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037" r:id="rId4"/>
    <p:sldId id="2046" r:id="rId5"/>
    <p:sldId id="204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170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4"/>
    <p:restoredTop sz="95439"/>
  </p:normalViewPr>
  <p:slideViewPr>
    <p:cSldViewPr snapToGrid="0" snapToObjects="1" showGuides="1">
      <p:cViewPr>
        <p:scale>
          <a:sx n="68" d="100"/>
          <a:sy n="68" d="100"/>
        </p:scale>
        <p:origin x="-1368" y="-341"/>
      </p:cViewPr>
      <p:guideLst>
        <p:guide orient="horz" pos="2160"/>
        <p:guide orient="horz" pos="3974"/>
        <p:guide orient="horz" pos="346"/>
        <p:guide pos="7242"/>
        <p:guide pos="1708"/>
        <p:guide pos="3840"/>
        <p:guide pos="5541"/>
        <p:guide pos="2139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2F30342-A973-6144-AF1C-7466C597C33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6178270">
            <a:off x="9066006" y="1427163"/>
            <a:ext cx="6869113" cy="4014787"/>
            <a:chOff x="3659521" y="-618359"/>
            <a:chExt cx="4060800" cy="2373120"/>
          </a:xfrm>
        </p:grpSpPr>
        <p:sp>
          <p:nvSpPr>
            <p:cNvPr id="3" name="Freeform 361">
              <a:extLst>
                <a:ext uri="{FF2B5EF4-FFF2-40B4-BE49-F238E27FC236}">
                  <a16:creationId xmlns:a16="http://schemas.microsoft.com/office/drawing/2014/main" xmlns="" id="{41DA4B8C-0B71-2F4C-952F-B438BEBC4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841" y="867722"/>
              <a:ext cx="410880" cy="839039"/>
            </a:xfrm>
            <a:custGeom>
              <a:avLst/>
              <a:gdLst>
                <a:gd name="T0" fmla="*/ 317974 w 942"/>
                <a:gd name="T1" fmla="*/ 306689 h 1926"/>
                <a:gd name="T2" fmla="*/ 317974 w 942"/>
                <a:gd name="T3" fmla="*/ 306689 h 1926"/>
                <a:gd name="T4" fmla="*/ 205004 w 942"/>
                <a:gd name="T5" fmla="*/ 599874 h 1926"/>
                <a:gd name="T6" fmla="*/ 205004 w 942"/>
                <a:gd name="T7" fmla="*/ 599874 h 1926"/>
                <a:gd name="T8" fmla="*/ 257345 w 942"/>
                <a:gd name="T9" fmla="*/ 382490 h 1926"/>
                <a:gd name="T10" fmla="*/ 257345 w 942"/>
                <a:gd name="T11" fmla="*/ 382490 h 1926"/>
                <a:gd name="T12" fmla="*/ 350687 w 942"/>
                <a:gd name="T13" fmla="*/ 177740 h 1926"/>
                <a:gd name="T14" fmla="*/ 350687 w 942"/>
                <a:gd name="T15" fmla="*/ 177740 h 1926"/>
                <a:gd name="T16" fmla="*/ 286133 w 942"/>
                <a:gd name="T17" fmla="*/ 279244 h 1926"/>
                <a:gd name="T18" fmla="*/ 286133 w 942"/>
                <a:gd name="T19" fmla="*/ 279244 h 1926"/>
                <a:gd name="T20" fmla="*/ 228994 w 942"/>
                <a:gd name="T21" fmla="*/ 391639 h 1926"/>
                <a:gd name="T22" fmla="*/ 228994 w 942"/>
                <a:gd name="T23" fmla="*/ 391639 h 1926"/>
                <a:gd name="T24" fmla="*/ 183631 w 942"/>
                <a:gd name="T25" fmla="*/ 506211 h 1926"/>
                <a:gd name="T26" fmla="*/ 183631 w 942"/>
                <a:gd name="T27" fmla="*/ 506211 h 1926"/>
                <a:gd name="T28" fmla="*/ 143503 w 942"/>
                <a:gd name="T29" fmla="*/ 621220 h 1926"/>
                <a:gd name="T30" fmla="*/ 143503 w 942"/>
                <a:gd name="T31" fmla="*/ 621220 h 1926"/>
                <a:gd name="T32" fmla="*/ 136960 w 942"/>
                <a:gd name="T33" fmla="*/ 620784 h 1926"/>
                <a:gd name="T34" fmla="*/ 136960 w 942"/>
                <a:gd name="T35" fmla="*/ 620784 h 1926"/>
                <a:gd name="T36" fmla="*/ 136088 w 942"/>
                <a:gd name="T37" fmla="*/ 593339 h 1926"/>
                <a:gd name="T38" fmla="*/ 136088 w 942"/>
                <a:gd name="T39" fmla="*/ 593339 h 1926"/>
                <a:gd name="T40" fmla="*/ 214164 w 942"/>
                <a:gd name="T41" fmla="*/ 341540 h 1926"/>
                <a:gd name="T42" fmla="*/ 214164 w 942"/>
                <a:gd name="T43" fmla="*/ 341540 h 1926"/>
                <a:gd name="T44" fmla="*/ 298346 w 942"/>
                <a:gd name="T45" fmla="*/ 206057 h 1926"/>
                <a:gd name="T46" fmla="*/ 298346 w 942"/>
                <a:gd name="T47" fmla="*/ 206057 h 1926"/>
                <a:gd name="T48" fmla="*/ 386890 w 942"/>
                <a:gd name="T49" fmla="*/ 82771 h 1926"/>
                <a:gd name="T50" fmla="*/ 386890 w 942"/>
                <a:gd name="T51" fmla="*/ 82771 h 1926"/>
                <a:gd name="T52" fmla="*/ 146992 w 942"/>
                <a:gd name="T53" fmla="*/ 402094 h 1926"/>
                <a:gd name="T54" fmla="*/ 146992 w 942"/>
                <a:gd name="T55" fmla="*/ 402094 h 1926"/>
                <a:gd name="T56" fmla="*/ 410444 w 942"/>
                <a:gd name="T57" fmla="*/ 0 h 1926"/>
                <a:gd name="T58" fmla="*/ 410444 w 942"/>
                <a:gd name="T59" fmla="*/ 0 h 1926"/>
                <a:gd name="T60" fmla="*/ 377294 w 942"/>
                <a:gd name="T61" fmla="*/ 20039 h 1926"/>
                <a:gd name="T62" fmla="*/ 377294 w 942"/>
                <a:gd name="T63" fmla="*/ 20039 h 1926"/>
                <a:gd name="T64" fmla="*/ 344581 w 942"/>
                <a:gd name="T65" fmla="*/ 41821 h 1926"/>
                <a:gd name="T66" fmla="*/ 344581 w 942"/>
                <a:gd name="T67" fmla="*/ 41821 h 1926"/>
                <a:gd name="T68" fmla="*/ 46235 w 942"/>
                <a:gd name="T69" fmla="*/ 440866 h 1926"/>
                <a:gd name="T70" fmla="*/ 46235 w 942"/>
                <a:gd name="T71" fmla="*/ 440866 h 1926"/>
                <a:gd name="T72" fmla="*/ 17883 w 942"/>
                <a:gd name="T73" fmla="*/ 684387 h 1926"/>
                <a:gd name="T74" fmla="*/ 17883 w 942"/>
                <a:gd name="T75" fmla="*/ 684387 h 1926"/>
                <a:gd name="T76" fmla="*/ 64554 w 942"/>
                <a:gd name="T77" fmla="*/ 793297 h 1926"/>
                <a:gd name="T78" fmla="*/ 64554 w 942"/>
                <a:gd name="T79" fmla="*/ 793297 h 1926"/>
                <a:gd name="T80" fmla="*/ 165748 w 942"/>
                <a:gd name="T81" fmla="*/ 822920 h 1926"/>
                <a:gd name="T82" fmla="*/ 165748 w 942"/>
                <a:gd name="T83" fmla="*/ 822920 h 1926"/>
                <a:gd name="T84" fmla="*/ 295293 w 942"/>
                <a:gd name="T85" fmla="*/ 695278 h 1926"/>
                <a:gd name="T86" fmla="*/ 295293 w 942"/>
                <a:gd name="T87" fmla="*/ 695278 h 1926"/>
                <a:gd name="T88" fmla="*/ 378603 w 942"/>
                <a:gd name="T89" fmla="*/ 380748 h 1926"/>
                <a:gd name="T90" fmla="*/ 378603 w 942"/>
                <a:gd name="T91" fmla="*/ 380748 h 1926"/>
                <a:gd name="T92" fmla="*/ 403465 w 942"/>
                <a:gd name="T93" fmla="*/ 202136 h 1926"/>
                <a:gd name="T94" fmla="*/ 403465 w 942"/>
                <a:gd name="T95" fmla="*/ 202136 h 1926"/>
                <a:gd name="T96" fmla="*/ 406082 w 942"/>
                <a:gd name="T97" fmla="*/ 179919 h 1926"/>
                <a:gd name="T98" fmla="*/ 406082 w 942"/>
                <a:gd name="T99" fmla="*/ 179919 h 1926"/>
                <a:gd name="T100" fmla="*/ 292239 w 942"/>
                <a:gd name="T101" fmla="*/ 502726 h 1926"/>
                <a:gd name="T102" fmla="*/ 283516 w 942"/>
                <a:gd name="T103" fmla="*/ 500984 h 1926"/>
                <a:gd name="T104" fmla="*/ 322772 w 942"/>
                <a:gd name="T105" fmla="*/ 308867 h 1926"/>
                <a:gd name="T106" fmla="*/ 322772 w 942"/>
                <a:gd name="T107" fmla="*/ 308867 h 1926"/>
                <a:gd name="T108" fmla="*/ 317974 w 942"/>
                <a:gd name="T109" fmla="*/ 306689 h 192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42" h="1926">
                  <a:moveTo>
                    <a:pt x="729" y="704"/>
                  </a:moveTo>
                  <a:lnTo>
                    <a:pt x="729" y="704"/>
                  </a:lnTo>
                  <a:cubicBezTo>
                    <a:pt x="643" y="928"/>
                    <a:pt x="557" y="1153"/>
                    <a:pt x="470" y="1377"/>
                  </a:cubicBezTo>
                  <a:cubicBezTo>
                    <a:pt x="461" y="1198"/>
                    <a:pt x="527" y="1037"/>
                    <a:pt x="590" y="878"/>
                  </a:cubicBezTo>
                  <a:cubicBezTo>
                    <a:pt x="654" y="719"/>
                    <a:pt x="735" y="567"/>
                    <a:pt x="804" y="408"/>
                  </a:cubicBezTo>
                  <a:cubicBezTo>
                    <a:pt x="754" y="486"/>
                    <a:pt x="701" y="561"/>
                    <a:pt x="656" y="641"/>
                  </a:cubicBezTo>
                  <a:cubicBezTo>
                    <a:pt x="608" y="725"/>
                    <a:pt x="565" y="811"/>
                    <a:pt x="525" y="899"/>
                  </a:cubicBezTo>
                  <a:cubicBezTo>
                    <a:pt x="487" y="985"/>
                    <a:pt x="454" y="1073"/>
                    <a:pt x="421" y="1162"/>
                  </a:cubicBezTo>
                  <a:cubicBezTo>
                    <a:pt x="389" y="1249"/>
                    <a:pt x="360" y="1338"/>
                    <a:pt x="329" y="1426"/>
                  </a:cubicBezTo>
                  <a:cubicBezTo>
                    <a:pt x="324" y="1426"/>
                    <a:pt x="319" y="1426"/>
                    <a:pt x="314" y="1425"/>
                  </a:cubicBezTo>
                  <a:cubicBezTo>
                    <a:pt x="313" y="1404"/>
                    <a:pt x="308" y="1382"/>
                    <a:pt x="312" y="1362"/>
                  </a:cubicBezTo>
                  <a:cubicBezTo>
                    <a:pt x="354" y="1164"/>
                    <a:pt x="398" y="966"/>
                    <a:pt x="491" y="784"/>
                  </a:cubicBezTo>
                  <a:cubicBezTo>
                    <a:pt x="547" y="675"/>
                    <a:pt x="615" y="574"/>
                    <a:pt x="684" y="473"/>
                  </a:cubicBezTo>
                  <a:cubicBezTo>
                    <a:pt x="749" y="377"/>
                    <a:pt x="821" y="286"/>
                    <a:pt x="887" y="190"/>
                  </a:cubicBezTo>
                  <a:cubicBezTo>
                    <a:pt x="653" y="396"/>
                    <a:pt x="490" y="655"/>
                    <a:pt x="337" y="923"/>
                  </a:cubicBezTo>
                  <a:cubicBezTo>
                    <a:pt x="435" y="549"/>
                    <a:pt x="661" y="259"/>
                    <a:pt x="941" y="0"/>
                  </a:cubicBezTo>
                  <a:cubicBezTo>
                    <a:pt x="916" y="15"/>
                    <a:pt x="890" y="30"/>
                    <a:pt x="865" y="46"/>
                  </a:cubicBezTo>
                  <a:cubicBezTo>
                    <a:pt x="840" y="62"/>
                    <a:pt x="815" y="79"/>
                    <a:pt x="790" y="96"/>
                  </a:cubicBezTo>
                  <a:cubicBezTo>
                    <a:pt x="462" y="327"/>
                    <a:pt x="254" y="647"/>
                    <a:pt x="106" y="1012"/>
                  </a:cubicBezTo>
                  <a:cubicBezTo>
                    <a:pt x="32" y="1194"/>
                    <a:pt x="0" y="1380"/>
                    <a:pt x="41" y="1571"/>
                  </a:cubicBezTo>
                  <a:cubicBezTo>
                    <a:pt x="59" y="1658"/>
                    <a:pt x="101" y="1744"/>
                    <a:pt x="148" y="1821"/>
                  </a:cubicBezTo>
                  <a:cubicBezTo>
                    <a:pt x="199" y="1906"/>
                    <a:pt x="287" y="1925"/>
                    <a:pt x="380" y="1889"/>
                  </a:cubicBezTo>
                  <a:cubicBezTo>
                    <a:pt x="522" y="1834"/>
                    <a:pt x="613" y="1724"/>
                    <a:pt x="677" y="1596"/>
                  </a:cubicBezTo>
                  <a:cubicBezTo>
                    <a:pt x="790" y="1369"/>
                    <a:pt x="841" y="1124"/>
                    <a:pt x="868" y="874"/>
                  </a:cubicBezTo>
                  <a:cubicBezTo>
                    <a:pt x="883" y="736"/>
                    <a:pt x="905" y="600"/>
                    <a:pt x="925" y="464"/>
                  </a:cubicBezTo>
                  <a:cubicBezTo>
                    <a:pt x="926" y="453"/>
                    <a:pt x="928" y="441"/>
                    <a:pt x="931" y="413"/>
                  </a:cubicBezTo>
                  <a:cubicBezTo>
                    <a:pt x="781" y="651"/>
                    <a:pt x="783" y="923"/>
                    <a:pt x="670" y="1154"/>
                  </a:cubicBezTo>
                  <a:lnTo>
                    <a:pt x="650" y="1150"/>
                  </a:lnTo>
                  <a:lnTo>
                    <a:pt x="740" y="709"/>
                  </a:lnTo>
                  <a:cubicBezTo>
                    <a:pt x="736" y="707"/>
                    <a:pt x="732" y="706"/>
                    <a:pt x="729" y="704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362">
              <a:extLst>
                <a:ext uri="{FF2B5EF4-FFF2-40B4-BE49-F238E27FC236}">
                  <a16:creationId xmlns:a16="http://schemas.microsoft.com/office/drawing/2014/main" xmlns="" id="{BF9E625F-29DB-DC43-AA2E-5CEC928B9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882" y="-94199"/>
              <a:ext cx="393599" cy="543361"/>
            </a:xfrm>
            <a:custGeom>
              <a:avLst/>
              <a:gdLst>
                <a:gd name="T0" fmla="*/ 210327 w 902"/>
                <a:gd name="T1" fmla="*/ 542925 h 1247"/>
                <a:gd name="T2" fmla="*/ 210327 w 902"/>
                <a:gd name="T3" fmla="*/ 542925 h 1247"/>
                <a:gd name="T4" fmla="*/ 356508 w 902"/>
                <a:gd name="T5" fmla="*/ 393033 h 1247"/>
                <a:gd name="T6" fmla="*/ 356508 w 902"/>
                <a:gd name="T7" fmla="*/ 393033 h 1247"/>
                <a:gd name="T8" fmla="*/ 318108 w 902"/>
                <a:gd name="T9" fmla="*/ 105012 h 1247"/>
                <a:gd name="T10" fmla="*/ 318108 w 902"/>
                <a:gd name="T11" fmla="*/ 105012 h 1247"/>
                <a:gd name="T12" fmla="*/ 59345 w 902"/>
                <a:gd name="T13" fmla="*/ 119391 h 1247"/>
                <a:gd name="T14" fmla="*/ 59345 w 902"/>
                <a:gd name="T15" fmla="*/ 119391 h 1247"/>
                <a:gd name="T16" fmla="*/ 100800 w 902"/>
                <a:gd name="T17" fmla="*/ 494123 h 1247"/>
                <a:gd name="T18" fmla="*/ 100800 w 902"/>
                <a:gd name="T19" fmla="*/ 494123 h 1247"/>
                <a:gd name="T20" fmla="*/ 123491 w 902"/>
                <a:gd name="T21" fmla="*/ 513295 h 1247"/>
                <a:gd name="T22" fmla="*/ 123491 w 902"/>
                <a:gd name="T23" fmla="*/ 513295 h 1247"/>
                <a:gd name="T24" fmla="*/ 98182 w 902"/>
                <a:gd name="T25" fmla="*/ 406105 h 1247"/>
                <a:gd name="T26" fmla="*/ 98182 w 902"/>
                <a:gd name="T27" fmla="*/ 406105 h 1247"/>
                <a:gd name="T28" fmla="*/ 205090 w 902"/>
                <a:gd name="T29" fmla="*/ 236168 h 1247"/>
                <a:gd name="T30" fmla="*/ 205090 w 902"/>
                <a:gd name="T31" fmla="*/ 236168 h 1247"/>
                <a:gd name="T32" fmla="*/ 312872 w 902"/>
                <a:gd name="T33" fmla="*/ 328108 h 1247"/>
                <a:gd name="T34" fmla="*/ 312872 w 902"/>
                <a:gd name="T35" fmla="*/ 328108 h 1247"/>
                <a:gd name="T36" fmla="*/ 275345 w 902"/>
                <a:gd name="T37" fmla="*/ 440963 h 1247"/>
                <a:gd name="T38" fmla="*/ 275345 w 902"/>
                <a:gd name="T39" fmla="*/ 440963 h 1247"/>
                <a:gd name="T40" fmla="*/ 210327 w 902"/>
                <a:gd name="T41" fmla="*/ 542925 h 12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02" h="1247">
                  <a:moveTo>
                    <a:pt x="482" y="1246"/>
                  </a:moveTo>
                  <a:lnTo>
                    <a:pt x="482" y="1246"/>
                  </a:lnTo>
                  <a:cubicBezTo>
                    <a:pt x="662" y="1185"/>
                    <a:pt x="760" y="1060"/>
                    <a:pt x="817" y="902"/>
                  </a:cubicBezTo>
                  <a:cubicBezTo>
                    <a:pt x="901" y="668"/>
                    <a:pt x="876" y="445"/>
                    <a:pt x="729" y="241"/>
                  </a:cubicBezTo>
                  <a:cubicBezTo>
                    <a:pt x="555" y="0"/>
                    <a:pt x="285" y="16"/>
                    <a:pt x="136" y="274"/>
                  </a:cubicBezTo>
                  <a:cubicBezTo>
                    <a:pt x="0" y="510"/>
                    <a:pt x="46" y="932"/>
                    <a:pt x="231" y="1134"/>
                  </a:cubicBezTo>
                  <a:cubicBezTo>
                    <a:pt x="245" y="1149"/>
                    <a:pt x="262" y="1161"/>
                    <a:pt x="283" y="1178"/>
                  </a:cubicBezTo>
                  <a:cubicBezTo>
                    <a:pt x="262" y="1090"/>
                    <a:pt x="240" y="1012"/>
                    <a:pt x="225" y="932"/>
                  </a:cubicBezTo>
                  <a:cubicBezTo>
                    <a:pt x="197" y="774"/>
                    <a:pt x="316" y="587"/>
                    <a:pt x="470" y="542"/>
                  </a:cubicBezTo>
                  <a:cubicBezTo>
                    <a:pt x="608" y="502"/>
                    <a:pt x="716" y="595"/>
                    <a:pt x="717" y="753"/>
                  </a:cubicBezTo>
                  <a:cubicBezTo>
                    <a:pt x="717" y="848"/>
                    <a:pt x="679" y="932"/>
                    <a:pt x="631" y="1012"/>
                  </a:cubicBezTo>
                  <a:cubicBezTo>
                    <a:pt x="587" y="1087"/>
                    <a:pt x="537" y="1161"/>
                    <a:pt x="482" y="124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63">
              <a:extLst>
                <a:ext uri="{FF2B5EF4-FFF2-40B4-BE49-F238E27FC236}">
                  <a16:creationId xmlns:a16="http://schemas.microsoft.com/office/drawing/2014/main" xmlns="" id="{828C8BD5-493B-EF45-95DA-E9DEECB2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937" y="636080"/>
              <a:ext cx="827739" cy="1113837"/>
            </a:xfrm>
            <a:custGeom>
              <a:avLst/>
              <a:gdLst>
                <a:gd name="T0" fmla="*/ 540 w 1901"/>
                <a:gd name="T1" fmla="*/ 2556 h 2557"/>
                <a:gd name="T2" fmla="*/ 540 w 1901"/>
                <a:gd name="T3" fmla="*/ 2556 h 2557"/>
                <a:gd name="T4" fmla="*/ 342 w 1901"/>
                <a:gd name="T5" fmla="*/ 1498 h 2557"/>
                <a:gd name="T6" fmla="*/ 342 w 1901"/>
                <a:gd name="T7" fmla="*/ 1498 h 2557"/>
                <a:gd name="T8" fmla="*/ 777 w 1901"/>
                <a:gd name="T9" fmla="*/ 925 h 2557"/>
                <a:gd name="T10" fmla="*/ 777 w 1901"/>
                <a:gd name="T11" fmla="*/ 925 h 2557"/>
                <a:gd name="T12" fmla="*/ 1344 w 1901"/>
                <a:gd name="T13" fmla="*/ 501 h 2557"/>
                <a:gd name="T14" fmla="*/ 1344 w 1901"/>
                <a:gd name="T15" fmla="*/ 501 h 2557"/>
                <a:gd name="T16" fmla="*/ 1900 w 1901"/>
                <a:gd name="T17" fmla="*/ 0 h 2557"/>
                <a:gd name="T18" fmla="*/ 1900 w 1901"/>
                <a:gd name="T19" fmla="*/ 0 h 2557"/>
                <a:gd name="T20" fmla="*/ 1443 w 1901"/>
                <a:gd name="T21" fmla="*/ 280 h 2557"/>
                <a:gd name="T22" fmla="*/ 1443 w 1901"/>
                <a:gd name="T23" fmla="*/ 280 h 2557"/>
                <a:gd name="T24" fmla="*/ 853 w 1901"/>
                <a:gd name="T25" fmla="*/ 628 h 2557"/>
                <a:gd name="T26" fmla="*/ 853 w 1901"/>
                <a:gd name="T27" fmla="*/ 628 h 2557"/>
                <a:gd name="T28" fmla="*/ 238 w 1901"/>
                <a:gd name="T29" fmla="*/ 1257 h 2557"/>
                <a:gd name="T30" fmla="*/ 238 w 1901"/>
                <a:gd name="T31" fmla="*/ 1257 h 2557"/>
                <a:gd name="T32" fmla="*/ 485 w 1901"/>
                <a:gd name="T33" fmla="*/ 2521 h 2557"/>
                <a:gd name="T34" fmla="*/ 485 w 1901"/>
                <a:gd name="T35" fmla="*/ 2521 h 2557"/>
                <a:gd name="T36" fmla="*/ 540 w 1901"/>
                <a:gd name="T37" fmla="*/ 2556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1" h="2557">
                  <a:moveTo>
                    <a:pt x="540" y="2556"/>
                  </a:moveTo>
                  <a:lnTo>
                    <a:pt x="540" y="2556"/>
                  </a:lnTo>
                  <a:cubicBezTo>
                    <a:pt x="261" y="2279"/>
                    <a:pt x="187" y="1884"/>
                    <a:pt x="342" y="1498"/>
                  </a:cubicBezTo>
                  <a:lnTo>
                    <a:pt x="342" y="1498"/>
                  </a:lnTo>
                  <a:cubicBezTo>
                    <a:pt x="434" y="1266"/>
                    <a:pt x="587" y="1079"/>
                    <a:pt x="777" y="925"/>
                  </a:cubicBezTo>
                  <a:lnTo>
                    <a:pt x="777" y="925"/>
                  </a:lnTo>
                  <a:cubicBezTo>
                    <a:pt x="961" y="777"/>
                    <a:pt x="1153" y="639"/>
                    <a:pt x="1344" y="501"/>
                  </a:cubicBezTo>
                  <a:lnTo>
                    <a:pt x="1344" y="501"/>
                  </a:lnTo>
                  <a:cubicBezTo>
                    <a:pt x="1546" y="353"/>
                    <a:pt x="1734" y="191"/>
                    <a:pt x="1900" y="0"/>
                  </a:cubicBezTo>
                  <a:lnTo>
                    <a:pt x="1900" y="0"/>
                  </a:lnTo>
                  <a:cubicBezTo>
                    <a:pt x="1747" y="94"/>
                    <a:pt x="1596" y="189"/>
                    <a:pt x="1443" y="280"/>
                  </a:cubicBezTo>
                  <a:lnTo>
                    <a:pt x="1443" y="280"/>
                  </a:lnTo>
                  <a:cubicBezTo>
                    <a:pt x="1247" y="397"/>
                    <a:pt x="1044" y="502"/>
                    <a:pt x="853" y="628"/>
                  </a:cubicBezTo>
                  <a:lnTo>
                    <a:pt x="853" y="628"/>
                  </a:lnTo>
                  <a:cubicBezTo>
                    <a:pt x="603" y="792"/>
                    <a:pt x="387" y="990"/>
                    <a:pt x="238" y="1257"/>
                  </a:cubicBezTo>
                  <a:lnTo>
                    <a:pt x="238" y="1257"/>
                  </a:lnTo>
                  <a:cubicBezTo>
                    <a:pt x="0" y="1681"/>
                    <a:pt x="103" y="2223"/>
                    <a:pt x="485" y="2521"/>
                  </a:cubicBezTo>
                  <a:lnTo>
                    <a:pt x="485" y="2521"/>
                  </a:lnTo>
                  <a:cubicBezTo>
                    <a:pt x="503" y="2534"/>
                    <a:pt x="522" y="2544"/>
                    <a:pt x="540" y="2556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" name="Freeform 364">
              <a:extLst>
                <a:ext uri="{FF2B5EF4-FFF2-40B4-BE49-F238E27FC236}">
                  <a16:creationId xmlns:a16="http://schemas.microsoft.com/office/drawing/2014/main" xmlns="" id="{6272F9BF-2FCF-074A-971D-985F739E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22" y="856202"/>
              <a:ext cx="564480" cy="370559"/>
            </a:xfrm>
            <a:custGeom>
              <a:avLst/>
              <a:gdLst>
                <a:gd name="T0" fmla="*/ 502147 w 1295"/>
                <a:gd name="T1" fmla="*/ 102328 h 851"/>
                <a:gd name="T2" fmla="*/ 502147 w 1295"/>
                <a:gd name="T3" fmla="*/ 102328 h 851"/>
                <a:gd name="T4" fmla="*/ 88486 w 1295"/>
                <a:gd name="T5" fmla="*/ 90571 h 851"/>
                <a:gd name="T6" fmla="*/ 88486 w 1295"/>
                <a:gd name="T7" fmla="*/ 90571 h 851"/>
                <a:gd name="T8" fmla="*/ 75845 w 1295"/>
                <a:gd name="T9" fmla="*/ 289132 h 851"/>
                <a:gd name="T10" fmla="*/ 75845 w 1295"/>
                <a:gd name="T11" fmla="*/ 289132 h 851"/>
                <a:gd name="T12" fmla="*/ 345662 w 1295"/>
                <a:gd name="T13" fmla="*/ 345304 h 851"/>
                <a:gd name="T14" fmla="*/ 345662 w 1295"/>
                <a:gd name="T15" fmla="*/ 345304 h 851"/>
                <a:gd name="T16" fmla="*/ 505635 w 1295"/>
                <a:gd name="T17" fmla="*/ 259522 h 851"/>
                <a:gd name="T18" fmla="*/ 505635 w 1295"/>
                <a:gd name="T19" fmla="*/ 259522 h 851"/>
                <a:gd name="T20" fmla="*/ 564044 w 1295"/>
                <a:gd name="T21" fmla="*/ 193335 h 851"/>
                <a:gd name="T22" fmla="*/ 564044 w 1295"/>
                <a:gd name="T23" fmla="*/ 193335 h 851"/>
                <a:gd name="T24" fmla="*/ 524814 w 1295"/>
                <a:gd name="T25" fmla="*/ 195512 h 851"/>
                <a:gd name="T26" fmla="*/ 524814 w 1295"/>
                <a:gd name="T27" fmla="*/ 195512 h 851"/>
                <a:gd name="T28" fmla="*/ 337380 w 1295"/>
                <a:gd name="T29" fmla="*/ 273891 h 851"/>
                <a:gd name="T30" fmla="*/ 337380 w 1295"/>
                <a:gd name="T31" fmla="*/ 273891 h 851"/>
                <a:gd name="T32" fmla="*/ 216638 w 1295"/>
                <a:gd name="T33" fmla="*/ 205092 h 851"/>
                <a:gd name="T34" fmla="*/ 216638 w 1295"/>
                <a:gd name="T35" fmla="*/ 205092 h 851"/>
                <a:gd name="T36" fmla="*/ 219690 w 1295"/>
                <a:gd name="T37" fmla="*/ 175047 h 851"/>
                <a:gd name="T38" fmla="*/ 219690 w 1295"/>
                <a:gd name="T39" fmla="*/ 175047 h 851"/>
                <a:gd name="T40" fmla="*/ 371816 w 1295"/>
                <a:gd name="T41" fmla="*/ 97103 h 851"/>
                <a:gd name="T42" fmla="*/ 371816 w 1295"/>
                <a:gd name="T43" fmla="*/ 97103 h 851"/>
                <a:gd name="T44" fmla="*/ 502147 w 1295"/>
                <a:gd name="T45" fmla="*/ 102328 h 8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95" h="851">
                  <a:moveTo>
                    <a:pt x="1152" y="235"/>
                  </a:moveTo>
                  <a:lnTo>
                    <a:pt x="1152" y="235"/>
                  </a:lnTo>
                  <a:cubicBezTo>
                    <a:pt x="863" y="0"/>
                    <a:pt x="440" y="52"/>
                    <a:pt x="203" y="208"/>
                  </a:cubicBezTo>
                  <a:cubicBezTo>
                    <a:pt x="14" y="333"/>
                    <a:pt x="0" y="517"/>
                    <a:pt x="174" y="664"/>
                  </a:cubicBezTo>
                  <a:cubicBezTo>
                    <a:pt x="356" y="819"/>
                    <a:pt x="565" y="850"/>
                    <a:pt x="793" y="793"/>
                  </a:cubicBezTo>
                  <a:cubicBezTo>
                    <a:pt x="933" y="758"/>
                    <a:pt x="1054" y="689"/>
                    <a:pt x="1160" y="596"/>
                  </a:cubicBezTo>
                  <a:cubicBezTo>
                    <a:pt x="1211" y="553"/>
                    <a:pt x="1249" y="496"/>
                    <a:pt x="1294" y="444"/>
                  </a:cubicBezTo>
                  <a:cubicBezTo>
                    <a:pt x="1250" y="404"/>
                    <a:pt x="1228" y="427"/>
                    <a:pt x="1204" y="449"/>
                  </a:cubicBezTo>
                  <a:cubicBezTo>
                    <a:pt x="1082" y="560"/>
                    <a:pt x="934" y="612"/>
                    <a:pt x="774" y="629"/>
                  </a:cubicBezTo>
                  <a:cubicBezTo>
                    <a:pt x="642" y="642"/>
                    <a:pt x="547" y="584"/>
                    <a:pt x="497" y="471"/>
                  </a:cubicBezTo>
                  <a:cubicBezTo>
                    <a:pt x="489" y="452"/>
                    <a:pt x="493" y="419"/>
                    <a:pt x="504" y="402"/>
                  </a:cubicBezTo>
                  <a:cubicBezTo>
                    <a:pt x="587" y="278"/>
                    <a:pt x="713" y="231"/>
                    <a:pt x="853" y="223"/>
                  </a:cubicBezTo>
                  <a:cubicBezTo>
                    <a:pt x="951" y="217"/>
                    <a:pt x="1051" y="230"/>
                    <a:pt x="1152" y="235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365">
              <a:extLst>
                <a:ext uri="{FF2B5EF4-FFF2-40B4-BE49-F238E27FC236}">
                  <a16:creationId xmlns:a16="http://schemas.microsoft.com/office/drawing/2014/main" xmlns="" id="{457B5E6C-2521-B346-8FAC-312B80E8D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50" y="189483"/>
              <a:ext cx="794892" cy="581785"/>
            </a:xfrm>
            <a:custGeom>
              <a:avLst/>
              <a:gdLst>
                <a:gd name="T0" fmla="*/ 1814 w 1827"/>
                <a:gd name="T1" fmla="*/ 891 h 1338"/>
                <a:gd name="T2" fmla="*/ 1814 w 1827"/>
                <a:gd name="T3" fmla="*/ 891 h 1338"/>
                <a:gd name="T4" fmla="*/ 1735 w 1827"/>
                <a:gd name="T5" fmla="*/ 931 h 1338"/>
                <a:gd name="T6" fmla="*/ 1735 w 1827"/>
                <a:gd name="T7" fmla="*/ 931 h 1338"/>
                <a:gd name="T8" fmla="*/ 1110 w 1827"/>
                <a:gd name="T9" fmla="*/ 1103 h 1338"/>
                <a:gd name="T10" fmla="*/ 1110 w 1827"/>
                <a:gd name="T11" fmla="*/ 1103 h 1338"/>
                <a:gd name="T12" fmla="*/ 577 w 1827"/>
                <a:gd name="T13" fmla="*/ 913 h 1338"/>
                <a:gd name="T14" fmla="*/ 577 w 1827"/>
                <a:gd name="T15" fmla="*/ 913 h 1338"/>
                <a:gd name="T16" fmla="*/ 371 w 1827"/>
                <a:gd name="T17" fmla="*/ 739 h 1338"/>
                <a:gd name="T18" fmla="*/ 371 w 1827"/>
                <a:gd name="T19" fmla="*/ 739 h 1338"/>
                <a:gd name="T20" fmla="*/ 175 w 1827"/>
                <a:gd name="T21" fmla="*/ 342 h 1338"/>
                <a:gd name="T22" fmla="*/ 175 w 1827"/>
                <a:gd name="T23" fmla="*/ 342 h 1338"/>
                <a:gd name="T24" fmla="*/ 160 w 1827"/>
                <a:gd name="T25" fmla="*/ 55 h 1338"/>
                <a:gd name="T26" fmla="*/ 160 w 1827"/>
                <a:gd name="T27" fmla="*/ 55 h 1338"/>
                <a:gd name="T28" fmla="*/ 156 w 1827"/>
                <a:gd name="T29" fmla="*/ 5 h 1338"/>
                <a:gd name="T30" fmla="*/ 156 w 1827"/>
                <a:gd name="T31" fmla="*/ 5 h 1338"/>
                <a:gd name="T32" fmla="*/ 137 w 1827"/>
                <a:gd name="T33" fmla="*/ 0 h 1338"/>
                <a:gd name="T34" fmla="*/ 137 w 1827"/>
                <a:gd name="T35" fmla="*/ 0 h 1338"/>
                <a:gd name="T36" fmla="*/ 90 w 1827"/>
                <a:gd name="T37" fmla="*/ 130 h 1338"/>
                <a:gd name="T38" fmla="*/ 90 w 1827"/>
                <a:gd name="T39" fmla="*/ 130 h 1338"/>
                <a:gd name="T40" fmla="*/ 523 w 1827"/>
                <a:gd name="T41" fmla="*/ 1170 h 1338"/>
                <a:gd name="T42" fmla="*/ 523 w 1827"/>
                <a:gd name="T43" fmla="*/ 1170 h 1338"/>
                <a:gd name="T44" fmla="*/ 1298 w 1827"/>
                <a:gd name="T45" fmla="*/ 1214 h 1338"/>
                <a:gd name="T46" fmla="*/ 1298 w 1827"/>
                <a:gd name="T47" fmla="*/ 1214 h 1338"/>
                <a:gd name="T48" fmla="*/ 1495 w 1827"/>
                <a:gd name="T49" fmla="*/ 1123 h 1338"/>
                <a:gd name="T50" fmla="*/ 1495 w 1827"/>
                <a:gd name="T51" fmla="*/ 1123 h 1338"/>
                <a:gd name="T52" fmla="*/ 1826 w 1827"/>
                <a:gd name="T53" fmla="*/ 914 h 1338"/>
                <a:gd name="T54" fmla="*/ 1826 w 1827"/>
                <a:gd name="T55" fmla="*/ 914 h 1338"/>
                <a:gd name="T56" fmla="*/ 1814 w 1827"/>
                <a:gd name="T57" fmla="*/ 891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27" h="1338">
                  <a:moveTo>
                    <a:pt x="1814" y="891"/>
                  </a:moveTo>
                  <a:lnTo>
                    <a:pt x="1814" y="891"/>
                  </a:lnTo>
                  <a:cubicBezTo>
                    <a:pt x="1788" y="904"/>
                    <a:pt x="1762" y="917"/>
                    <a:pt x="1735" y="931"/>
                  </a:cubicBezTo>
                  <a:lnTo>
                    <a:pt x="1735" y="931"/>
                  </a:lnTo>
                  <a:cubicBezTo>
                    <a:pt x="1540" y="1034"/>
                    <a:pt x="1333" y="1102"/>
                    <a:pt x="1110" y="1103"/>
                  </a:cubicBezTo>
                  <a:lnTo>
                    <a:pt x="1110" y="1103"/>
                  </a:lnTo>
                  <a:cubicBezTo>
                    <a:pt x="911" y="1105"/>
                    <a:pt x="734" y="1033"/>
                    <a:pt x="577" y="913"/>
                  </a:cubicBezTo>
                  <a:lnTo>
                    <a:pt x="577" y="913"/>
                  </a:lnTo>
                  <a:cubicBezTo>
                    <a:pt x="505" y="858"/>
                    <a:pt x="437" y="800"/>
                    <a:pt x="371" y="739"/>
                  </a:cubicBezTo>
                  <a:lnTo>
                    <a:pt x="371" y="739"/>
                  </a:lnTo>
                  <a:cubicBezTo>
                    <a:pt x="256" y="632"/>
                    <a:pt x="198" y="493"/>
                    <a:pt x="175" y="342"/>
                  </a:cubicBezTo>
                  <a:lnTo>
                    <a:pt x="175" y="342"/>
                  </a:lnTo>
                  <a:cubicBezTo>
                    <a:pt x="162" y="247"/>
                    <a:pt x="165" y="151"/>
                    <a:pt x="160" y="55"/>
                  </a:cubicBezTo>
                  <a:lnTo>
                    <a:pt x="160" y="55"/>
                  </a:lnTo>
                  <a:cubicBezTo>
                    <a:pt x="160" y="39"/>
                    <a:pt x="158" y="22"/>
                    <a:pt x="156" y="5"/>
                  </a:cubicBezTo>
                  <a:lnTo>
                    <a:pt x="156" y="5"/>
                  </a:lnTo>
                  <a:cubicBezTo>
                    <a:pt x="150" y="3"/>
                    <a:pt x="144" y="2"/>
                    <a:pt x="137" y="0"/>
                  </a:cubicBezTo>
                  <a:lnTo>
                    <a:pt x="137" y="0"/>
                  </a:lnTo>
                  <a:cubicBezTo>
                    <a:pt x="121" y="43"/>
                    <a:pt x="100" y="85"/>
                    <a:pt x="90" y="130"/>
                  </a:cubicBezTo>
                  <a:lnTo>
                    <a:pt x="90" y="130"/>
                  </a:lnTo>
                  <a:cubicBezTo>
                    <a:pt x="0" y="534"/>
                    <a:pt x="175" y="943"/>
                    <a:pt x="523" y="1170"/>
                  </a:cubicBezTo>
                  <a:lnTo>
                    <a:pt x="523" y="1170"/>
                  </a:lnTo>
                  <a:cubicBezTo>
                    <a:pt x="776" y="1335"/>
                    <a:pt x="1032" y="1337"/>
                    <a:pt x="1298" y="1214"/>
                  </a:cubicBezTo>
                  <a:lnTo>
                    <a:pt x="1298" y="1214"/>
                  </a:lnTo>
                  <a:cubicBezTo>
                    <a:pt x="1364" y="1184"/>
                    <a:pt x="1433" y="1160"/>
                    <a:pt x="1495" y="1123"/>
                  </a:cubicBezTo>
                  <a:lnTo>
                    <a:pt x="1495" y="1123"/>
                  </a:lnTo>
                  <a:cubicBezTo>
                    <a:pt x="1607" y="1057"/>
                    <a:pt x="1716" y="984"/>
                    <a:pt x="1826" y="914"/>
                  </a:cubicBezTo>
                  <a:lnTo>
                    <a:pt x="1826" y="914"/>
                  </a:lnTo>
                  <a:cubicBezTo>
                    <a:pt x="1822" y="906"/>
                    <a:pt x="1819" y="899"/>
                    <a:pt x="1814" y="891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" name="Freeform 366">
              <a:extLst>
                <a:ext uri="{FF2B5EF4-FFF2-40B4-BE49-F238E27FC236}">
                  <a16:creationId xmlns:a16="http://schemas.microsoft.com/office/drawing/2014/main" xmlns="" id="{D84ECC26-1B4B-9045-9C06-1BA65A42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21" y="-311158"/>
              <a:ext cx="368640" cy="439679"/>
            </a:xfrm>
            <a:custGeom>
              <a:avLst/>
              <a:gdLst>
                <a:gd name="T0" fmla="*/ 218486 w 847"/>
                <a:gd name="T1" fmla="*/ 439244 h 1010"/>
                <a:gd name="T2" fmla="*/ 218486 w 847"/>
                <a:gd name="T3" fmla="*/ 439244 h 1010"/>
                <a:gd name="T4" fmla="*/ 200206 w 847"/>
                <a:gd name="T5" fmla="*/ 422266 h 1010"/>
                <a:gd name="T6" fmla="*/ 200206 w 847"/>
                <a:gd name="T7" fmla="*/ 422266 h 1010"/>
                <a:gd name="T8" fmla="*/ 122735 w 847"/>
                <a:gd name="T9" fmla="*/ 279044 h 1010"/>
                <a:gd name="T10" fmla="*/ 122735 w 847"/>
                <a:gd name="T11" fmla="*/ 279044 h 1010"/>
                <a:gd name="T12" fmla="*/ 179315 w 847"/>
                <a:gd name="T13" fmla="*/ 183272 h 1010"/>
                <a:gd name="T14" fmla="*/ 179315 w 847"/>
                <a:gd name="T15" fmla="*/ 183272 h 1010"/>
                <a:gd name="T16" fmla="*/ 291169 w 847"/>
                <a:gd name="T17" fmla="*/ 232464 h 1010"/>
                <a:gd name="T18" fmla="*/ 291169 w 847"/>
                <a:gd name="T19" fmla="*/ 232464 h 1010"/>
                <a:gd name="T20" fmla="*/ 311190 w 847"/>
                <a:gd name="T21" fmla="*/ 325188 h 1010"/>
                <a:gd name="T22" fmla="*/ 311190 w 847"/>
                <a:gd name="T23" fmla="*/ 325188 h 1010"/>
                <a:gd name="T24" fmla="*/ 293345 w 847"/>
                <a:gd name="T25" fmla="*/ 313870 h 1010"/>
                <a:gd name="T26" fmla="*/ 293345 w 847"/>
                <a:gd name="T27" fmla="*/ 313870 h 1010"/>
                <a:gd name="T28" fmla="*/ 300309 w 847"/>
                <a:gd name="T29" fmla="*/ 372639 h 1010"/>
                <a:gd name="T30" fmla="*/ 300309 w 847"/>
                <a:gd name="T31" fmla="*/ 372639 h 1010"/>
                <a:gd name="T32" fmla="*/ 305096 w 847"/>
                <a:gd name="T33" fmla="*/ 373074 h 1010"/>
                <a:gd name="T34" fmla="*/ 305096 w 847"/>
                <a:gd name="T35" fmla="*/ 373074 h 1010"/>
                <a:gd name="T36" fmla="*/ 311625 w 847"/>
                <a:gd name="T37" fmla="*/ 358273 h 1010"/>
                <a:gd name="T38" fmla="*/ 311625 w 847"/>
                <a:gd name="T39" fmla="*/ 358273 h 1010"/>
                <a:gd name="T40" fmla="*/ 315107 w 847"/>
                <a:gd name="T41" fmla="*/ 359144 h 1010"/>
                <a:gd name="T42" fmla="*/ 315107 w 847"/>
                <a:gd name="T43" fmla="*/ 359144 h 1010"/>
                <a:gd name="T44" fmla="*/ 312931 w 847"/>
                <a:gd name="T45" fmla="*/ 412689 h 1010"/>
                <a:gd name="T46" fmla="*/ 312931 w 847"/>
                <a:gd name="T47" fmla="*/ 412689 h 1010"/>
                <a:gd name="T48" fmla="*/ 347314 w 847"/>
                <a:gd name="T49" fmla="*/ 339989 h 1010"/>
                <a:gd name="T50" fmla="*/ 347314 w 847"/>
                <a:gd name="T51" fmla="*/ 339989 h 1010"/>
                <a:gd name="T52" fmla="*/ 143191 w 847"/>
                <a:gd name="T53" fmla="*/ 16107 h 1010"/>
                <a:gd name="T54" fmla="*/ 143191 w 847"/>
                <a:gd name="T55" fmla="*/ 16107 h 1010"/>
                <a:gd name="T56" fmla="*/ 25679 w 847"/>
                <a:gd name="T57" fmla="*/ 79229 h 1010"/>
                <a:gd name="T58" fmla="*/ 25679 w 847"/>
                <a:gd name="T59" fmla="*/ 79229 h 1010"/>
                <a:gd name="T60" fmla="*/ 45264 w 847"/>
                <a:gd name="T61" fmla="*/ 289056 h 1010"/>
                <a:gd name="T62" fmla="*/ 45264 w 847"/>
                <a:gd name="T63" fmla="*/ 289056 h 1010"/>
                <a:gd name="T64" fmla="*/ 218486 w 847"/>
                <a:gd name="T65" fmla="*/ 439244 h 10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7" h="1010">
                  <a:moveTo>
                    <a:pt x="502" y="1009"/>
                  </a:moveTo>
                  <a:lnTo>
                    <a:pt x="502" y="1009"/>
                  </a:lnTo>
                  <a:cubicBezTo>
                    <a:pt x="488" y="996"/>
                    <a:pt x="475" y="982"/>
                    <a:pt x="460" y="970"/>
                  </a:cubicBezTo>
                  <a:cubicBezTo>
                    <a:pt x="354" y="886"/>
                    <a:pt x="299" y="772"/>
                    <a:pt x="282" y="641"/>
                  </a:cubicBezTo>
                  <a:cubicBezTo>
                    <a:pt x="267" y="526"/>
                    <a:pt x="318" y="446"/>
                    <a:pt x="412" y="421"/>
                  </a:cubicBezTo>
                  <a:cubicBezTo>
                    <a:pt x="535" y="387"/>
                    <a:pt x="621" y="421"/>
                    <a:pt x="669" y="534"/>
                  </a:cubicBezTo>
                  <a:cubicBezTo>
                    <a:pt x="697" y="599"/>
                    <a:pt x="708" y="671"/>
                    <a:pt x="715" y="747"/>
                  </a:cubicBezTo>
                  <a:cubicBezTo>
                    <a:pt x="707" y="742"/>
                    <a:pt x="700" y="737"/>
                    <a:pt x="674" y="721"/>
                  </a:cubicBezTo>
                  <a:cubicBezTo>
                    <a:pt x="681" y="776"/>
                    <a:pt x="685" y="816"/>
                    <a:pt x="690" y="856"/>
                  </a:cubicBezTo>
                  <a:cubicBezTo>
                    <a:pt x="694" y="857"/>
                    <a:pt x="698" y="857"/>
                    <a:pt x="701" y="857"/>
                  </a:cubicBezTo>
                  <a:cubicBezTo>
                    <a:pt x="706" y="845"/>
                    <a:pt x="711" y="834"/>
                    <a:pt x="716" y="823"/>
                  </a:cubicBezTo>
                  <a:cubicBezTo>
                    <a:pt x="719" y="824"/>
                    <a:pt x="721" y="824"/>
                    <a:pt x="724" y="825"/>
                  </a:cubicBezTo>
                  <a:cubicBezTo>
                    <a:pt x="722" y="863"/>
                    <a:pt x="720" y="902"/>
                    <a:pt x="719" y="948"/>
                  </a:cubicBezTo>
                  <a:cubicBezTo>
                    <a:pt x="776" y="902"/>
                    <a:pt x="790" y="841"/>
                    <a:pt x="798" y="781"/>
                  </a:cubicBezTo>
                  <a:cubicBezTo>
                    <a:pt x="846" y="458"/>
                    <a:pt x="676" y="129"/>
                    <a:pt x="329" y="37"/>
                  </a:cubicBezTo>
                  <a:cubicBezTo>
                    <a:pt x="186" y="0"/>
                    <a:pt x="109" y="42"/>
                    <a:pt x="59" y="182"/>
                  </a:cubicBezTo>
                  <a:cubicBezTo>
                    <a:pt x="0" y="349"/>
                    <a:pt x="32" y="508"/>
                    <a:pt x="104" y="664"/>
                  </a:cubicBezTo>
                  <a:cubicBezTo>
                    <a:pt x="184" y="838"/>
                    <a:pt x="324" y="943"/>
                    <a:pt x="502" y="1009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367">
              <a:extLst>
                <a:ext uri="{FF2B5EF4-FFF2-40B4-BE49-F238E27FC236}">
                  <a16:creationId xmlns:a16="http://schemas.microsoft.com/office/drawing/2014/main" xmlns="" id="{92264225-1BDB-4B45-B879-CA013BD2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022" y="184240"/>
              <a:ext cx="1597292" cy="798547"/>
            </a:xfrm>
            <a:custGeom>
              <a:avLst/>
              <a:gdLst>
                <a:gd name="T0" fmla="*/ 1347 w 3668"/>
                <a:gd name="T1" fmla="*/ 1833 h 1834"/>
                <a:gd name="T2" fmla="*/ 1347 w 3668"/>
                <a:gd name="T3" fmla="*/ 1833 h 1834"/>
                <a:gd name="T4" fmla="*/ 1726 w 3668"/>
                <a:gd name="T5" fmla="*/ 1602 h 1834"/>
                <a:gd name="T6" fmla="*/ 1726 w 3668"/>
                <a:gd name="T7" fmla="*/ 1602 h 1834"/>
                <a:gd name="T8" fmla="*/ 1867 w 3668"/>
                <a:gd name="T9" fmla="*/ 1569 h 1834"/>
                <a:gd name="T10" fmla="*/ 1867 w 3668"/>
                <a:gd name="T11" fmla="*/ 1569 h 1834"/>
                <a:gd name="T12" fmla="*/ 2501 w 3668"/>
                <a:gd name="T13" fmla="*/ 1547 h 1834"/>
                <a:gd name="T14" fmla="*/ 2501 w 3668"/>
                <a:gd name="T15" fmla="*/ 1547 h 1834"/>
                <a:gd name="T16" fmla="*/ 3592 w 3668"/>
                <a:gd name="T17" fmla="*/ 1109 h 1834"/>
                <a:gd name="T18" fmla="*/ 3592 w 3668"/>
                <a:gd name="T19" fmla="*/ 1109 h 1834"/>
                <a:gd name="T20" fmla="*/ 3667 w 3668"/>
                <a:gd name="T21" fmla="*/ 1040 h 1834"/>
                <a:gd name="T22" fmla="*/ 3667 w 3668"/>
                <a:gd name="T23" fmla="*/ 1040 h 1834"/>
                <a:gd name="T24" fmla="*/ 3432 w 3668"/>
                <a:gd name="T25" fmla="*/ 1168 h 1834"/>
                <a:gd name="T26" fmla="*/ 3432 w 3668"/>
                <a:gd name="T27" fmla="*/ 1168 h 1834"/>
                <a:gd name="T28" fmla="*/ 2593 w 3668"/>
                <a:gd name="T29" fmla="*/ 1470 h 1834"/>
                <a:gd name="T30" fmla="*/ 2593 w 3668"/>
                <a:gd name="T31" fmla="*/ 1470 h 1834"/>
                <a:gd name="T32" fmla="*/ 1776 w 3668"/>
                <a:gd name="T33" fmla="*/ 1476 h 1834"/>
                <a:gd name="T34" fmla="*/ 1776 w 3668"/>
                <a:gd name="T35" fmla="*/ 1476 h 1834"/>
                <a:gd name="T36" fmla="*/ 1228 w 3668"/>
                <a:gd name="T37" fmla="*/ 1268 h 1834"/>
                <a:gd name="T38" fmla="*/ 1228 w 3668"/>
                <a:gd name="T39" fmla="*/ 1268 h 1834"/>
                <a:gd name="T40" fmla="*/ 957 w 3668"/>
                <a:gd name="T41" fmla="*/ 931 h 1834"/>
                <a:gd name="T42" fmla="*/ 957 w 3668"/>
                <a:gd name="T43" fmla="*/ 931 h 1834"/>
                <a:gd name="T44" fmla="*/ 896 w 3668"/>
                <a:gd name="T45" fmla="*/ 798 h 1834"/>
                <a:gd name="T46" fmla="*/ 896 w 3668"/>
                <a:gd name="T47" fmla="*/ 798 h 1834"/>
                <a:gd name="T48" fmla="*/ 873 w 3668"/>
                <a:gd name="T49" fmla="*/ 807 h 1834"/>
                <a:gd name="T50" fmla="*/ 873 w 3668"/>
                <a:gd name="T51" fmla="*/ 807 h 1834"/>
                <a:gd name="T52" fmla="*/ 993 w 3668"/>
                <a:gd name="T53" fmla="*/ 1132 h 1834"/>
                <a:gd name="T54" fmla="*/ 993 w 3668"/>
                <a:gd name="T55" fmla="*/ 1132 h 1834"/>
                <a:gd name="T56" fmla="*/ 21 w 3668"/>
                <a:gd name="T57" fmla="*/ 0 h 1834"/>
                <a:gd name="T58" fmla="*/ 21 w 3668"/>
                <a:gd name="T59" fmla="*/ 0 h 1834"/>
                <a:gd name="T60" fmla="*/ 0 w 3668"/>
                <a:gd name="T61" fmla="*/ 12 h 1834"/>
                <a:gd name="T62" fmla="*/ 0 w 3668"/>
                <a:gd name="T63" fmla="*/ 12 h 1834"/>
                <a:gd name="T64" fmla="*/ 72 w 3668"/>
                <a:gd name="T65" fmla="*/ 207 h 1834"/>
                <a:gd name="T66" fmla="*/ 72 w 3668"/>
                <a:gd name="T67" fmla="*/ 207 h 1834"/>
                <a:gd name="T68" fmla="*/ 165 w 3668"/>
                <a:gd name="T69" fmla="*/ 402 h 1834"/>
                <a:gd name="T70" fmla="*/ 165 w 3668"/>
                <a:gd name="T71" fmla="*/ 402 h 1834"/>
                <a:gd name="T72" fmla="*/ 277 w 3668"/>
                <a:gd name="T73" fmla="*/ 580 h 1834"/>
                <a:gd name="T74" fmla="*/ 277 w 3668"/>
                <a:gd name="T75" fmla="*/ 580 h 1834"/>
                <a:gd name="T76" fmla="*/ 409 w 3668"/>
                <a:gd name="T77" fmla="*/ 756 h 1834"/>
                <a:gd name="T78" fmla="*/ 409 w 3668"/>
                <a:gd name="T79" fmla="*/ 756 h 1834"/>
                <a:gd name="T80" fmla="*/ 141 w 3668"/>
                <a:gd name="T81" fmla="*/ 805 h 1834"/>
                <a:gd name="T82" fmla="*/ 141 w 3668"/>
                <a:gd name="T83" fmla="*/ 805 h 1834"/>
                <a:gd name="T84" fmla="*/ 141 w 3668"/>
                <a:gd name="T85" fmla="*/ 824 h 1834"/>
                <a:gd name="T86" fmla="*/ 141 w 3668"/>
                <a:gd name="T87" fmla="*/ 824 h 1834"/>
                <a:gd name="T88" fmla="*/ 342 w 3668"/>
                <a:gd name="T89" fmla="*/ 821 h 1834"/>
                <a:gd name="T90" fmla="*/ 342 w 3668"/>
                <a:gd name="T91" fmla="*/ 821 h 1834"/>
                <a:gd name="T92" fmla="*/ 559 w 3668"/>
                <a:gd name="T93" fmla="*/ 894 h 1834"/>
                <a:gd name="T94" fmla="*/ 559 w 3668"/>
                <a:gd name="T95" fmla="*/ 894 h 1834"/>
                <a:gd name="T96" fmla="*/ 1133 w 3668"/>
                <a:gd name="T97" fmla="*/ 1308 h 1834"/>
                <a:gd name="T98" fmla="*/ 1133 w 3668"/>
                <a:gd name="T99" fmla="*/ 1308 h 1834"/>
                <a:gd name="T100" fmla="*/ 1689 w 3668"/>
                <a:gd name="T101" fmla="*/ 1533 h 1834"/>
                <a:gd name="T102" fmla="*/ 1689 w 3668"/>
                <a:gd name="T103" fmla="*/ 1533 h 1834"/>
                <a:gd name="T104" fmla="*/ 1725 w 3668"/>
                <a:gd name="T105" fmla="*/ 1548 h 1834"/>
                <a:gd name="T106" fmla="*/ 1725 w 3668"/>
                <a:gd name="T107" fmla="*/ 1548 h 1834"/>
                <a:gd name="T108" fmla="*/ 1341 w 3668"/>
                <a:gd name="T109" fmla="*/ 1822 h 1834"/>
                <a:gd name="T110" fmla="*/ 1341 w 3668"/>
                <a:gd name="T111" fmla="*/ 1822 h 1834"/>
                <a:gd name="T112" fmla="*/ 1347 w 3668"/>
                <a:gd name="T113" fmla="*/ 1833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1834">
                  <a:moveTo>
                    <a:pt x="1347" y="1833"/>
                  </a:moveTo>
                  <a:lnTo>
                    <a:pt x="1347" y="1833"/>
                  </a:lnTo>
                  <a:cubicBezTo>
                    <a:pt x="1473" y="1755"/>
                    <a:pt x="1597" y="1674"/>
                    <a:pt x="1726" y="1602"/>
                  </a:cubicBezTo>
                  <a:lnTo>
                    <a:pt x="1726" y="1602"/>
                  </a:lnTo>
                  <a:cubicBezTo>
                    <a:pt x="1766" y="1579"/>
                    <a:pt x="1822" y="1563"/>
                    <a:pt x="1867" y="1569"/>
                  </a:cubicBezTo>
                  <a:lnTo>
                    <a:pt x="1867" y="1569"/>
                  </a:lnTo>
                  <a:cubicBezTo>
                    <a:pt x="2081" y="1602"/>
                    <a:pt x="2291" y="1582"/>
                    <a:pt x="2501" y="1547"/>
                  </a:cubicBezTo>
                  <a:lnTo>
                    <a:pt x="2501" y="1547"/>
                  </a:lnTo>
                  <a:cubicBezTo>
                    <a:pt x="2896" y="1481"/>
                    <a:pt x="3255" y="1321"/>
                    <a:pt x="3592" y="1109"/>
                  </a:cubicBezTo>
                  <a:lnTo>
                    <a:pt x="3592" y="1109"/>
                  </a:lnTo>
                  <a:cubicBezTo>
                    <a:pt x="3620" y="1091"/>
                    <a:pt x="3646" y="1070"/>
                    <a:pt x="3667" y="1040"/>
                  </a:cubicBezTo>
                  <a:lnTo>
                    <a:pt x="3667" y="1040"/>
                  </a:lnTo>
                  <a:cubicBezTo>
                    <a:pt x="3589" y="1083"/>
                    <a:pt x="3512" y="1128"/>
                    <a:pt x="3432" y="1168"/>
                  </a:cubicBezTo>
                  <a:lnTo>
                    <a:pt x="3432" y="1168"/>
                  </a:lnTo>
                  <a:cubicBezTo>
                    <a:pt x="3164" y="1302"/>
                    <a:pt x="2887" y="1406"/>
                    <a:pt x="2593" y="1470"/>
                  </a:cubicBezTo>
                  <a:lnTo>
                    <a:pt x="2593" y="1470"/>
                  </a:lnTo>
                  <a:cubicBezTo>
                    <a:pt x="2319" y="1529"/>
                    <a:pt x="2047" y="1530"/>
                    <a:pt x="1776" y="1476"/>
                  </a:cubicBezTo>
                  <a:lnTo>
                    <a:pt x="1776" y="1476"/>
                  </a:lnTo>
                  <a:cubicBezTo>
                    <a:pt x="1583" y="1438"/>
                    <a:pt x="1396" y="1371"/>
                    <a:pt x="1228" y="1268"/>
                  </a:cubicBezTo>
                  <a:lnTo>
                    <a:pt x="1228" y="1268"/>
                  </a:lnTo>
                  <a:cubicBezTo>
                    <a:pt x="1101" y="1190"/>
                    <a:pt x="1013" y="1071"/>
                    <a:pt x="957" y="931"/>
                  </a:cubicBezTo>
                  <a:lnTo>
                    <a:pt x="957" y="931"/>
                  </a:lnTo>
                  <a:cubicBezTo>
                    <a:pt x="940" y="886"/>
                    <a:pt x="917" y="842"/>
                    <a:pt x="896" y="798"/>
                  </a:cubicBezTo>
                  <a:lnTo>
                    <a:pt x="896" y="798"/>
                  </a:lnTo>
                  <a:cubicBezTo>
                    <a:pt x="888" y="801"/>
                    <a:pt x="881" y="804"/>
                    <a:pt x="873" y="807"/>
                  </a:cubicBezTo>
                  <a:lnTo>
                    <a:pt x="873" y="807"/>
                  </a:lnTo>
                  <a:cubicBezTo>
                    <a:pt x="912" y="911"/>
                    <a:pt x="950" y="1016"/>
                    <a:pt x="993" y="1132"/>
                  </a:cubicBezTo>
                  <a:lnTo>
                    <a:pt x="993" y="1132"/>
                  </a:lnTo>
                  <a:cubicBezTo>
                    <a:pt x="575" y="828"/>
                    <a:pt x="206" y="495"/>
                    <a:pt x="21" y="0"/>
                  </a:cubicBezTo>
                  <a:lnTo>
                    <a:pt x="21" y="0"/>
                  </a:lnTo>
                  <a:cubicBezTo>
                    <a:pt x="14" y="5"/>
                    <a:pt x="8" y="8"/>
                    <a:pt x="0" y="12"/>
                  </a:cubicBezTo>
                  <a:lnTo>
                    <a:pt x="0" y="12"/>
                  </a:lnTo>
                  <a:cubicBezTo>
                    <a:pt x="24" y="77"/>
                    <a:pt x="45" y="144"/>
                    <a:pt x="72" y="207"/>
                  </a:cubicBezTo>
                  <a:lnTo>
                    <a:pt x="72" y="207"/>
                  </a:lnTo>
                  <a:cubicBezTo>
                    <a:pt x="100" y="273"/>
                    <a:pt x="131" y="339"/>
                    <a:pt x="165" y="402"/>
                  </a:cubicBezTo>
                  <a:lnTo>
                    <a:pt x="165" y="402"/>
                  </a:lnTo>
                  <a:cubicBezTo>
                    <a:pt x="199" y="463"/>
                    <a:pt x="237" y="523"/>
                    <a:pt x="277" y="580"/>
                  </a:cubicBezTo>
                  <a:lnTo>
                    <a:pt x="277" y="580"/>
                  </a:lnTo>
                  <a:cubicBezTo>
                    <a:pt x="317" y="639"/>
                    <a:pt x="362" y="695"/>
                    <a:pt x="409" y="756"/>
                  </a:cubicBezTo>
                  <a:lnTo>
                    <a:pt x="409" y="756"/>
                  </a:lnTo>
                  <a:cubicBezTo>
                    <a:pt x="317" y="773"/>
                    <a:pt x="229" y="788"/>
                    <a:pt x="141" y="805"/>
                  </a:cubicBezTo>
                  <a:lnTo>
                    <a:pt x="141" y="805"/>
                  </a:lnTo>
                  <a:cubicBezTo>
                    <a:pt x="141" y="811"/>
                    <a:pt x="141" y="817"/>
                    <a:pt x="141" y="824"/>
                  </a:cubicBezTo>
                  <a:lnTo>
                    <a:pt x="141" y="824"/>
                  </a:lnTo>
                  <a:cubicBezTo>
                    <a:pt x="208" y="823"/>
                    <a:pt x="276" y="831"/>
                    <a:pt x="342" y="821"/>
                  </a:cubicBezTo>
                  <a:lnTo>
                    <a:pt x="342" y="821"/>
                  </a:lnTo>
                  <a:cubicBezTo>
                    <a:pt x="431" y="806"/>
                    <a:pt x="491" y="829"/>
                    <a:pt x="559" y="894"/>
                  </a:cubicBezTo>
                  <a:lnTo>
                    <a:pt x="559" y="894"/>
                  </a:lnTo>
                  <a:cubicBezTo>
                    <a:pt x="730" y="1057"/>
                    <a:pt x="925" y="1192"/>
                    <a:pt x="1133" y="1308"/>
                  </a:cubicBezTo>
                  <a:lnTo>
                    <a:pt x="1133" y="1308"/>
                  </a:lnTo>
                  <a:cubicBezTo>
                    <a:pt x="1310" y="1405"/>
                    <a:pt x="1496" y="1477"/>
                    <a:pt x="1689" y="1533"/>
                  </a:cubicBezTo>
                  <a:lnTo>
                    <a:pt x="1689" y="1533"/>
                  </a:lnTo>
                  <a:cubicBezTo>
                    <a:pt x="1696" y="1535"/>
                    <a:pt x="1702" y="1539"/>
                    <a:pt x="1725" y="1548"/>
                  </a:cubicBezTo>
                  <a:lnTo>
                    <a:pt x="1725" y="1548"/>
                  </a:lnTo>
                  <a:cubicBezTo>
                    <a:pt x="1591" y="1644"/>
                    <a:pt x="1466" y="1733"/>
                    <a:pt x="1341" y="1822"/>
                  </a:cubicBezTo>
                  <a:lnTo>
                    <a:pt x="1341" y="1822"/>
                  </a:lnTo>
                  <a:cubicBezTo>
                    <a:pt x="1342" y="1826"/>
                    <a:pt x="1345" y="1829"/>
                    <a:pt x="1347" y="183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" name="Freeform 368">
              <a:extLst>
                <a:ext uri="{FF2B5EF4-FFF2-40B4-BE49-F238E27FC236}">
                  <a16:creationId xmlns:a16="http://schemas.microsoft.com/office/drawing/2014/main" xmlns="" id="{A4AC24FC-1539-704A-BD76-7ECE665B7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642" y="1069320"/>
              <a:ext cx="234240" cy="685441"/>
            </a:xfrm>
            <a:custGeom>
              <a:avLst/>
              <a:gdLst>
                <a:gd name="T0" fmla="*/ 226852 w 539"/>
                <a:gd name="T1" fmla="*/ 0 h 1576"/>
                <a:gd name="T2" fmla="*/ 226852 w 539"/>
                <a:gd name="T3" fmla="*/ 0 h 1576"/>
                <a:gd name="T4" fmla="*/ 67795 w 539"/>
                <a:gd name="T5" fmla="*/ 233989 h 1576"/>
                <a:gd name="T6" fmla="*/ 67795 w 539"/>
                <a:gd name="T7" fmla="*/ 233989 h 1576"/>
                <a:gd name="T8" fmla="*/ 14341 w 539"/>
                <a:gd name="T9" fmla="*/ 553224 h 1576"/>
                <a:gd name="T10" fmla="*/ 14341 w 539"/>
                <a:gd name="T11" fmla="*/ 553224 h 1576"/>
                <a:gd name="T12" fmla="*/ 67795 w 539"/>
                <a:gd name="T13" fmla="*/ 664130 h 1576"/>
                <a:gd name="T14" fmla="*/ 67795 w 539"/>
                <a:gd name="T15" fmla="*/ 664130 h 1576"/>
                <a:gd name="T16" fmla="*/ 112122 w 539"/>
                <a:gd name="T17" fmla="*/ 680657 h 1576"/>
                <a:gd name="T18" fmla="*/ 112122 w 539"/>
                <a:gd name="T19" fmla="*/ 680657 h 1576"/>
                <a:gd name="T20" fmla="*/ 144716 w 539"/>
                <a:gd name="T21" fmla="*/ 638904 h 1576"/>
                <a:gd name="T22" fmla="*/ 144716 w 539"/>
                <a:gd name="T23" fmla="*/ 638904 h 1576"/>
                <a:gd name="T24" fmla="*/ 136024 w 539"/>
                <a:gd name="T25" fmla="*/ 583669 h 1576"/>
                <a:gd name="T26" fmla="*/ 136024 w 539"/>
                <a:gd name="T27" fmla="*/ 583669 h 1576"/>
                <a:gd name="T28" fmla="*/ 169487 w 539"/>
                <a:gd name="T29" fmla="*/ 106122 h 1576"/>
                <a:gd name="T30" fmla="*/ 169487 w 539"/>
                <a:gd name="T31" fmla="*/ 106122 h 1576"/>
                <a:gd name="T32" fmla="*/ 233805 w 539"/>
                <a:gd name="T33" fmla="*/ 4784 h 1576"/>
                <a:gd name="T34" fmla="*/ 226852 w 539"/>
                <a:gd name="T35" fmla="*/ 0 h 15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1576">
                  <a:moveTo>
                    <a:pt x="522" y="0"/>
                  </a:moveTo>
                  <a:lnTo>
                    <a:pt x="522" y="0"/>
                  </a:lnTo>
                  <a:cubicBezTo>
                    <a:pt x="378" y="164"/>
                    <a:pt x="260" y="346"/>
                    <a:pt x="156" y="538"/>
                  </a:cubicBezTo>
                  <a:cubicBezTo>
                    <a:pt x="31" y="770"/>
                    <a:pt x="0" y="1016"/>
                    <a:pt x="33" y="1272"/>
                  </a:cubicBezTo>
                  <a:cubicBezTo>
                    <a:pt x="46" y="1369"/>
                    <a:pt x="82" y="1460"/>
                    <a:pt x="156" y="1527"/>
                  </a:cubicBezTo>
                  <a:cubicBezTo>
                    <a:pt x="182" y="1551"/>
                    <a:pt x="233" y="1575"/>
                    <a:pt x="258" y="1565"/>
                  </a:cubicBezTo>
                  <a:cubicBezTo>
                    <a:pt x="292" y="1551"/>
                    <a:pt x="325" y="1506"/>
                    <a:pt x="333" y="1469"/>
                  </a:cubicBezTo>
                  <a:cubicBezTo>
                    <a:pt x="342" y="1430"/>
                    <a:pt x="330" y="1381"/>
                    <a:pt x="313" y="1342"/>
                  </a:cubicBezTo>
                  <a:cubicBezTo>
                    <a:pt x="159" y="962"/>
                    <a:pt x="195" y="598"/>
                    <a:pt x="390" y="244"/>
                  </a:cubicBezTo>
                  <a:cubicBezTo>
                    <a:pt x="434" y="164"/>
                    <a:pt x="488" y="89"/>
                    <a:pt x="538" y="11"/>
                  </a:cubicBezTo>
                  <a:lnTo>
                    <a:pt x="522" y="0"/>
                  </a:ln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369">
              <a:extLst>
                <a:ext uri="{FF2B5EF4-FFF2-40B4-BE49-F238E27FC236}">
                  <a16:creationId xmlns:a16="http://schemas.microsoft.com/office/drawing/2014/main" xmlns="" id="{36671EC4-7168-8943-8773-F9511F8AE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443" y="997911"/>
              <a:ext cx="392284" cy="499209"/>
            </a:xfrm>
            <a:custGeom>
              <a:avLst/>
              <a:gdLst>
                <a:gd name="T0" fmla="*/ 898 w 899"/>
                <a:gd name="T1" fmla="*/ 0 h 1147"/>
                <a:gd name="T2" fmla="*/ 898 w 899"/>
                <a:gd name="T3" fmla="*/ 0 h 1147"/>
                <a:gd name="T4" fmla="*/ 567 w 899"/>
                <a:gd name="T5" fmla="*/ 223 h 1147"/>
                <a:gd name="T6" fmla="*/ 567 w 899"/>
                <a:gd name="T7" fmla="*/ 223 h 1147"/>
                <a:gd name="T8" fmla="*/ 81 w 899"/>
                <a:gd name="T9" fmla="*/ 800 h 1147"/>
                <a:gd name="T10" fmla="*/ 81 w 899"/>
                <a:gd name="T11" fmla="*/ 800 h 1147"/>
                <a:gd name="T12" fmla="*/ 17 w 899"/>
                <a:gd name="T13" fmla="*/ 922 h 1147"/>
                <a:gd name="T14" fmla="*/ 17 w 899"/>
                <a:gd name="T15" fmla="*/ 922 h 1147"/>
                <a:gd name="T16" fmla="*/ 1 w 899"/>
                <a:gd name="T17" fmla="*/ 1010 h 1147"/>
                <a:gd name="T18" fmla="*/ 1 w 899"/>
                <a:gd name="T19" fmla="*/ 1010 h 1147"/>
                <a:gd name="T20" fmla="*/ 77 w 899"/>
                <a:gd name="T21" fmla="*/ 1128 h 1147"/>
                <a:gd name="T22" fmla="*/ 77 w 899"/>
                <a:gd name="T23" fmla="*/ 1128 h 1147"/>
                <a:gd name="T24" fmla="*/ 191 w 899"/>
                <a:gd name="T25" fmla="*/ 1071 h 1147"/>
                <a:gd name="T26" fmla="*/ 191 w 899"/>
                <a:gd name="T27" fmla="*/ 1071 h 1147"/>
                <a:gd name="T28" fmla="*/ 327 w 899"/>
                <a:gd name="T29" fmla="*/ 772 h 1147"/>
                <a:gd name="T30" fmla="*/ 327 w 899"/>
                <a:gd name="T31" fmla="*/ 772 h 1147"/>
                <a:gd name="T32" fmla="*/ 898 w 899"/>
                <a:gd name="T3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9" h="1147">
                  <a:moveTo>
                    <a:pt x="898" y="0"/>
                  </a:moveTo>
                  <a:lnTo>
                    <a:pt x="898" y="0"/>
                  </a:lnTo>
                  <a:cubicBezTo>
                    <a:pt x="772" y="50"/>
                    <a:pt x="663" y="130"/>
                    <a:pt x="567" y="223"/>
                  </a:cubicBezTo>
                  <a:lnTo>
                    <a:pt x="567" y="223"/>
                  </a:lnTo>
                  <a:cubicBezTo>
                    <a:pt x="384" y="397"/>
                    <a:pt x="215" y="584"/>
                    <a:pt x="81" y="800"/>
                  </a:cubicBezTo>
                  <a:lnTo>
                    <a:pt x="81" y="800"/>
                  </a:lnTo>
                  <a:cubicBezTo>
                    <a:pt x="57" y="839"/>
                    <a:pt x="35" y="880"/>
                    <a:pt x="17" y="922"/>
                  </a:cubicBezTo>
                  <a:lnTo>
                    <a:pt x="17" y="922"/>
                  </a:lnTo>
                  <a:cubicBezTo>
                    <a:pt x="6" y="949"/>
                    <a:pt x="0" y="980"/>
                    <a:pt x="1" y="1010"/>
                  </a:cubicBezTo>
                  <a:lnTo>
                    <a:pt x="1" y="1010"/>
                  </a:lnTo>
                  <a:cubicBezTo>
                    <a:pt x="3" y="1062"/>
                    <a:pt x="23" y="1110"/>
                    <a:pt x="77" y="1128"/>
                  </a:cubicBezTo>
                  <a:lnTo>
                    <a:pt x="77" y="1128"/>
                  </a:lnTo>
                  <a:cubicBezTo>
                    <a:pt x="130" y="1146"/>
                    <a:pt x="170" y="1111"/>
                    <a:pt x="191" y="1071"/>
                  </a:cubicBezTo>
                  <a:lnTo>
                    <a:pt x="191" y="1071"/>
                  </a:lnTo>
                  <a:cubicBezTo>
                    <a:pt x="240" y="974"/>
                    <a:pt x="283" y="873"/>
                    <a:pt x="327" y="772"/>
                  </a:cubicBezTo>
                  <a:lnTo>
                    <a:pt x="327" y="772"/>
                  </a:lnTo>
                  <a:cubicBezTo>
                    <a:pt x="460" y="473"/>
                    <a:pt x="630" y="201"/>
                    <a:pt x="898" y="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370">
              <a:extLst>
                <a:ext uri="{FF2B5EF4-FFF2-40B4-BE49-F238E27FC236}">
                  <a16:creationId xmlns:a16="http://schemas.microsoft.com/office/drawing/2014/main" xmlns="" id="{9F9CC69E-52DC-0541-B837-49C5B5785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401" y="428041"/>
              <a:ext cx="268800" cy="207360"/>
            </a:xfrm>
            <a:custGeom>
              <a:avLst/>
              <a:gdLst>
                <a:gd name="T0" fmla="*/ 268364 w 616"/>
                <a:gd name="T1" fmla="*/ 145630 h 477"/>
                <a:gd name="T2" fmla="*/ 268364 w 616"/>
                <a:gd name="T3" fmla="*/ 145630 h 477"/>
                <a:gd name="T4" fmla="*/ 172364 w 616"/>
                <a:gd name="T5" fmla="*/ 146500 h 477"/>
                <a:gd name="T6" fmla="*/ 172364 w 616"/>
                <a:gd name="T7" fmla="*/ 146500 h 477"/>
                <a:gd name="T8" fmla="*/ 146618 w 616"/>
                <a:gd name="T9" fmla="*/ 143457 h 477"/>
                <a:gd name="T10" fmla="*/ 146618 w 616"/>
                <a:gd name="T11" fmla="*/ 143457 h 477"/>
                <a:gd name="T12" fmla="*/ 93382 w 616"/>
                <a:gd name="T13" fmla="*/ 104767 h 477"/>
                <a:gd name="T14" fmla="*/ 93382 w 616"/>
                <a:gd name="T15" fmla="*/ 104767 h 477"/>
                <a:gd name="T16" fmla="*/ 130909 w 616"/>
                <a:gd name="T17" fmla="*/ 66946 h 477"/>
                <a:gd name="T18" fmla="*/ 130909 w 616"/>
                <a:gd name="T19" fmla="*/ 66946 h 477"/>
                <a:gd name="T20" fmla="*/ 246109 w 616"/>
                <a:gd name="T21" fmla="*/ 54774 h 477"/>
                <a:gd name="T22" fmla="*/ 246109 w 616"/>
                <a:gd name="T23" fmla="*/ 54774 h 477"/>
                <a:gd name="T24" fmla="*/ 79855 w 616"/>
                <a:gd name="T25" fmla="*/ 12172 h 477"/>
                <a:gd name="T26" fmla="*/ 79855 w 616"/>
                <a:gd name="T27" fmla="*/ 12172 h 477"/>
                <a:gd name="T28" fmla="*/ 873 w 616"/>
                <a:gd name="T29" fmla="*/ 100420 h 477"/>
                <a:gd name="T30" fmla="*/ 873 w 616"/>
                <a:gd name="T31" fmla="*/ 100420 h 477"/>
                <a:gd name="T32" fmla="*/ 72873 w 616"/>
                <a:gd name="T33" fmla="*/ 185624 h 477"/>
                <a:gd name="T34" fmla="*/ 72873 w 616"/>
                <a:gd name="T35" fmla="*/ 185624 h 477"/>
                <a:gd name="T36" fmla="*/ 268364 w 616"/>
                <a:gd name="T37" fmla="*/ 145630 h 4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6" h="477">
                  <a:moveTo>
                    <a:pt x="615" y="335"/>
                  </a:moveTo>
                  <a:lnTo>
                    <a:pt x="615" y="335"/>
                  </a:lnTo>
                  <a:cubicBezTo>
                    <a:pt x="537" y="335"/>
                    <a:pt x="466" y="337"/>
                    <a:pt x="395" y="337"/>
                  </a:cubicBezTo>
                  <a:cubicBezTo>
                    <a:pt x="375" y="337"/>
                    <a:pt x="351" y="339"/>
                    <a:pt x="336" y="330"/>
                  </a:cubicBezTo>
                  <a:cubicBezTo>
                    <a:pt x="293" y="303"/>
                    <a:pt x="254" y="270"/>
                    <a:pt x="214" y="241"/>
                  </a:cubicBezTo>
                  <a:cubicBezTo>
                    <a:pt x="243" y="211"/>
                    <a:pt x="266" y="175"/>
                    <a:pt x="300" y="154"/>
                  </a:cubicBezTo>
                  <a:cubicBezTo>
                    <a:pt x="381" y="100"/>
                    <a:pt x="472" y="103"/>
                    <a:pt x="564" y="126"/>
                  </a:cubicBezTo>
                  <a:cubicBezTo>
                    <a:pt x="447" y="55"/>
                    <a:pt x="325" y="0"/>
                    <a:pt x="183" y="28"/>
                  </a:cubicBezTo>
                  <a:cubicBezTo>
                    <a:pt x="77" y="49"/>
                    <a:pt x="5" y="131"/>
                    <a:pt x="2" y="231"/>
                  </a:cubicBezTo>
                  <a:cubicBezTo>
                    <a:pt x="0" y="320"/>
                    <a:pt x="64" y="397"/>
                    <a:pt x="167" y="427"/>
                  </a:cubicBezTo>
                  <a:cubicBezTo>
                    <a:pt x="332" y="476"/>
                    <a:pt x="476" y="427"/>
                    <a:pt x="615" y="335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xmlns="" id="{F004B6FB-2476-4C45-A31E-CA207EBE7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30" y="396140"/>
              <a:ext cx="328468" cy="155768"/>
            </a:xfrm>
            <a:custGeom>
              <a:avLst/>
              <a:gdLst>
                <a:gd name="T0" fmla="*/ 0 w 756"/>
                <a:gd name="T1" fmla="*/ 278 h 356"/>
                <a:gd name="T2" fmla="*/ 0 w 756"/>
                <a:gd name="T3" fmla="*/ 278 h 356"/>
                <a:gd name="T4" fmla="*/ 390 w 756"/>
                <a:gd name="T5" fmla="*/ 328 h 356"/>
                <a:gd name="T6" fmla="*/ 390 w 756"/>
                <a:gd name="T7" fmla="*/ 328 h 356"/>
                <a:gd name="T8" fmla="*/ 725 w 756"/>
                <a:gd name="T9" fmla="*/ 137 h 356"/>
                <a:gd name="T10" fmla="*/ 725 w 756"/>
                <a:gd name="T11" fmla="*/ 137 h 356"/>
                <a:gd name="T12" fmla="*/ 742 w 756"/>
                <a:gd name="T13" fmla="*/ 46 h 356"/>
                <a:gd name="T14" fmla="*/ 742 w 756"/>
                <a:gd name="T15" fmla="*/ 46 h 356"/>
                <a:gd name="T16" fmla="*/ 646 w 756"/>
                <a:gd name="T17" fmla="*/ 6 h 356"/>
                <a:gd name="T18" fmla="*/ 646 w 756"/>
                <a:gd name="T19" fmla="*/ 6 h 356"/>
                <a:gd name="T20" fmla="*/ 450 w 756"/>
                <a:gd name="T21" fmla="*/ 76 h 356"/>
                <a:gd name="T22" fmla="*/ 450 w 756"/>
                <a:gd name="T23" fmla="*/ 76 h 356"/>
                <a:gd name="T24" fmla="*/ 0 w 756"/>
                <a:gd name="T25" fmla="*/ 2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356">
                  <a:moveTo>
                    <a:pt x="0" y="278"/>
                  </a:moveTo>
                  <a:lnTo>
                    <a:pt x="0" y="278"/>
                  </a:lnTo>
                  <a:cubicBezTo>
                    <a:pt x="130" y="310"/>
                    <a:pt x="257" y="355"/>
                    <a:pt x="390" y="328"/>
                  </a:cubicBezTo>
                  <a:lnTo>
                    <a:pt x="390" y="328"/>
                  </a:lnTo>
                  <a:cubicBezTo>
                    <a:pt x="523" y="301"/>
                    <a:pt x="646" y="257"/>
                    <a:pt x="725" y="137"/>
                  </a:cubicBezTo>
                  <a:lnTo>
                    <a:pt x="725" y="137"/>
                  </a:lnTo>
                  <a:cubicBezTo>
                    <a:pt x="741" y="112"/>
                    <a:pt x="755" y="63"/>
                    <a:pt x="742" y="46"/>
                  </a:cubicBezTo>
                  <a:lnTo>
                    <a:pt x="742" y="46"/>
                  </a:lnTo>
                  <a:cubicBezTo>
                    <a:pt x="722" y="22"/>
                    <a:pt x="675" y="0"/>
                    <a:pt x="646" y="6"/>
                  </a:cubicBezTo>
                  <a:lnTo>
                    <a:pt x="646" y="6"/>
                  </a:lnTo>
                  <a:cubicBezTo>
                    <a:pt x="578" y="19"/>
                    <a:pt x="509" y="40"/>
                    <a:pt x="450" y="76"/>
                  </a:cubicBezTo>
                  <a:lnTo>
                    <a:pt x="450" y="76"/>
                  </a:lnTo>
                  <a:cubicBezTo>
                    <a:pt x="309" y="163"/>
                    <a:pt x="174" y="262"/>
                    <a:pt x="0" y="27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" name="Freeform 372">
              <a:extLst>
                <a:ext uri="{FF2B5EF4-FFF2-40B4-BE49-F238E27FC236}">
                  <a16:creationId xmlns:a16="http://schemas.microsoft.com/office/drawing/2014/main" xmlns="" id="{4BD1F984-C0A3-D547-A3D1-697EAC20A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242" y="-313962"/>
              <a:ext cx="121064" cy="407250"/>
            </a:xfrm>
            <a:custGeom>
              <a:avLst/>
              <a:gdLst>
                <a:gd name="T0" fmla="*/ 82 w 277"/>
                <a:gd name="T1" fmla="*/ 933 h 934"/>
                <a:gd name="T2" fmla="*/ 82 w 277"/>
                <a:gd name="T3" fmla="*/ 933 h 934"/>
                <a:gd name="T4" fmla="*/ 273 w 277"/>
                <a:gd name="T5" fmla="*/ 407 h 934"/>
                <a:gd name="T6" fmla="*/ 273 w 277"/>
                <a:gd name="T7" fmla="*/ 407 h 934"/>
                <a:gd name="T8" fmla="*/ 193 w 277"/>
                <a:gd name="T9" fmla="*/ 92 h 934"/>
                <a:gd name="T10" fmla="*/ 193 w 277"/>
                <a:gd name="T11" fmla="*/ 92 h 934"/>
                <a:gd name="T12" fmla="*/ 149 w 277"/>
                <a:gd name="T13" fmla="*/ 44 h 934"/>
                <a:gd name="T14" fmla="*/ 149 w 277"/>
                <a:gd name="T15" fmla="*/ 44 h 934"/>
                <a:gd name="T16" fmla="*/ 40 w 277"/>
                <a:gd name="T17" fmla="*/ 28 h 934"/>
                <a:gd name="T18" fmla="*/ 40 w 277"/>
                <a:gd name="T19" fmla="*/ 28 h 934"/>
                <a:gd name="T20" fmla="*/ 17 w 277"/>
                <a:gd name="T21" fmla="*/ 136 h 934"/>
                <a:gd name="T22" fmla="*/ 17 w 277"/>
                <a:gd name="T23" fmla="*/ 136 h 934"/>
                <a:gd name="T24" fmla="*/ 79 w 277"/>
                <a:gd name="T25" fmla="*/ 311 h 934"/>
                <a:gd name="T26" fmla="*/ 79 w 277"/>
                <a:gd name="T27" fmla="*/ 311 h 934"/>
                <a:gd name="T28" fmla="*/ 82 w 277"/>
                <a:gd name="T29" fmla="*/ 933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934">
                  <a:moveTo>
                    <a:pt x="82" y="933"/>
                  </a:moveTo>
                  <a:lnTo>
                    <a:pt x="82" y="933"/>
                  </a:lnTo>
                  <a:cubicBezTo>
                    <a:pt x="238" y="777"/>
                    <a:pt x="268" y="595"/>
                    <a:pt x="273" y="407"/>
                  </a:cubicBezTo>
                  <a:lnTo>
                    <a:pt x="273" y="407"/>
                  </a:lnTo>
                  <a:cubicBezTo>
                    <a:pt x="276" y="295"/>
                    <a:pt x="260" y="187"/>
                    <a:pt x="193" y="92"/>
                  </a:cubicBezTo>
                  <a:lnTo>
                    <a:pt x="193" y="92"/>
                  </a:lnTo>
                  <a:cubicBezTo>
                    <a:pt x="181" y="75"/>
                    <a:pt x="167" y="57"/>
                    <a:pt x="149" y="44"/>
                  </a:cubicBezTo>
                  <a:lnTo>
                    <a:pt x="149" y="44"/>
                  </a:lnTo>
                  <a:cubicBezTo>
                    <a:pt x="117" y="18"/>
                    <a:pt x="80" y="0"/>
                    <a:pt x="40" y="28"/>
                  </a:cubicBezTo>
                  <a:lnTo>
                    <a:pt x="40" y="28"/>
                  </a:lnTo>
                  <a:cubicBezTo>
                    <a:pt x="0" y="56"/>
                    <a:pt x="3" y="95"/>
                    <a:pt x="17" y="136"/>
                  </a:cubicBezTo>
                  <a:lnTo>
                    <a:pt x="17" y="136"/>
                  </a:lnTo>
                  <a:cubicBezTo>
                    <a:pt x="38" y="194"/>
                    <a:pt x="61" y="252"/>
                    <a:pt x="79" y="311"/>
                  </a:cubicBezTo>
                  <a:lnTo>
                    <a:pt x="79" y="311"/>
                  </a:lnTo>
                  <a:cubicBezTo>
                    <a:pt x="143" y="512"/>
                    <a:pt x="181" y="713"/>
                    <a:pt x="82" y="93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" name="Freeform 373">
              <a:extLst>
                <a:ext uri="{FF2B5EF4-FFF2-40B4-BE49-F238E27FC236}">
                  <a16:creationId xmlns:a16="http://schemas.microsoft.com/office/drawing/2014/main" xmlns="" id="{929E328C-8345-554F-8697-2EEAE3FC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324" y="151362"/>
              <a:ext cx="268405" cy="338749"/>
            </a:xfrm>
            <a:custGeom>
              <a:avLst/>
              <a:gdLst>
                <a:gd name="T0" fmla="*/ 7 w 616"/>
                <a:gd name="T1" fmla="*/ 776 h 777"/>
                <a:gd name="T2" fmla="*/ 7 w 616"/>
                <a:gd name="T3" fmla="*/ 776 h 777"/>
                <a:gd name="T4" fmla="*/ 426 w 616"/>
                <a:gd name="T5" fmla="*/ 502 h 777"/>
                <a:gd name="T6" fmla="*/ 426 w 616"/>
                <a:gd name="T7" fmla="*/ 502 h 777"/>
                <a:gd name="T8" fmla="*/ 597 w 616"/>
                <a:gd name="T9" fmla="*/ 115 h 777"/>
                <a:gd name="T10" fmla="*/ 597 w 616"/>
                <a:gd name="T11" fmla="*/ 115 h 777"/>
                <a:gd name="T12" fmla="*/ 596 w 616"/>
                <a:gd name="T13" fmla="*/ 110 h 777"/>
                <a:gd name="T14" fmla="*/ 596 w 616"/>
                <a:gd name="T15" fmla="*/ 110 h 777"/>
                <a:gd name="T16" fmla="*/ 548 w 616"/>
                <a:gd name="T17" fmla="*/ 0 h 777"/>
                <a:gd name="T18" fmla="*/ 548 w 616"/>
                <a:gd name="T19" fmla="*/ 0 h 777"/>
                <a:gd name="T20" fmla="*/ 440 w 616"/>
                <a:gd name="T21" fmla="*/ 76 h 777"/>
                <a:gd name="T22" fmla="*/ 440 w 616"/>
                <a:gd name="T23" fmla="*/ 76 h 777"/>
                <a:gd name="T24" fmla="*/ 384 w 616"/>
                <a:gd name="T25" fmla="*/ 213 h 777"/>
                <a:gd name="T26" fmla="*/ 384 w 616"/>
                <a:gd name="T27" fmla="*/ 213 h 777"/>
                <a:gd name="T28" fmla="*/ 124 w 616"/>
                <a:gd name="T29" fmla="*/ 640 h 777"/>
                <a:gd name="T30" fmla="*/ 124 w 616"/>
                <a:gd name="T31" fmla="*/ 640 h 777"/>
                <a:gd name="T32" fmla="*/ 0 w 616"/>
                <a:gd name="T33" fmla="*/ 761 h 777"/>
                <a:gd name="T34" fmla="*/ 0 w 616"/>
                <a:gd name="T35" fmla="*/ 761 h 777"/>
                <a:gd name="T36" fmla="*/ 7 w 616"/>
                <a:gd name="T37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6" h="777">
                  <a:moveTo>
                    <a:pt x="7" y="776"/>
                  </a:moveTo>
                  <a:lnTo>
                    <a:pt x="7" y="776"/>
                  </a:lnTo>
                  <a:cubicBezTo>
                    <a:pt x="147" y="686"/>
                    <a:pt x="299" y="609"/>
                    <a:pt x="426" y="502"/>
                  </a:cubicBezTo>
                  <a:lnTo>
                    <a:pt x="426" y="502"/>
                  </a:lnTo>
                  <a:cubicBezTo>
                    <a:pt x="537" y="407"/>
                    <a:pt x="615" y="277"/>
                    <a:pt x="597" y="115"/>
                  </a:cubicBezTo>
                  <a:lnTo>
                    <a:pt x="597" y="115"/>
                  </a:lnTo>
                  <a:cubicBezTo>
                    <a:pt x="597" y="113"/>
                    <a:pt x="597" y="111"/>
                    <a:pt x="596" y="110"/>
                  </a:cubicBezTo>
                  <a:lnTo>
                    <a:pt x="596" y="110"/>
                  </a:lnTo>
                  <a:cubicBezTo>
                    <a:pt x="580" y="73"/>
                    <a:pt x="564" y="37"/>
                    <a:pt x="548" y="0"/>
                  </a:cubicBezTo>
                  <a:lnTo>
                    <a:pt x="548" y="0"/>
                  </a:lnTo>
                  <a:cubicBezTo>
                    <a:pt x="511" y="25"/>
                    <a:pt x="465" y="42"/>
                    <a:pt x="440" y="76"/>
                  </a:cubicBezTo>
                  <a:lnTo>
                    <a:pt x="440" y="76"/>
                  </a:lnTo>
                  <a:cubicBezTo>
                    <a:pt x="411" y="115"/>
                    <a:pt x="396" y="166"/>
                    <a:pt x="384" y="213"/>
                  </a:cubicBezTo>
                  <a:lnTo>
                    <a:pt x="384" y="213"/>
                  </a:lnTo>
                  <a:cubicBezTo>
                    <a:pt x="344" y="384"/>
                    <a:pt x="269" y="532"/>
                    <a:pt x="124" y="640"/>
                  </a:cubicBezTo>
                  <a:lnTo>
                    <a:pt x="124" y="640"/>
                  </a:lnTo>
                  <a:cubicBezTo>
                    <a:pt x="78" y="675"/>
                    <a:pt x="41" y="721"/>
                    <a:pt x="0" y="761"/>
                  </a:cubicBezTo>
                  <a:lnTo>
                    <a:pt x="0" y="761"/>
                  </a:lnTo>
                  <a:cubicBezTo>
                    <a:pt x="2" y="767"/>
                    <a:pt x="5" y="771"/>
                    <a:pt x="7" y="77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" name="Freeform 374">
              <a:extLst>
                <a:ext uri="{FF2B5EF4-FFF2-40B4-BE49-F238E27FC236}">
                  <a16:creationId xmlns:a16="http://schemas.microsoft.com/office/drawing/2014/main" xmlns="" id="{FE576D33-948F-C448-91E0-3CCA849E5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787" y="767236"/>
              <a:ext cx="349114" cy="172659"/>
            </a:xfrm>
            <a:custGeom>
              <a:avLst/>
              <a:gdLst>
                <a:gd name="T0" fmla="*/ 802 w 803"/>
                <a:gd name="T1" fmla="*/ 397 h 398"/>
                <a:gd name="T2" fmla="*/ 802 w 803"/>
                <a:gd name="T3" fmla="*/ 397 h 398"/>
                <a:gd name="T4" fmla="*/ 337 w 803"/>
                <a:gd name="T5" fmla="*/ 34 h 398"/>
                <a:gd name="T6" fmla="*/ 337 w 803"/>
                <a:gd name="T7" fmla="*/ 34 h 398"/>
                <a:gd name="T8" fmla="*/ 102 w 803"/>
                <a:gd name="T9" fmla="*/ 2 h 398"/>
                <a:gd name="T10" fmla="*/ 102 w 803"/>
                <a:gd name="T11" fmla="*/ 2 h 398"/>
                <a:gd name="T12" fmla="*/ 44 w 803"/>
                <a:gd name="T13" fmla="*/ 25 h 398"/>
                <a:gd name="T14" fmla="*/ 44 w 803"/>
                <a:gd name="T15" fmla="*/ 25 h 398"/>
                <a:gd name="T16" fmla="*/ 4 w 803"/>
                <a:gd name="T17" fmla="*/ 104 h 398"/>
                <a:gd name="T18" fmla="*/ 4 w 803"/>
                <a:gd name="T19" fmla="*/ 104 h 398"/>
                <a:gd name="T20" fmla="*/ 68 w 803"/>
                <a:gd name="T21" fmla="*/ 165 h 398"/>
                <a:gd name="T22" fmla="*/ 68 w 803"/>
                <a:gd name="T23" fmla="*/ 165 h 398"/>
                <a:gd name="T24" fmla="*/ 271 w 803"/>
                <a:gd name="T25" fmla="*/ 217 h 398"/>
                <a:gd name="T26" fmla="*/ 271 w 803"/>
                <a:gd name="T27" fmla="*/ 217 h 398"/>
                <a:gd name="T28" fmla="*/ 802 w 803"/>
                <a:gd name="T29" fmla="*/ 39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3" h="398">
                  <a:moveTo>
                    <a:pt x="802" y="397"/>
                  </a:moveTo>
                  <a:lnTo>
                    <a:pt x="802" y="397"/>
                  </a:lnTo>
                  <a:cubicBezTo>
                    <a:pt x="667" y="249"/>
                    <a:pt x="538" y="93"/>
                    <a:pt x="337" y="34"/>
                  </a:cubicBezTo>
                  <a:lnTo>
                    <a:pt x="337" y="34"/>
                  </a:lnTo>
                  <a:cubicBezTo>
                    <a:pt x="262" y="12"/>
                    <a:pt x="181" y="9"/>
                    <a:pt x="102" y="2"/>
                  </a:cubicBezTo>
                  <a:lnTo>
                    <a:pt x="102" y="2"/>
                  </a:lnTo>
                  <a:cubicBezTo>
                    <a:pt x="83" y="0"/>
                    <a:pt x="56" y="11"/>
                    <a:pt x="44" y="25"/>
                  </a:cubicBezTo>
                  <a:lnTo>
                    <a:pt x="44" y="25"/>
                  </a:lnTo>
                  <a:cubicBezTo>
                    <a:pt x="24" y="48"/>
                    <a:pt x="0" y="80"/>
                    <a:pt x="4" y="104"/>
                  </a:cubicBezTo>
                  <a:lnTo>
                    <a:pt x="4" y="104"/>
                  </a:lnTo>
                  <a:cubicBezTo>
                    <a:pt x="8" y="129"/>
                    <a:pt x="41" y="155"/>
                    <a:pt x="68" y="165"/>
                  </a:cubicBezTo>
                  <a:lnTo>
                    <a:pt x="68" y="165"/>
                  </a:lnTo>
                  <a:cubicBezTo>
                    <a:pt x="134" y="188"/>
                    <a:pt x="202" y="208"/>
                    <a:pt x="271" y="217"/>
                  </a:cubicBezTo>
                  <a:lnTo>
                    <a:pt x="271" y="217"/>
                  </a:lnTo>
                  <a:cubicBezTo>
                    <a:pt x="460" y="242"/>
                    <a:pt x="639" y="292"/>
                    <a:pt x="802" y="39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" name="Freeform 375">
              <a:extLst>
                <a:ext uri="{FF2B5EF4-FFF2-40B4-BE49-F238E27FC236}">
                  <a16:creationId xmlns:a16="http://schemas.microsoft.com/office/drawing/2014/main" xmlns="" id="{8E14E4A7-2D7E-E046-A0DC-29D2960F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733" y="148681"/>
              <a:ext cx="239313" cy="467305"/>
            </a:xfrm>
            <a:custGeom>
              <a:avLst/>
              <a:gdLst>
                <a:gd name="T0" fmla="*/ 551 w 552"/>
                <a:gd name="T1" fmla="*/ 1050 h 1070"/>
                <a:gd name="T2" fmla="*/ 551 w 552"/>
                <a:gd name="T3" fmla="*/ 1050 h 1070"/>
                <a:gd name="T4" fmla="*/ 285 w 552"/>
                <a:gd name="T5" fmla="*/ 806 h 1070"/>
                <a:gd name="T6" fmla="*/ 285 w 552"/>
                <a:gd name="T7" fmla="*/ 806 h 1070"/>
                <a:gd name="T8" fmla="*/ 170 w 552"/>
                <a:gd name="T9" fmla="*/ 260 h 1070"/>
                <a:gd name="T10" fmla="*/ 170 w 552"/>
                <a:gd name="T11" fmla="*/ 260 h 1070"/>
                <a:gd name="T12" fmla="*/ 164 w 552"/>
                <a:gd name="T13" fmla="*/ 59 h 1070"/>
                <a:gd name="T14" fmla="*/ 164 w 552"/>
                <a:gd name="T15" fmla="*/ 59 h 1070"/>
                <a:gd name="T16" fmla="*/ 112 w 552"/>
                <a:gd name="T17" fmla="*/ 1 h 1070"/>
                <a:gd name="T18" fmla="*/ 112 w 552"/>
                <a:gd name="T19" fmla="*/ 1 h 1070"/>
                <a:gd name="T20" fmla="*/ 34 w 552"/>
                <a:gd name="T21" fmla="*/ 42 h 1070"/>
                <a:gd name="T22" fmla="*/ 34 w 552"/>
                <a:gd name="T23" fmla="*/ 42 h 1070"/>
                <a:gd name="T24" fmla="*/ 14 w 552"/>
                <a:gd name="T25" fmla="*/ 109 h 1070"/>
                <a:gd name="T26" fmla="*/ 14 w 552"/>
                <a:gd name="T27" fmla="*/ 109 h 1070"/>
                <a:gd name="T28" fmla="*/ 339 w 552"/>
                <a:gd name="T29" fmla="*/ 940 h 1070"/>
                <a:gd name="T30" fmla="*/ 339 w 552"/>
                <a:gd name="T31" fmla="*/ 940 h 1070"/>
                <a:gd name="T32" fmla="*/ 538 w 552"/>
                <a:gd name="T33" fmla="*/ 1069 h 1070"/>
                <a:gd name="T34" fmla="*/ 538 w 552"/>
                <a:gd name="T35" fmla="*/ 1069 h 1070"/>
                <a:gd name="T36" fmla="*/ 551 w 552"/>
                <a:gd name="T37" fmla="*/ 105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2" h="1070">
                  <a:moveTo>
                    <a:pt x="551" y="1050"/>
                  </a:moveTo>
                  <a:lnTo>
                    <a:pt x="551" y="1050"/>
                  </a:lnTo>
                  <a:cubicBezTo>
                    <a:pt x="437" y="996"/>
                    <a:pt x="347" y="916"/>
                    <a:pt x="285" y="806"/>
                  </a:cubicBezTo>
                  <a:lnTo>
                    <a:pt x="285" y="806"/>
                  </a:lnTo>
                  <a:cubicBezTo>
                    <a:pt x="188" y="637"/>
                    <a:pt x="136" y="459"/>
                    <a:pt x="170" y="260"/>
                  </a:cubicBezTo>
                  <a:lnTo>
                    <a:pt x="170" y="260"/>
                  </a:lnTo>
                  <a:cubicBezTo>
                    <a:pt x="182" y="195"/>
                    <a:pt x="173" y="125"/>
                    <a:pt x="164" y="59"/>
                  </a:cubicBezTo>
                  <a:lnTo>
                    <a:pt x="164" y="59"/>
                  </a:lnTo>
                  <a:cubicBezTo>
                    <a:pt x="161" y="36"/>
                    <a:pt x="131" y="1"/>
                    <a:pt x="112" y="1"/>
                  </a:cubicBezTo>
                  <a:lnTo>
                    <a:pt x="112" y="1"/>
                  </a:lnTo>
                  <a:cubicBezTo>
                    <a:pt x="86" y="0"/>
                    <a:pt x="54" y="21"/>
                    <a:pt x="34" y="42"/>
                  </a:cubicBezTo>
                  <a:lnTo>
                    <a:pt x="34" y="42"/>
                  </a:lnTo>
                  <a:cubicBezTo>
                    <a:pt x="20" y="57"/>
                    <a:pt x="15" y="86"/>
                    <a:pt x="14" y="109"/>
                  </a:cubicBezTo>
                  <a:lnTo>
                    <a:pt x="14" y="109"/>
                  </a:lnTo>
                  <a:cubicBezTo>
                    <a:pt x="0" y="434"/>
                    <a:pt x="92" y="719"/>
                    <a:pt x="339" y="940"/>
                  </a:cubicBezTo>
                  <a:lnTo>
                    <a:pt x="339" y="940"/>
                  </a:lnTo>
                  <a:cubicBezTo>
                    <a:pt x="397" y="992"/>
                    <a:pt x="471" y="1026"/>
                    <a:pt x="538" y="1069"/>
                  </a:cubicBezTo>
                  <a:lnTo>
                    <a:pt x="538" y="1069"/>
                  </a:lnTo>
                  <a:cubicBezTo>
                    <a:pt x="542" y="1063"/>
                    <a:pt x="547" y="1056"/>
                    <a:pt x="551" y="105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8" name="Freeform 376">
              <a:extLst>
                <a:ext uri="{FF2B5EF4-FFF2-40B4-BE49-F238E27FC236}">
                  <a16:creationId xmlns:a16="http://schemas.microsoft.com/office/drawing/2014/main" xmlns="" id="{41BE37EB-1846-D34A-B442-8BC156D0F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880" y="909961"/>
              <a:ext cx="393601" cy="261120"/>
            </a:xfrm>
            <a:custGeom>
              <a:avLst/>
              <a:gdLst>
                <a:gd name="T0" fmla="*/ 393166 w 904"/>
                <a:gd name="T1" fmla="*/ 0 h 601"/>
                <a:gd name="T2" fmla="*/ 393166 w 904"/>
                <a:gd name="T3" fmla="*/ 0 h 601"/>
                <a:gd name="T4" fmla="*/ 269077 w 904"/>
                <a:gd name="T5" fmla="*/ 33020 h 601"/>
                <a:gd name="T6" fmla="*/ 269077 w 904"/>
                <a:gd name="T7" fmla="*/ 33020 h 601"/>
                <a:gd name="T8" fmla="*/ 19158 w 904"/>
                <a:gd name="T9" fmla="*/ 195514 h 601"/>
                <a:gd name="T10" fmla="*/ 19158 w 904"/>
                <a:gd name="T11" fmla="*/ 195514 h 601"/>
                <a:gd name="T12" fmla="*/ 1742 w 904"/>
                <a:gd name="T13" fmla="*/ 217238 h 601"/>
                <a:gd name="T14" fmla="*/ 1742 w 904"/>
                <a:gd name="T15" fmla="*/ 217238 h 601"/>
                <a:gd name="T16" fmla="*/ 7402 w 904"/>
                <a:gd name="T17" fmla="*/ 256775 h 601"/>
                <a:gd name="T18" fmla="*/ 7402 w 904"/>
                <a:gd name="T19" fmla="*/ 256775 h 601"/>
                <a:gd name="T20" fmla="*/ 40928 w 904"/>
                <a:gd name="T21" fmla="*/ 253299 h 601"/>
                <a:gd name="T22" fmla="*/ 40928 w 904"/>
                <a:gd name="T23" fmla="*/ 253299 h 601"/>
                <a:gd name="T24" fmla="*/ 204202 w 904"/>
                <a:gd name="T25" fmla="*/ 119915 h 601"/>
                <a:gd name="T26" fmla="*/ 204202 w 904"/>
                <a:gd name="T27" fmla="*/ 119915 h 601"/>
                <a:gd name="T28" fmla="*/ 387505 w 904"/>
                <a:gd name="T29" fmla="*/ 11296 h 601"/>
                <a:gd name="T30" fmla="*/ 387505 w 904"/>
                <a:gd name="T31" fmla="*/ 11296 h 601"/>
                <a:gd name="T32" fmla="*/ 393166 w 904"/>
                <a:gd name="T33" fmla="*/ 0 h 6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4" h="601">
                  <a:moveTo>
                    <a:pt x="903" y="0"/>
                  </a:moveTo>
                  <a:lnTo>
                    <a:pt x="903" y="0"/>
                  </a:lnTo>
                  <a:cubicBezTo>
                    <a:pt x="800" y="26"/>
                    <a:pt x="706" y="41"/>
                    <a:pt x="618" y="76"/>
                  </a:cubicBezTo>
                  <a:cubicBezTo>
                    <a:pt x="401" y="159"/>
                    <a:pt x="214" y="291"/>
                    <a:pt x="44" y="450"/>
                  </a:cubicBezTo>
                  <a:cubicBezTo>
                    <a:pt x="29" y="464"/>
                    <a:pt x="7" y="482"/>
                    <a:pt x="4" y="500"/>
                  </a:cubicBezTo>
                  <a:cubicBezTo>
                    <a:pt x="0" y="530"/>
                    <a:pt x="3" y="565"/>
                    <a:pt x="17" y="591"/>
                  </a:cubicBezTo>
                  <a:cubicBezTo>
                    <a:pt x="22" y="600"/>
                    <a:pt x="75" y="597"/>
                    <a:pt x="94" y="583"/>
                  </a:cubicBezTo>
                  <a:cubicBezTo>
                    <a:pt x="221" y="483"/>
                    <a:pt x="345" y="379"/>
                    <a:pt x="469" y="276"/>
                  </a:cubicBezTo>
                  <a:cubicBezTo>
                    <a:pt x="597" y="171"/>
                    <a:pt x="736" y="87"/>
                    <a:pt x="890" y="26"/>
                  </a:cubicBezTo>
                  <a:cubicBezTo>
                    <a:pt x="893" y="25"/>
                    <a:pt x="893" y="20"/>
                    <a:pt x="903" y="0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377">
              <a:extLst>
                <a:ext uri="{FF2B5EF4-FFF2-40B4-BE49-F238E27FC236}">
                  <a16:creationId xmlns:a16="http://schemas.microsoft.com/office/drawing/2014/main" xmlns="" id="{1791FE91-AA22-684E-A987-225E98D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336" y="-147569"/>
              <a:ext cx="303129" cy="276817"/>
            </a:xfrm>
            <a:custGeom>
              <a:avLst/>
              <a:gdLst>
                <a:gd name="T0" fmla="*/ 694 w 695"/>
                <a:gd name="T1" fmla="*/ 635 h 636"/>
                <a:gd name="T2" fmla="*/ 694 w 695"/>
                <a:gd name="T3" fmla="*/ 635 h 636"/>
                <a:gd name="T4" fmla="*/ 445 w 695"/>
                <a:gd name="T5" fmla="*/ 448 h 636"/>
                <a:gd name="T6" fmla="*/ 445 w 695"/>
                <a:gd name="T7" fmla="*/ 448 h 636"/>
                <a:gd name="T8" fmla="*/ 278 w 695"/>
                <a:gd name="T9" fmla="*/ 188 h 636"/>
                <a:gd name="T10" fmla="*/ 278 w 695"/>
                <a:gd name="T11" fmla="*/ 188 h 636"/>
                <a:gd name="T12" fmla="*/ 143 w 695"/>
                <a:gd name="T13" fmla="*/ 48 h 636"/>
                <a:gd name="T14" fmla="*/ 143 w 695"/>
                <a:gd name="T15" fmla="*/ 48 h 636"/>
                <a:gd name="T16" fmla="*/ 36 w 695"/>
                <a:gd name="T17" fmla="*/ 41 h 636"/>
                <a:gd name="T18" fmla="*/ 36 w 695"/>
                <a:gd name="T19" fmla="*/ 41 h 636"/>
                <a:gd name="T20" fmla="*/ 26 w 695"/>
                <a:gd name="T21" fmla="*/ 169 h 636"/>
                <a:gd name="T22" fmla="*/ 26 w 695"/>
                <a:gd name="T23" fmla="*/ 169 h 636"/>
                <a:gd name="T24" fmla="*/ 274 w 695"/>
                <a:gd name="T25" fmla="*/ 443 h 636"/>
                <a:gd name="T26" fmla="*/ 274 w 695"/>
                <a:gd name="T27" fmla="*/ 443 h 636"/>
                <a:gd name="T28" fmla="*/ 694 w 695"/>
                <a:gd name="T2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5" h="636">
                  <a:moveTo>
                    <a:pt x="694" y="635"/>
                  </a:moveTo>
                  <a:lnTo>
                    <a:pt x="694" y="635"/>
                  </a:lnTo>
                  <a:cubicBezTo>
                    <a:pt x="606" y="571"/>
                    <a:pt x="512" y="521"/>
                    <a:pt x="445" y="448"/>
                  </a:cubicBezTo>
                  <a:lnTo>
                    <a:pt x="445" y="448"/>
                  </a:lnTo>
                  <a:cubicBezTo>
                    <a:pt x="377" y="373"/>
                    <a:pt x="338" y="272"/>
                    <a:pt x="278" y="188"/>
                  </a:cubicBezTo>
                  <a:lnTo>
                    <a:pt x="278" y="188"/>
                  </a:lnTo>
                  <a:cubicBezTo>
                    <a:pt x="242" y="136"/>
                    <a:pt x="192" y="90"/>
                    <a:pt x="143" y="48"/>
                  </a:cubicBezTo>
                  <a:lnTo>
                    <a:pt x="143" y="48"/>
                  </a:lnTo>
                  <a:cubicBezTo>
                    <a:pt x="113" y="22"/>
                    <a:pt x="72" y="0"/>
                    <a:pt x="36" y="41"/>
                  </a:cubicBezTo>
                  <a:lnTo>
                    <a:pt x="36" y="41"/>
                  </a:lnTo>
                  <a:cubicBezTo>
                    <a:pt x="2" y="80"/>
                    <a:pt x="0" y="123"/>
                    <a:pt x="26" y="169"/>
                  </a:cubicBezTo>
                  <a:lnTo>
                    <a:pt x="26" y="169"/>
                  </a:lnTo>
                  <a:cubicBezTo>
                    <a:pt x="89" y="277"/>
                    <a:pt x="176" y="366"/>
                    <a:pt x="274" y="443"/>
                  </a:cubicBezTo>
                  <a:lnTo>
                    <a:pt x="274" y="443"/>
                  </a:lnTo>
                  <a:cubicBezTo>
                    <a:pt x="396" y="538"/>
                    <a:pt x="535" y="602"/>
                    <a:pt x="694" y="63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0" name="Freeform 378">
              <a:extLst>
                <a:ext uri="{FF2B5EF4-FFF2-40B4-BE49-F238E27FC236}">
                  <a16:creationId xmlns:a16="http://schemas.microsoft.com/office/drawing/2014/main" xmlns="" id="{0CAB0AC7-CC31-FF46-B7BC-04D6463F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960" y="1095584"/>
              <a:ext cx="257143" cy="243974"/>
            </a:xfrm>
            <a:custGeom>
              <a:avLst/>
              <a:gdLst>
                <a:gd name="T0" fmla="*/ 590 w 591"/>
                <a:gd name="T1" fmla="*/ 0 h 561"/>
                <a:gd name="T2" fmla="*/ 590 w 591"/>
                <a:gd name="T3" fmla="*/ 0 h 561"/>
                <a:gd name="T4" fmla="*/ 229 w 591"/>
                <a:gd name="T5" fmla="*/ 269 h 561"/>
                <a:gd name="T6" fmla="*/ 229 w 591"/>
                <a:gd name="T7" fmla="*/ 269 h 561"/>
                <a:gd name="T8" fmla="*/ 57 w 591"/>
                <a:gd name="T9" fmla="*/ 386 h 561"/>
                <a:gd name="T10" fmla="*/ 57 w 591"/>
                <a:gd name="T11" fmla="*/ 386 h 561"/>
                <a:gd name="T12" fmla="*/ 15 w 591"/>
                <a:gd name="T13" fmla="*/ 463 h 561"/>
                <a:gd name="T14" fmla="*/ 15 w 591"/>
                <a:gd name="T15" fmla="*/ 463 h 561"/>
                <a:gd name="T16" fmla="*/ 94 w 591"/>
                <a:gd name="T17" fmla="*/ 543 h 561"/>
                <a:gd name="T18" fmla="*/ 94 w 591"/>
                <a:gd name="T19" fmla="*/ 543 h 561"/>
                <a:gd name="T20" fmla="*/ 590 w 591"/>
                <a:gd name="T2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1" h="561">
                  <a:moveTo>
                    <a:pt x="590" y="0"/>
                  </a:moveTo>
                  <a:lnTo>
                    <a:pt x="590" y="0"/>
                  </a:lnTo>
                  <a:cubicBezTo>
                    <a:pt x="512" y="161"/>
                    <a:pt x="356" y="195"/>
                    <a:pt x="229" y="269"/>
                  </a:cubicBezTo>
                  <a:lnTo>
                    <a:pt x="229" y="269"/>
                  </a:lnTo>
                  <a:cubicBezTo>
                    <a:pt x="170" y="305"/>
                    <a:pt x="111" y="343"/>
                    <a:pt x="57" y="386"/>
                  </a:cubicBezTo>
                  <a:lnTo>
                    <a:pt x="57" y="386"/>
                  </a:lnTo>
                  <a:cubicBezTo>
                    <a:pt x="36" y="403"/>
                    <a:pt x="23" y="435"/>
                    <a:pt x="15" y="463"/>
                  </a:cubicBezTo>
                  <a:lnTo>
                    <a:pt x="15" y="463"/>
                  </a:lnTo>
                  <a:cubicBezTo>
                    <a:pt x="0" y="524"/>
                    <a:pt x="35" y="560"/>
                    <a:pt x="94" y="543"/>
                  </a:cubicBezTo>
                  <a:lnTo>
                    <a:pt x="94" y="543"/>
                  </a:lnTo>
                  <a:cubicBezTo>
                    <a:pt x="270" y="493"/>
                    <a:pt x="563" y="275"/>
                    <a:pt x="590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1" name="Freeform 379">
              <a:extLst>
                <a:ext uri="{FF2B5EF4-FFF2-40B4-BE49-F238E27FC236}">
                  <a16:creationId xmlns:a16="http://schemas.microsoft.com/office/drawing/2014/main" xmlns="" id="{3B52E32D-45CF-1A4C-8A84-B589949AA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145" y="103020"/>
              <a:ext cx="203650" cy="309660"/>
            </a:xfrm>
            <a:custGeom>
              <a:avLst/>
              <a:gdLst>
                <a:gd name="T0" fmla="*/ 467 w 468"/>
                <a:gd name="T1" fmla="*/ 697 h 710"/>
                <a:gd name="T2" fmla="*/ 467 w 468"/>
                <a:gd name="T3" fmla="*/ 697 h 710"/>
                <a:gd name="T4" fmla="*/ 272 w 468"/>
                <a:gd name="T5" fmla="*/ 310 h 710"/>
                <a:gd name="T6" fmla="*/ 272 w 468"/>
                <a:gd name="T7" fmla="*/ 310 h 710"/>
                <a:gd name="T8" fmla="*/ 157 w 468"/>
                <a:gd name="T9" fmla="*/ 51 h 710"/>
                <a:gd name="T10" fmla="*/ 157 w 468"/>
                <a:gd name="T11" fmla="*/ 51 h 710"/>
                <a:gd name="T12" fmla="*/ 115 w 468"/>
                <a:gd name="T13" fmla="*/ 17 h 710"/>
                <a:gd name="T14" fmla="*/ 115 w 468"/>
                <a:gd name="T15" fmla="*/ 17 h 710"/>
                <a:gd name="T16" fmla="*/ 21 w 468"/>
                <a:gd name="T17" fmla="*/ 11 h 710"/>
                <a:gd name="T18" fmla="*/ 21 w 468"/>
                <a:gd name="T19" fmla="*/ 11 h 710"/>
                <a:gd name="T20" fmla="*/ 8 w 468"/>
                <a:gd name="T21" fmla="*/ 90 h 710"/>
                <a:gd name="T22" fmla="*/ 8 w 468"/>
                <a:gd name="T23" fmla="*/ 90 h 710"/>
                <a:gd name="T24" fmla="*/ 380 w 468"/>
                <a:gd name="T25" fmla="*/ 666 h 710"/>
                <a:gd name="T26" fmla="*/ 380 w 468"/>
                <a:gd name="T27" fmla="*/ 666 h 710"/>
                <a:gd name="T28" fmla="*/ 457 w 468"/>
                <a:gd name="T29" fmla="*/ 709 h 710"/>
                <a:gd name="T30" fmla="*/ 457 w 468"/>
                <a:gd name="T31" fmla="*/ 709 h 710"/>
                <a:gd name="T32" fmla="*/ 467 w 468"/>
                <a:gd name="T33" fmla="*/ 69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710">
                  <a:moveTo>
                    <a:pt x="467" y="697"/>
                  </a:moveTo>
                  <a:lnTo>
                    <a:pt x="467" y="697"/>
                  </a:lnTo>
                  <a:cubicBezTo>
                    <a:pt x="330" y="602"/>
                    <a:pt x="303" y="456"/>
                    <a:pt x="272" y="310"/>
                  </a:cubicBezTo>
                  <a:lnTo>
                    <a:pt x="272" y="310"/>
                  </a:lnTo>
                  <a:cubicBezTo>
                    <a:pt x="252" y="215"/>
                    <a:pt x="229" y="122"/>
                    <a:pt x="157" y="51"/>
                  </a:cubicBezTo>
                  <a:lnTo>
                    <a:pt x="157" y="51"/>
                  </a:lnTo>
                  <a:cubicBezTo>
                    <a:pt x="144" y="38"/>
                    <a:pt x="131" y="21"/>
                    <a:pt x="115" y="17"/>
                  </a:cubicBezTo>
                  <a:lnTo>
                    <a:pt x="115" y="17"/>
                  </a:lnTo>
                  <a:cubicBezTo>
                    <a:pt x="84" y="9"/>
                    <a:pt x="48" y="0"/>
                    <a:pt x="21" y="11"/>
                  </a:cubicBezTo>
                  <a:lnTo>
                    <a:pt x="21" y="11"/>
                  </a:lnTo>
                  <a:cubicBezTo>
                    <a:pt x="8" y="16"/>
                    <a:pt x="0" y="67"/>
                    <a:pt x="8" y="90"/>
                  </a:cubicBezTo>
                  <a:lnTo>
                    <a:pt x="8" y="90"/>
                  </a:lnTo>
                  <a:cubicBezTo>
                    <a:pt x="78" y="317"/>
                    <a:pt x="195" y="514"/>
                    <a:pt x="380" y="666"/>
                  </a:cubicBezTo>
                  <a:lnTo>
                    <a:pt x="380" y="666"/>
                  </a:lnTo>
                  <a:cubicBezTo>
                    <a:pt x="403" y="684"/>
                    <a:pt x="432" y="695"/>
                    <a:pt x="457" y="709"/>
                  </a:cubicBezTo>
                  <a:lnTo>
                    <a:pt x="457" y="709"/>
                  </a:lnTo>
                  <a:cubicBezTo>
                    <a:pt x="461" y="705"/>
                    <a:pt x="464" y="701"/>
                    <a:pt x="467" y="69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2" name="Freeform 380">
              <a:extLst>
                <a:ext uri="{FF2B5EF4-FFF2-40B4-BE49-F238E27FC236}">
                  <a16:creationId xmlns:a16="http://schemas.microsoft.com/office/drawing/2014/main" xmlns="" id="{04322DDE-9341-FE47-97EF-60019CCCF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9" y="1055930"/>
              <a:ext cx="117310" cy="293707"/>
            </a:xfrm>
            <a:custGeom>
              <a:avLst/>
              <a:gdLst>
                <a:gd name="T0" fmla="*/ 202 w 270"/>
                <a:gd name="T1" fmla="*/ 0 h 674"/>
                <a:gd name="T2" fmla="*/ 202 w 270"/>
                <a:gd name="T3" fmla="*/ 0 h 674"/>
                <a:gd name="T4" fmla="*/ 182 w 270"/>
                <a:gd name="T5" fmla="*/ 102 h 674"/>
                <a:gd name="T6" fmla="*/ 182 w 270"/>
                <a:gd name="T7" fmla="*/ 102 h 674"/>
                <a:gd name="T8" fmla="*/ 63 w 270"/>
                <a:gd name="T9" fmla="*/ 355 h 674"/>
                <a:gd name="T10" fmla="*/ 63 w 270"/>
                <a:gd name="T11" fmla="*/ 355 h 674"/>
                <a:gd name="T12" fmla="*/ 22 w 270"/>
                <a:gd name="T13" fmla="*/ 589 h 674"/>
                <a:gd name="T14" fmla="*/ 22 w 270"/>
                <a:gd name="T15" fmla="*/ 589 h 674"/>
                <a:gd name="T16" fmla="*/ 106 w 270"/>
                <a:gd name="T17" fmla="*/ 669 h 674"/>
                <a:gd name="T18" fmla="*/ 106 w 270"/>
                <a:gd name="T19" fmla="*/ 669 h 674"/>
                <a:gd name="T20" fmla="*/ 177 w 270"/>
                <a:gd name="T21" fmla="*/ 602 h 674"/>
                <a:gd name="T22" fmla="*/ 177 w 270"/>
                <a:gd name="T23" fmla="*/ 602 h 674"/>
                <a:gd name="T24" fmla="*/ 223 w 270"/>
                <a:gd name="T25" fmla="*/ 61 h 674"/>
                <a:gd name="T26" fmla="*/ 223 w 270"/>
                <a:gd name="T27" fmla="*/ 61 h 674"/>
                <a:gd name="T28" fmla="*/ 202 w 270"/>
                <a:gd name="T2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0" h="674">
                  <a:moveTo>
                    <a:pt x="202" y="0"/>
                  </a:moveTo>
                  <a:lnTo>
                    <a:pt x="202" y="0"/>
                  </a:lnTo>
                  <a:cubicBezTo>
                    <a:pt x="193" y="45"/>
                    <a:pt x="193" y="76"/>
                    <a:pt x="182" y="102"/>
                  </a:cubicBezTo>
                  <a:lnTo>
                    <a:pt x="182" y="102"/>
                  </a:lnTo>
                  <a:cubicBezTo>
                    <a:pt x="145" y="188"/>
                    <a:pt x="112" y="276"/>
                    <a:pt x="63" y="355"/>
                  </a:cubicBezTo>
                  <a:lnTo>
                    <a:pt x="63" y="355"/>
                  </a:lnTo>
                  <a:cubicBezTo>
                    <a:pt x="18" y="431"/>
                    <a:pt x="0" y="505"/>
                    <a:pt x="22" y="589"/>
                  </a:cubicBezTo>
                  <a:lnTo>
                    <a:pt x="22" y="589"/>
                  </a:lnTo>
                  <a:cubicBezTo>
                    <a:pt x="32" y="632"/>
                    <a:pt x="56" y="666"/>
                    <a:pt x="106" y="669"/>
                  </a:cubicBezTo>
                  <a:lnTo>
                    <a:pt x="106" y="669"/>
                  </a:lnTo>
                  <a:cubicBezTo>
                    <a:pt x="154" y="673"/>
                    <a:pt x="165" y="635"/>
                    <a:pt x="177" y="602"/>
                  </a:cubicBezTo>
                  <a:lnTo>
                    <a:pt x="177" y="602"/>
                  </a:lnTo>
                  <a:cubicBezTo>
                    <a:pt x="241" y="425"/>
                    <a:pt x="269" y="246"/>
                    <a:pt x="223" y="61"/>
                  </a:cubicBezTo>
                  <a:lnTo>
                    <a:pt x="223" y="61"/>
                  </a:lnTo>
                  <a:cubicBezTo>
                    <a:pt x="219" y="46"/>
                    <a:pt x="213" y="31"/>
                    <a:pt x="202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3" name="Freeform 381">
              <a:extLst>
                <a:ext uri="{FF2B5EF4-FFF2-40B4-BE49-F238E27FC236}">
                  <a16:creationId xmlns:a16="http://schemas.microsoft.com/office/drawing/2014/main" xmlns="" id="{76199A25-EBA3-D94B-B43F-0E359368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650" y="95850"/>
              <a:ext cx="264651" cy="117296"/>
            </a:xfrm>
            <a:custGeom>
              <a:avLst/>
              <a:gdLst>
                <a:gd name="T0" fmla="*/ 606 w 609"/>
                <a:gd name="T1" fmla="*/ 168 h 271"/>
                <a:gd name="T2" fmla="*/ 606 w 609"/>
                <a:gd name="T3" fmla="*/ 168 h 271"/>
                <a:gd name="T4" fmla="*/ 581 w 609"/>
                <a:gd name="T5" fmla="*/ 168 h 271"/>
                <a:gd name="T6" fmla="*/ 581 w 609"/>
                <a:gd name="T7" fmla="*/ 168 h 271"/>
                <a:gd name="T8" fmla="*/ 381 w 609"/>
                <a:gd name="T9" fmla="*/ 129 h 271"/>
                <a:gd name="T10" fmla="*/ 381 w 609"/>
                <a:gd name="T11" fmla="*/ 129 h 271"/>
                <a:gd name="T12" fmla="*/ 174 w 609"/>
                <a:gd name="T13" fmla="*/ 23 h 271"/>
                <a:gd name="T14" fmla="*/ 174 w 609"/>
                <a:gd name="T15" fmla="*/ 23 h 271"/>
                <a:gd name="T16" fmla="*/ 32 w 609"/>
                <a:gd name="T17" fmla="*/ 67 h 271"/>
                <a:gd name="T18" fmla="*/ 32 w 609"/>
                <a:gd name="T19" fmla="*/ 67 h 271"/>
                <a:gd name="T20" fmla="*/ 70 w 609"/>
                <a:gd name="T21" fmla="*/ 180 h 271"/>
                <a:gd name="T22" fmla="*/ 70 w 609"/>
                <a:gd name="T23" fmla="*/ 180 h 271"/>
                <a:gd name="T24" fmla="*/ 322 w 609"/>
                <a:gd name="T25" fmla="*/ 251 h 271"/>
                <a:gd name="T26" fmla="*/ 322 w 609"/>
                <a:gd name="T27" fmla="*/ 251 h 271"/>
                <a:gd name="T28" fmla="*/ 608 w 609"/>
                <a:gd name="T29" fmla="*/ 181 h 271"/>
                <a:gd name="T30" fmla="*/ 608 w 609"/>
                <a:gd name="T31" fmla="*/ 181 h 271"/>
                <a:gd name="T32" fmla="*/ 606 w 609"/>
                <a:gd name="T33" fmla="*/ 16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9" h="271">
                  <a:moveTo>
                    <a:pt x="606" y="168"/>
                  </a:moveTo>
                  <a:lnTo>
                    <a:pt x="606" y="168"/>
                  </a:lnTo>
                  <a:cubicBezTo>
                    <a:pt x="598" y="168"/>
                    <a:pt x="588" y="166"/>
                    <a:pt x="581" y="168"/>
                  </a:cubicBezTo>
                  <a:lnTo>
                    <a:pt x="581" y="168"/>
                  </a:lnTo>
                  <a:cubicBezTo>
                    <a:pt x="507" y="188"/>
                    <a:pt x="444" y="167"/>
                    <a:pt x="381" y="129"/>
                  </a:cubicBezTo>
                  <a:lnTo>
                    <a:pt x="381" y="129"/>
                  </a:lnTo>
                  <a:cubicBezTo>
                    <a:pt x="314" y="90"/>
                    <a:pt x="244" y="56"/>
                    <a:pt x="174" y="23"/>
                  </a:cubicBezTo>
                  <a:lnTo>
                    <a:pt x="174" y="23"/>
                  </a:lnTo>
                  <a:cubicBezTo>
                    <a:pt x="126" y="0"/>
                    <a:pt x="60" y="22"/>
                    <a:pt x="32" y="67"/>
                  </a:cubicBezTo>
                  <a:lnTo>
                    <a:pt x="32" y="67"/>
                  </a:lnTo>
                  <a:cubicBezTo>
                    <a:pt x="0" y="118"/>
                    <a:pt x="37" y="153"/>
                    <a:pt x="70" y="180"/>
                  </a:cubicBezTo>
                  <a:lnTo>
                    <a:pt x="70" y="180"/>
                  </a:lnTo>
                  <a:cubicBezTo>
                    <a:pt x="144" y="237"/>
                    <a:pt x="228" y="270"/>
                    <a:pt x="322" y="251"/>
                  </a:cubicBezTo>
                  <a:lnTo>
                    <a:pt x="322" y="251"/>
                  </a:lnTo>
                  <a:cubicBezTo>
                    <a:pt x="419" y="233"/>
                    <a:pt x="512" y="205"/>
                    <a:pt x="608" y="181"/>
                  </a:cubicBezTo>
                  <a:lnTo>
                    <a:pt x="608" y="181"/>
                  </a:lnTo>
                  <a:cubicBezTo>
                    <a:pt x="607" y="177"/>
                    <a:pt x="607" y="173"/>
                    <a:pt x="606" y="16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4" name="Freeform 382">
              <a:extLst>
                <a:ext uri="{FF2B5EF4-FFF2-40B4-BE49-F238E27FC236}">
                  <a16:creationId xmlns:a16="http://schemas.microsoft.com/office/drawing/2014/main" xmlns="" id="{86816772-BC5C-C045-BDA3-5D6DC413D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322" y="333961"/>
              <a:ext cx="193919" cy="266879"/>
            </a:xfrm>
            <a:custGeom>
              <a:avLst/>
              <a:gdLst>
                <a:gd name="T0" fmla="*/ 193483 w 445"/>
                <a:gd name="T1" fmla="*/ 261219 h 613"/>
                <a:gd name="T2" fmla="*/ 193483 w 445"/>
                <a:gd name="T3" fmla="*/ 261219 h 613"/>
                <a:gd name="T4" fmla="*/ 171259 w 445"/>
                <a:gd name="T5" fmla="*/ 251206 h 613"/>
                <a:gd name="T6" fmla="*/ 171259 w 445"/>
                <a:gd name="T7" fmla="*/ 251206 h 613"/>
                <a:gd name="T8" fmla="*/ 64494 w 445"/>
                <a:gd name="T9" fmla="*/ 99699 h 613"/>
                <a:gd name="T10" fmla="*/ 64494 w 445"/>
                <a:gd name="T11" fmla="*/ 99699 h 613"/>
                <a:gd name="T12" fmla="*/ 46628 w 445"/>
                <a:gd name="T13" fmla="*/ 23510 h 613"/>
                <a:gd name="T14" fmla="*/ 46628 w 445"/>
                <a:gd name="T15" fmla="*/ 23510 h 613"/>
                <a:gd name="T16" fmla="*/ 25711 w 445"/>
                <a:gd name="T17" fmla="*/ 0 h 613"/>
                <a:gd name="T18" fmla="*/ 25711 w 445"/>
                <a:gd name="T19" fmla="*/ 0 h 613"/>
                <a:gd name="T20" fmla="*/ 5229 w 445"/>
                <a:gd name="T21" fmla="*/ 24816 h 613"/>
                <a:gd name="T22" fmla="*/ 5229 w 445"/>
                <a:gd name="T23" fmla="*/ 24816 h 613"/>
                <a:gd name="T24" fmla="*/ 6101 w 445"/>
                <a:gd name="T25" fmla="*/ 90991 h 613"/>
                <a:gd name="T26" fmla="*/ 6101 w 445"/>
                <a:gd name="T27" fmla="*/ 90991 h 613"/>
                <a:gd name="T28" fmla="*/ 167773 w 445"/>
                <a:gd name="T29" fmla="*/ 262090 h 613"/>
                <a:gd name="T30" fmla="*/ 167773 w 445"/>
                <a:gd name="T31" fmla="*/ 262090 h 613"/>
                <a:gd name="T32" fmla="*/ 192176 w 445"/>
                <a:gd name="T33" fmla="*/ 266444 h 613"/>
                <a:gd name="T34" fmla="*/ 192176 w 445"/>
                <a:gd name="T35" fmla="*/ 266444 h 613"/>
                <a:gd name="T36" fmla="*/ 193483 w 445"/>
                <a:gd name="T37" fmla="*/ 261219 h 6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45" h="613">
                  <a:moveTo>
                    <a:pt x="444" y="600"/>
                  </a:moveTo>
                  <a:lnTo>
                    <a:pt x="444" y="600"/>
                  </a:lnTo>
                  <a:cubicBezTo>
                    <a:pt x="427" y="592"/>
                    <a:pt x="410" y="585"/>
                    <a:pt x="393" y="577"/>
                  </a:cubicBezTo>
                  <a:cubicBezTo>
                    <a:pt x="239" y="512"/>
                    <a:pt x="183" y="377"/>
                    <a:pt x="148" y="229"/>
                  </a:cubicBezTo>
                  <a:cubicBezTo>
                    <a:pt x="133" y="171"/>
                    <a:pt x="124" y="111"/>
                    <a:pt x="107" y="54"/>
                  </a:cubicBezTo>
                  <a:cubicBezTo>
                    <a:pt x="100" y="32"/>
                    <a:pt x="75" y="17"/>
                    <a:pt x="59" y="0"/>
                  </a:cubicBezTo>
                  <a:cubicBezTo>
                    <a:pt x="42" y="18"/>
                    <a:pt x="15" y="36"/>
                    <a:pt x="12" y="57"/>
                  </a:cubicBezTo>
                  <a:cubicBezTo>
                    <a:pt x="6" y="107"/>
                    <a:pt x="0" y="162"/>
                    <a:pt x="14" y="209"/>
                  </a:cubicBezTo>
                  <a:cubicBezTo>
                    <a:pt x="72" y="401"/>
                    <a:pt x="186" y="542"/>
                    <a:pt x="385" y="602"/>
                  </a:cubicBezTo>
                  <a:cubicBezTo>
                    <a:pt x="403" y="607"/>
                    <a:pt x="422" y="609"/>
                    <a:pt x="441" y="612"/>
                  </a:cubicBezTo>
                  <a:cubicBezTo>
                    <a:pt x="442" y="608"/>
                    <a:pt x="443" y="604"/>
                    <a:pt x="444" y="600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383">
              <a:extLst>
                <a:ext uri="{FF2B5EF4-FFF2-40B4-BE49-F238E27FC236}">
                  <a16:creationId xmlns:a16="http://schemas.microsoft.com/office/drawing/2014/main" xmlns="" id="{6B02DCA4-9CF7-C244-A979-A5E77E27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406" y="-95005"/>
              <a:ext cx="124817" cy="211131"/>
            </a:xfrm>
            <a:custGeom>
              <a:avLst/>
              <a:gdLst>
                <a:gd name="T0" fmla="*/ 5 w 287"/>
                <a:gd name="T1" fmla="*/ 485 h 486"/>
                <a:gd name="T2" fmla="*/ 5 w 287"/>
                <a:gd name="T3" fmla="*/ 485 h 486"/>
                <a:gd name="T4" fmla="*/ 243 w 287"/>
                <a:gd name="T5" fmla="*/ 242 h 486"/>
                <a:gd name="T6" fmla="*/ 243 w 287"/>
                <a:gd name="T7" fmla="*/ 242 h 486"/>
                <a:gd name="T8" fmla="*/ 285 w 287"/>
                <a:gd name="T9" fmla="*/ 84 h 486"/>
                <a:gd name="T10" fmla="*/ 285 w 287"/>
                <a:gd name="T11" fmla="*/ 84 h 486"/>
                <a:gd name="T12" fmla="*/ 230 w 287"/>
                <a:gd name="T13" fmla="*/ 7 h 486"/>
                <a:gd name="T14" fmla="*/ 230 w 287"/>
                <a:gd name="T15" fmla="*/ 7 h 486"/>
                <a:gd name="T16" fmla="*/ 150 w 287"/>
                <a:gd name="T17" fmla="*/ 49 h 486"/>
                <a:gd name="T18" fmla="*/ 150 w 287"/>
                <a:gd name="T19" fmla="*/ 49 h 486"/>
                <a:gd name="T20" fmla="*/ 71 w 287"/>
                <a:gd name="T21" fmla="*/ 243 h 486"/>
                <a:gd name="T22" fmla="*/ 71 w 287"/>
                <a:gd name="T23" fmla="*/ 243 h 486"/>
                <a:gd name="T24" fmla="*/ 0 w 287"/>
                <a:gd name="T25" fmla="*/ 474 h 486"/>
                <a:gd name="T26" fmla="*/ 0 w 287"/>
                <a:gd name="T27" fmla="*/ 474 h 486"/>
                <a:gd name="T28" fmla="*/ 5 w 287"/>
                <a:gd name="T29" fmla="*/ 48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486">
                  <a:moveTo>
                    <a:pt x="5" y="485"/>
                  </a:moveTo>
                  <a:lnTo>
                    <a:pt x="5" y="485"/>
                  </a:lnTo>
                  <a:cubicBezTo>
                    <a:pt x="85" y="405"/>
                    <a:pt x="172" y="330"/>
                    <a:pt x="243" y="242"/>
                  </a:cubicBezTo>
                  <a:lnTo>
                    <a:pt x="243" y="242"/>
                  </a:lnTo>
                  <a:cubicBezTo>
                    <a:pt x="275" y="203"/>
                    <a:pt x="283" y="138"/>
                    <a:pt x="285" y="84"/>
                  </a:cubicBezTo>
                  <a:lnTo>
                    <a:pt x="285" y="84"/>
                  </a:lnTo>
                  <a:cubicBezTo>
                    <a:pt x="286" y="58"/>
                    <a:pt x="255" y="16"/>
                    <a:pt x="230" y="7"/>
                  </a:cubicBezTo>
                  <a:lnTo>
                    <a:pt x="230" y="7"/>
                  </a:lnTo>
                  <a:cubicBezTo>
                    <a:pt x="210" y="0"/>
                    <a:pt x="163" y="26"/>
                    <a:pt x="150" y="49"/>
                  </a:cubicBezTo>
                  <a:lnTo>
                    <a:pt x="150" y="49"/>
                  </a:lnTo>
                  <a:cubicBezTo>
                    <a:pt x="117" y="110"/>
                    <a:pt x="94" y="177"/>
                    <a:pt x="71" y="243"/>
                  </a:cubicBezTo>
                  <a:lnTo>
                    <a:pt x="71" y="243"/>
                  </a:lnTo>
                  <a:cubicBezTo>
                    <a:pt x="45" y="319"/>
                    <a:pt x="23" y="396"/>
                    <a:pt x="0" y="474"/>
                  </a:cubicBezTo>
                  <a:lnTo>
                    <a:pt x="0" y="474"/>
                  </a:lnTo>
                  <a:cubicBezTo>
                    <a:pt x="1" y="477"/>
                    <a:pt x="3" y="481"/>
                    <a:pt x="5" y="48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6" name="Freeform 384">
              <a:extLst>
                <a:ext uri="{FF2B5EF4-FFF2-40B4-BE49-F238E27FC236}">
                  <a16:creationId xmlns:a16="http://schemas.microsoft.com/office/drawing/2014/main" xmlns="" id="{48A824A8-AA3E-E942-A5DE-B21F337F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911" y="768172"/>
              <a:ext cx="126695" cy="179228"/>
            </a:xfrm>
            <a:custGeom>
              <a:avLst/>
              <a:gdLst>
                <a:gd name="T0" fmla="*/ 242 w 289"/>
                <a:gd name="T1" fmla="*/ 408 h 409"/>
                <a:gd name="T2" fmla="*/ 242 w 289"/>
                <a:gd name="T3" fmla="*/ 408 h 409"/>
                <a:gd name="T4" fmla="*/ 194 w 289"/>
                <a:gd name="T5" fmla="*/ 79 h 409"/>
                <a:gd name="T6" fmla="*/ 194 w 289"/>
                <a:gd name="T7" fmla="*/ 79 h 409"/>
                <a:gd name="T8" fmla="*/ 48 w 289"/>
                <a:gd name="T9" fmla="*/ 28 h 409"/>
                <a:gd name="T10" fmla="*/ 48 w 289"/>
                <a:gd name="T11" fmla="*/ 28 h 409"/>
                <a:gd name="T12" fmla="*/ 37 w 289"/>
                <a:gd name="T13" fmla="*/ 177 h 409"/>
                <a:gd name="T14" fmla="*/ 37 w 289"/>
                <a:gd name="T15" fmla="*/ 177 h 409"/>
                <a:gd name="T16" fmla="*/ 108 w 289"/>
                <a:gd name="T17" fmla="*/ 271 h 409"/>
                <a:gd name="T18" fmla="*/ 108 w 289"/>
                <a:gd name="T19" fmla="*/ 271 h 409"/>
                <a:gd name="T20" fmla="*/ 242 w 289"/>
                <a:gd name="T21" fmla="*/ 40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409">
                  <a:moveTo>
                    <a:pt x="242" y="408"/>
                  </a:moveTo>
                  <a:lnTo>
                    <a:pt x="242" y="408"/>
                  </a:lnTo>
                  <a:cubicBezTo>
                    <a:pt x="253" y="293"/>
                    <a:pt x="288" y="177"/>
                    <a:pt x="194" y="79"/>
                  </a:cubicBezTo>
                  <a:lnTo>
                    <a:pt x="194" y="79"/>
                  </a:lnTo>
                  <a:cubicBezTo>
                    <a:pt x="143" y="26"/>
                    <a:pt x="78" y="0"/>
                    <a:pt x="48" y="28"/>
                  </a:cubicBezTo>
                  <a:lnTo>
                    <a:pt x="48" y="28"/>
                  </a:lnTo>
                  <a:cubicBezTo>
                    <a:pt x="0" y="72"/>
                    <a:pt x="16" y="129"/>
                    <a:pt x="37" y="177"/>
                  </a:cubicBezTo>
                  <a:lnTo>
                    <a:pt x="37" y="177"/>
                  </a:lnTo>
                  <a:cubicBezTo>
                    <a:pt x="52" y="212"/>
                    <a:pt x="82" y="242"/>
                    <a:pt x="108" y="271"/>
                  </a:cubicBezTo>
                  <a:lnTo>
                    <a:pt x="108" y="271"/>
                  </a:lnTo>
                  <a:cubicBezTo>
                    <a:pt x="150" y="316"/>
                    <a:pt x="194" y="358"/>
                    <a:pt x="242" y="40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7" name="Freeform 385">
              <a:extLst>
                <a:ext uri="{FF2B5EF4-FFF2-40B4-BE49-F238E27FC236}">
                  <a16:creationId xmlns:a16="http://schemas.microsoft.com/office/drawing/2014/main" xmlns="" id="{CB3BBE28-79D4-0544-94E0-11BB9C891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565" y="580377"/>
              <a:ext cx="142649" cy="197994"/>
            </a:xfrm>
            <a:custGeom>
              <a:avLst/>
              <a:gdLst>
                <a:gd name="T0" fmla="*/ 324 w 325"/>
                <a:gd name="T1" fmla="*/ 8 h 456"/>
                <a:gd name="T2" fmla="*/ 324 w 325"/>
                <a:gd name="T3" fmla="*/ 8 h 456"/>
                <a:gd name="T4" fmla="*/ 101 w 325"/>
                <a:gd name="T5" fmla="*/ 196 h 456"/>
                <a:gd name="T6" fmla="*/ 101 w 325"/>
                <a:gd name="T7" fmla="*/ 196 h 456"/>
                <a:gd name="T8" fmla="*/ 31 w 325"/>
                <a:gd name="T9" fmla="*/ 411 h 456"/>
                <a:gd name="T10" fmla="*/ 31 w 325"/>
                <a:gd name="T11" fmla="*/ 411 h 456"/>
                <a:gd name="T12" fmla="*/ 100 w 325"/>
                <a:gd name="T13" fmla="*/ 436 h 456"/>
                <a:gd name="T14" fmla="*/ 100 w 325"/>
                <a:gd name="T15" fmla="*/ 436 h 456"/>
                <a:gd name="T16" fmla="*/ 132 w 325"/>
                <a:gd name="T17" fmla="*/ 411 h 456"/>
                <a:gd name="T18" fmla="*/ 132 w 325"/>
                <a:gd name="T19" fmla="*/ 411 h 456"/>
                <a:gd name="T20" fmla="*/ 323 w 325"/>
                <a:gd name="T21" fmla="*/ 7 h 456"/>
                <a:gd name="T22" fmla="*/ 323 w 325"/>
                <a:gd name="T23" fmla="*/ 7 h 456"/>
                <a:gd name="T24" fmla="*/ 324 w 325"/>
                <a:gd name="T25" fmla="*/ 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56">
                  <a:moveTo>
                    <a:pt x="324" y="8"/>
                  </a:moveTo>
                  <a:lnTo>
                    <a:pt x="324" y="8"/>
                  </a:lnTo>
                  <a:cubicBezTo>
                    <a:pt x="251" y="69"/>
                    <a:pt x="177" y="133"/>
                    <a:pt x="101" y="196"/>
                  </a:cubicBezTo>
                  <a:lnTo>
                    <a:pt x="101" y="196"/>
                  </a:lnTo>
                  <a:cubicBezTo>
                    <a:pt x="21" y="262"/>
                    <a:pt x="0" y="331"/>
                    <a:pt x="31" y="411"/>
                  </a:cubicBezTo>
                  <a:lnTo>
                    <a:pt x="31" y="411"/>
                  </a:lnTo>
                  <a:cubicBezTo>
                    <a:pt x="46" y="450"/>
                    <a:pt x="68" y="455"/>
                    <a:pt x="100" y="436"/>
                  </a:cubicBezTo>
                  <a:lnTo>
                    <a:pt x="100" y="436"/>
                  </a:lnTo>
                  <a:cubicBezTo>
                    <a:pt x="112" y="429"/>
                    <a:pt x="124" y="422"/>
                    <a:pt x="132" y="411"/>
                  </a:cubicBezTo>
                  <a:lnTo>
                    <a:pt x="132" y="411"/>
                  </a:lnTo>
                  <a:cubicBezTo>
                    <a:pt x="225" y="290"/>
                    <a:pt x="288" y="154"/>
                    <a:pt x="323" y="7"/>
                  </a:cubicBezTo>
                  <a:lnTo>
                    <a:pt x="323" y="7"/>
                  </a:lnTo>
                  <a:cubicBezTo>
                    <a:pt x="324" y="4"/>
                    <a:pt x="321" y="0"/>
                    <a:pt x="324" y="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8" name="Freeform 386">
              <a:extLst>
                <a:ext uri="{FF2B5EF4-FFF2-40B4-BE49-F238E27FC236}">
                  <a16:creationId xmlns:a16="http://schemas.microsoft.com/office/drawing/2014/main" xmlns="" id="{A991F0AA-2698-0B4C-B9D3-CA2B7583F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270" y="315945"/>
              <a:ext cx="186757" cy="148261"/>
            </a:xfrm>
            <a:custGeom>
              <a:avLst/>
              <a:gdLst>
                <a:gd name="T0" fmla="*/ 0 w 429"/>
                <a:gd name="T1" fmla="*/ 33 h 341"/>
                <a:gd name="T2" fmla="*/ 0 w 429"/>
                <a:gd name="T3" fmla="*/ 33 h 341"/>
                <a:gd name="T4" fmla="*/ 428 w 429"/>
                <a:gd name="T5" fmla="*/ 303 h 341"/>
                <a:gd name="T6" fmla="*/ 428 w 429"/>
                <a:gd name="T7" fmla="*/ 303 h 341"/>
                <a:gd name="T8" fmla="*/ 232 w 429"/>
                <a:gd name="T9" fmla="*/ 109 h 341"/>
                <a:gd name="T10" fmla="*/ 232 w 429"/>
                <a:gd name="T11" fmla="*/ 109 h 341"/>
                <a:gd name="T12" fmla="*/ 0 w 429"/>
                <a:gd name="T13" fmla="*/ 3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341">
                  <a:moveTo>
                    <a:pt x="0" y="33"/>
                  </a:moveTo>
                  <a:lnTo>
                    <a:pt x="0" y="33"/>
                  </a:lnTo>
                  <a:cubicBezTo>
                    <a:pt x="48" y="201"/>
                    <a:pt x="273" y="340"/>
                    <a:pt x="428" y="303"/>
                  </a:cubicBezTo>
                  <a:lnTo>
                    <a:pt x="428" y="303"/>
                  </a:lnTo>
                  <a:cubicBezTo>
                    <a:pt x="364" y="240"/>
                    <a:pt x="297" y="176"/>
                    <a:pt x="232" y="109"/>
                  </a:cubicBezTo>
                  <a:lnTo>
                    <a:pt x="232" y="109"/>
                  </a:lnTo>
                  <a:cubicBezTo>
                    <a:pt x="149" y="24"/>
                    <a:pt x="77" y="0"/>
                    <a:pt x="0" y="3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9" name="Freeform 387">
              <a:extLst>
                <a:ext uri="{FF2B5EF4-FFF2-40B4-BE49-F238E27FC236}">
                  <a16:creationId xmlns:a16="http://schemas.microsoft.com/office/drawing/2014/main" xmlns="" id="{FF84D363-191B-D64F-811A-59D3C3F1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302" y="347539"/>
              <a:ext cx="235559" cy="122925"/>
            </a:xfrm>
            <a:custGeom>
              <a:avLst/>
              <a:gdLst>
                <a:gd name="T0" fmla="*/ 541 w 542"/>
                <a:gd name="T1" fmla="*/ 282 h 283"/>
                <a:gd name="T2" fmla="*/ 541 w 542"/>
                <a:gd name="T3" fmla="*/ 282 h 283"/>
                <a:gd name="T4" fmla="*/ 146 w 542"/>
                <a:gd name="T5" fmla="*/ 7 h 283"/>
                <a:gd name="T6" fmla="*/ 146 w 542"/>
                <a:gd name="T7" fmla="*/ 7 h 283"/>
                <a:gd name="T8" fmla="*/ 17 w 542"/>
                <a:gd name="T9" fmla="*/ 28 h 283"/>
                <a:gd name="T10" fmla="*/ 17 w 542"/>
                <a:gd name="T11" fmla="*/ 28 h 283"/>
                <a:gd name="T12" fmla="*/ 98 w 542"/>
                <a:gd name="T13" fmla="*/ 130 h 283"/>
                <a:gd name="T14" fmla="*/ 98 w 542"/>
                <a:gd name="T15" fmla="*/ 130 h 283"/>
                <a:gd name="T16" fmla="*/ 143 w 542"/>
                <a:gd name="T17" fmla="*/ 144 h 283"/>
                <a:gd name="T18" fmla="*/ 143 w 542"/>
                <a:gd name="T19" fmla="*/ 144 h 283"/>
                <a:gd name="T20" fmla="*/ 541 w 542"/>
                <a:gd name="T21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2" h="283">
                  <a:moveTo>
                    <a:pt x="541" y="282"/>
                  </a:moveTo>
                  <a:lnTo>
                    <a:pt x="541" y="282"/>
                  </a:lnTo>
                  <a:cubicBezTo>
                    <a:pt x="431" y="157"/>
                    <a:pt x="316" y="39"/>
                    <a:pt x="146" y="7"/>
                  </a:cubicBezTo>
                  <a:lnTo>
                    <a:pt x="146" y="7"/>
                  </a:lnTo>
                  <a:cubicBezTo>
                    <a:pt x="104" y="0"/>
                    <a:pt x="25" y="9"/>
                    <a:pt x="17" y="28"/>
                  </a:cubicBezTo>
                  <a:lnTo>
                    <a:pt x="17" y="28"/>
                  </a:lnTo>
                  <a:cubicBezTo>
                    <a:pt x="0" y="80"/>
                    <a:pt x="59" y="104"/>
                    <a:pt x="98" y="130"/>
                  </a:cubicBezTo>
                  <a:lnTo>
                    <a:pt x="98" y="130"/>
                  </a:lnTo>
                  <a:cubicBezTo>
                    <a:pt x="111" y="138"/>
                    <a:pt x="128" y="142"/>
                    <a:pt x="143" y="144"/>
                  </a:cubicBezTo>
                  <a:lnTo>
                    <a:pt x="143" y="144"/>
                  </a:lnTo>
                  <a:cubicBezTo>
                    <a:pt x="288" y="158"/>
                    <a:pt x="418" y="209"/>
                    <a:pt x="541" y="28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0" name="Freeform 388">
              <a:extLst>
                <a:ext uri="{FF2B5EF4-FFF2-40B4-BE49-F238E27FC236}">
                  <a16:creationId xmlns:a16="http://schemas.microsoft.com/office/drawing/2014/main" xmlns="" id="{3040E519-CCB4-C34A-8508-CE4FA815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144" y="314217"/>
              <a:ext cx="139833" cy="152015"/>
            </a:xfrm>
            <a:custGeom>
              <a:avLst/>
              <a:gdLst>
                <a:gd name="T0" fmla="*/ 322 w 323"/>
                <a:gd name="T1" fmla="*/ 348 h 349"/>
                <a:gd name="T2" fmla="*/ 322 w 323"/>
                <a:gd name="T3" fmla="*/ 348 h 349"/>
                <a:gd name="T4" fmla="*/ 125 w 323"/>
                <a:gd name="T5" fmla="*/ 36 h 349"/>
                <a:gd name="T6" fmla="*/ 125 w 323"/>
                <a:gd name="T7" fmla="*/ 36 h 349"/>
                <a:gd name="T8" fmla="*/ 28 w 323"/>
                <a:gd name="T9" fmla="*/ 11 h 349"/>
                <a:gd name="T10" fmla="*/ 28 w 323"/>
                <a:gd name="T11" fmla="*/ 11 h 349"/>
                <a:gd name="T12" fmla="*/ 54 w 323"/>
                <a:gd name="T13" fmla="*/ 107 h 349"/>
                <a:gd name="T14" fmla="*/ 54 w 323"/>
                <a:gd name="T15" fmla="*/ 107 h 349"/>
                <a:gd name="T16" fmla="*/ 82 w 323"/>
                <a:gd name="T17" fmla="*/ 131 h 349"/>
                <a:gd name="T18" fmla="*/ 82 w 323"/>
                <a:gd name="T19" fmla="*/ 131 h 349"/>
                <a:gd name="T20" fmla="*/ 322 w 323"/>
                <a:gd name="T21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49">
                  <a:moveTo>
                    <a:pt x="322" y="348"/>
                  </a:moveTo>
                  <a:lnTo>
                    <a:pt x="322" y="348"/>
                  </a:lnTo>
                  <a:cubicBezTo>
                    <a:pt x="281" y="227"/>
                    <a:pt x="236" y="109"/>
                    <a:pt x="125" y="36"/>
                  </a:cubicBezTo>
                  <a:lnTo>
                    <a:pt x="125" y="36"/>
                  </a:lnTo>
                  <a:cubicBezTo>
                    <a:pt x="97" y="17"/>
                    <a:pt x="38" y="0"/>
                    <a:pt x="28" y="11"/>
                  </a:cubicBezTo>
                  <a:lnTo>
                    <a:pt x="28" y="11"/>
                  </a:lnTo>
                  <a:cubicBezTo>
                    <a:pt x="0" y="43"/>
                    <a:pt x="34" y="78"/>
                    <a:pt x="54" y="107"/>
                  </a:cubicBezTo>
                  <a:lnTo>
                    <a:pt x="54" y="107"/>
                  </a:lnTo>
                  <a:cubicBezTo>
                    <a:pt x="61" y="117"/>
                    <a:pt x="72" y="125"/>
                    <a:pt x="82" y="131"/>
                  </a:cubicBezTo>
                  <a:lnTo>
                    <a:pt x="82" y="131"/>
                  </a:lnTo>
                  <a:cubicBezTo>
                    <a:pt x="179" y="184"/>
                    <a:pt x="256" y="260"/>
                    <a:pt x="322" y="34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1" name="Freeform 389">
              <a:extLst>
                <a:ext uri="{FF2B5EF4-FFF2-40B4-BE49-F238E27FC236}">
                  <a16:creationId xmlns:a16="http://schemas.microsoft.com/office/drawing/2014/main" xmlns="" id="{D71C9B58-5F24-E946-8DE9-A1B5DCB8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969" y="178820"/>
              <a:ext cx="80709" cy="199871"/>
            </a:xfrm>
            <a:custGeom>
              <a:avLst/>
              <a:gdLst>
                <a:gd name="T0" fmla="*/ 18 w 184"/>
                <a:gd name="T1" fmla="*/ 457 h 458"/>
                <a:gd name="T2" fmla="*/ 18 w 184"/>
                <a:gd name="T3" fmla="*/ 457 h 458"/>
                <a:gd name="T4" fmla="*/ 179 w 184"/>
                <a:gd name="T5" fmla="*/ 110 h 458"/>
                <a:gd name="T6" fmla="*/ 179 w 184"/>
                <a:gd name="T7" fmla="*/ 110 h 458"/>
                <a:gd name="T8" fmla="*/ 169 w 184"/>
                <a:gd name="T9" fmla="*/ 36 h 458"/>
                <a:gd name="T10" fmla="*/ 169 w 184"/>
                <a:gd name="T11" fmla="*/ 36 h 458"/>
                <a:gd name="T12" fmla="*/ 113 w 184"/>
                <a:gd name="T13" fmla="*/ 0 h 458"/>
                <a:gd name="T14" fmla="*/ 113 w 184"/>
                <a:gd name="T15" fmla="*/ 0 h 458"/>
                <a:gd name="T16" fmla="*/ 73 w 184"/>
                <a:gd name="T17" fmla="*/ 45 h 458"/>
                <a:gd name="T18" fmla="*/ 73 w 184"/>
                <a:gd name="T19" fmla="*/ 45 h 458"/>
                <a:gd name="T20" fmla="*/ 0 w 184"/>
                <a:gd name="T21" fmla="*/ 450 h 458"/>
                <a:gd name="T22" fmla="*/ 0 w 184"/>
                <a:gd name="T23" fmla="*/ 450 h 458"/>
                <a:gd name="T24" fmla="*/ 18 w 184"/>
                <a:gd name="T25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458">
                  <a:moveTo>
                    <a:pt x="18" y="457"/>
                  </a:moveTo>
                  <a:lnTo>
                    <a:pt x="18" y="457"/>
                  </a:lnTo>
                  <a:cubicBezTo>
                    <a:pt x="84" y="348"/>
                    <a:pt x="158" y="241"/>
                    <a:pt x="179" y="110"/>
                  </a:cubicBezTo>
                  <a:lnTo>
                    <a:pt x="179" y="110"/>
                  </a:lnTo>
                  <a:cubicBezTo>
                    <a:pt x="183" y="86"/>
                    <a:pt x="181" y="56"/>
                    <a:pt x="169" y="36"/>
                  </a:cubicBezTo>
                  <a:lnTo>
                    <a:pt x="169" y="36"/>
                  </a:lnTo>
                  <a:cubicBezTo>
                    <a:pt x="159" y="18"/>
                    <a:pt x="133" y="2"/>
                    <a:pt x="113" y="0"/>
                  </a:cubicBezTo>
                  <a:lnTo>
                    <a:pt x="113" y="0"/>
                  </a:lnTo>
                  <a:cubicBezTo>
                    <a:pt x="100" y="0"/>
                    <a:pt x="77" y="28"/>
                    <a:pt x="73" y="45"/>
                  </a:cubicBezTo>
                  <a:lnTo>
                    <a:pt x="73" y="45"/>
                  </a:lnTo>
                  <a:cubicBezTo>
                    <a:pt x="47" y="180"/>
                    <a:pt x="24" y="315"/>
                    <a:pt x="0" y="450"/>
                  </a:cubicBezTo>
                  <a:lnTo>
                    <a:pt x="0" y="450"/>
                  </a:lnTo>
                  <a:cubicBezTo>
                    <a:pt x="6" y="453"/>
                    <a:pt x="12" y="455"/>
                    <a:pt x="18" y="45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2" name="Freeform 390">
              <a:extLst>
                <a:ext uri="{FF2B5EF4-FFF2-40B4-BE49-F238E27FC236}">
                  <a16:creationId xmlns:a16="http://schemas.microsoft.com/office/drawing/2014/main" xmlns="" id="{54A27469-40D1-A449-B704-F0003E68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294" y="607180"/>
              <a:ext cx="198019" cy="109788"/>
            </a:xfrm>
            <a:custGeom>
              <a:avLst/>
              <a:gdLst>
                <a:gd name="T0" fmla="*/ 453 w 454"/>
                <a:gd name="T1" fmla="*/ 0 h 253"/>
                <a:gd name="T2" fmla="*/ 453 w 454"/>
                <a:gd name="T3" fmla="*/ 0 h 253"/>
                <a:gd name="T4" fmla="*/ 140 w 454"/>
                <a:gd name="T5" fmla="*/ 103 h 253"/>
                <a:gd name="T6" fmla="*/ 140 w 454"/>
                <a:gd name="T7" fmla="*/ 103 h 253"/>
                <a:gd name="T8" fmla="*/ 28 w 454"/>
                <a:gd name="T9" fmla="*/ 187 h 253"/>
                <a:gd name="T10" fmla="*/ 28 w 454"/>
                <a:gd name="T11" fmla="*/ 187 h 253"/>
                <a:gd name="T12" fmla="*/ 62 w 454"/>
                <a:gd name="T13" fmla="*/ 251 h 253"/>
                <a:gd name="T14" fmla="*/ 62 w 454"/>
                <a:gd name="T15" fmla="*/ 251 h 253"/>
                <a:gd name="T16" fmla="*/ 103 w 454"/>
                <a:gd name="T17" fmla="*/ 247 h 253"/>
                <a:gd name="T18" fmla="*/ 103 w 454"/>
                <a:gd name="T19" fmla="*/ 247 h 253"/>
                <a:gd name="T20" fmla="*/ 453 w 454"/>
                <a:gd name="T2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" h="253">
                  <a:moveTo>
                    <a:pt x="453" y="0"/>
                  </a:moveTo>
                  <a:lnTo>
                    <a:pt x="453" y="0"/>
                  </a:lnTo>
                  <a:cubicBezTo>
                    <a:pt x="341" y="37"/>
                    <a:pt x="238" y="65"/>
                    <a:pt x="140" y="103"/>
                  </a:cubicBezTo>
                  <a:lnTo>
                    <a:pt x="140" y="103"/>
                  </a:lnTo>
                  <a:cubicBezTo>
                    <a:pt x="98" y="120"/>
                    <a:pt x="58" y="153"/>
                    <a:pt x="28" y="187"/>
                  </a:cubicBezTo>
                  <a:lnTo>
                    <a:pt x="28" y="187"/>
                  </a:lnTo>
                  <a:cubicBezTo>
                    <a:pt x="0" y="219"/>
                    <a:pt x="17" y="247"/>
                    <a:pt x="62" y="251"/>
                  </a:cubicBezTo>
                  <a:lnTo>
                    <a:pt x="62" y="251"/>
                  </a:lnTo>
                  <a:cubicBezTo>
                    <a:pt x="75" y="252"/>
                    <a:pt x="91" y="251"/>
                    <a:pt x="103" y="247"/>
                  </a:cubicBezTo>
                  <a:lnTo>
                    <a:pt x="103" y="247"/>
                  </a:lnTo>
                  <a:cubicBezTo>
                    <a:pt x="237" y="195"/>
                    <a:pt x="350" y="112"/>
                    <a:pt x="453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3" name="Freeform 391">
              <a:extLst>
                <a:ext uri="{FF2B5EF4-FFF2-40B4-BE49-F238E27FC236}">
                  <a16:creationId xmlns:a16="http://schemas.microsoft.com/office/drawing/2014/main" xmlns="" id="{6DD5AE3E-EBBA-3C49-ADC3-CA4BE55BE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475" y="1022224"/>
              <a:ext cx="226174" cy="58179"/>
            </a:xfrm>
            <a:custGeom>
              <a:avLst/>
              <a:gdLst>
                <a:gd name="T0" fmla="*/ 518 w 519"/>
                <a:gd name="T1" fmla="*/ 0 h 133"/>
                <a:gd name="T2" fmla="*/ 518 w 519"/>
                <a:gd name="T3" fmla="*/ 0 h 133"/>
                <a:gd name="T4" fmla="*/ 53 w 519"/>
                <a:gd name="T5" fmla="*/ 20 h 133"/>
                <a:gd name="T6" fmla="*/ 53 w 519"/>
                <a:gd name="T7" fmla="*/ 20 h 133"/>
                <a:gd name="T8" fmla="*/ 2 w 519"/>
                <a:gd name="T9" fmla="*/ 86 h 133"/>
                <a:gd name="T10" fmla="*/ 2 w 519"/>
                <a:gd name="T11" fmla="*/ 86 h 133"/>
                <a:gd name="T12" fmla="*/ 53 w 519"/>
                <a:gd name="T13" fmla="*/ 129 h 133"/>
                <a:gd name="T14" fmla="*/ 53 w 519"/>
                <a:gd name="T15" fmla="*/ 129 h 133"/>
                <a:gd name="T16" fmla="*/ 518 w 51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133">
                  <a:moveTo>
                    <a:pt x="518" y="0"/>
                  </a:moveTo>
                  <a:lnTo>
                    <a:pt x="518" y="0"/>
                  </a:lnTo>
                  <a:cubicBezTo>
                    <a:pt x="363" y="6"/>
                    <a:pt x="208" y="13"/>
                    <a:pt x="53" y="20"/>
                  </a:cubicBezTo>
                  <a:lnTo>
                    <a:pt x="53" y="20"/>
                  </a:lnTo>
                  <a:cubicBezTo>
                    <a:pt x="9" y="21"/>
                    <a:pt x="4" y="51"/>
                    <a:pt x="2" y="86"/>
                  </a:cubicBezTo>
                  <a:lnTo>
                    <a:pt x="2" y="86"/>
                  </a:lnTo>
                  <a:cubicBezTo>
                    <a:pt x="0" y="123"/>
                    <a:pt x="24" y="128"/>
                    <a:pt x="53" y="129"/>
                  </a:cubicBezTo>
                  <a:lnTo>
                    <a:pt x="53" y="129"/>
                  </a:lnTo>
                  <a:cubicBezTo>
                    <a:pt x="221" y="132"/>
                    <a:pt x="365" y="49"/>
                    <a:pt x="518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4" name="Freeform 392">
              <a:extLst>
                <a:ext uri="{FF2B5EF4-FFF2-40B4-BE49-F238E27FC236}">
                  <a16:creationId xmlns:a16="http://schemas.microsoft.com/office/drawing/2014/main" xmlns="" id="{515F6593-6286-314E-B284-083BA8E8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744" y="973338"/>
              <a:ext cx="189573" cy="45980"/>
            </a:xfrm>
            <a:custGeom>
              <a:avLst/>
              <a:gdLst>
                <a:gd name="T0" fmla="*/ 428 w 436"/>
                <a:gd name="T1" fmla="*/ 10 h 108"/>
                <a:gd name="T2" fmla="*/ 428 w 436"/>
                <a:gd name="T3" fmla="*/ 10 h 108"/>
                <a:gd name="T4" fmla="*/ 58 w 436"/>
                <a:gd name="T5" fmla="*/ 1 h 108"/>
                <a:gd name="T6" fmla="*/ 58 w 436"/>
                <a:gd name="T7" fmla="*/ 1 h 108"/>
                <a:gd name="T8" fmla="*/ 0 w 436"/>
                <a:gd name="T9" fmla="*/ 46 h 108"/>
                <a:gd name="T10" fmla="*/ 0 w 436"/>
                <a:gd name="T11" fmla="*/ 46 h 108"/>
                <a:gd name="T12" fmla="*/ 47 w 436"/>
                <a:gd name="T13" fmla="*/ 96 h 108"/>
                <a:gd name="T14" fmla="*/ 47 w 436"/>
                <a:gd name="T15" fmla="*/ 96 h 108"/>
                <a:gd name="T16" fmla="*/ 111 w 436"/>
                <a:gd name="T17" fmla="*/ 105 h 108"/>
                <a:gd name="T18" fmla="*/ 111 w 436"/>
                <a:gd name="T19" fmla="*/ 105 h 108"/>
                <a:gd name="T20" fmla="*/ 435 w 436"/>
                <a:gd name="T21" fmla="*/ 54 h 108"/>
                <a:gd name="T22" fmla="*/ 435 w 436"/>
                <a:gd name="T23" fmla="*/ 54 h 108"/>
                <a:gd name="T24" fmla="*/ 428 w 436"/>
                <a:gd name="T25" fmla="*/ 1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108">
                  <a:moveTo>
                    <a:pt x="428" y="10"/>
                  </a:moveTo>
                  <a:lnTo>
                    <a:pt x="428" y="10"/>
                  </a:lnTo>
                  <a:cubicBezTo>
                    <a:pt x="305" y="6"/>
                    <a:pt x="182" y="0"/>
                    <a:pt x="58" y="1"/>
                  </a:cubicBezTo>
                  <a:lnTo>
                    <a:pt x="58" y="1"/>
                  </a:lnTo>
                  <a:cubicBezTo>
                    <a:pt x="39" y="1"/>
                    <a:pt x="19" y="31"/>
                    <a:pt x="0" y="46"/>
                  </a:cubicBezTo>
                  <a:lnTo>
                    <a:pt x="0" y="46"/>
                  </a:lnTo>
                  <a:cubicBezTo>
                    <a:pt x="15" y="64"/>
                    <a:pt x="28" y="86"/>
                    <a:pt x="47" y="96"/>
                  </a:cubicBezTo>
                  <a:lnTo>
                    <a:pt x="47" y="96"/>
                  </a:lnTo>
                  <a:cubicBezTo>
                    <a:pt x="65" y="106"/>
                    <a:pt x="90" y="107"/>
                    <a:pt x="111" y="105"/>
                  </a:cubicBezTo>
                  <a:lnTo>
                    <a:pt x="111" y="105"/>
                  </a:lnTo>
                  <a:cubicBezTo>
                    <a:pt x="219" y="89"/>
                    <a:pt x="327" y="71"/>
                    <a:pt x="435" y="54"/>
                  </a:cubicBezTo>
                  <a:lnTo>
                    <a:pt x="435" y="54"/>
                  </a:lnTo>
                  <a:cubicBezTo>
                    <a:pt x="433" y="39"/>
                    <a:pt x="431" y="24"/>
                    <a:pt x="428" y="1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5" name="Freeform 393">
              <a:extLst>
                <a:ext uri="{FF2B5EF4-FFF2-40B4-BE49-F238E27FC236}">
                  <a16:creationId xmlns:a16="http://schemas.microsoft.com/office/drawing/2014/main" xmlns="" id="{EC07F3D5-14AF-604A-BF24-56F22250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362" y="439001"/>
              <a:ext cx="153911" cy="157645"/>
            </a:xfrm>
            <a:custGeom>
              <a:avLst/>
              <a:gdLst>
                <a:gd name="T0" fmla="*/ 57 w 354"/>
                <a:gd name="T1" fmla="*/ 0 h 361"/>
                <a:gd name="T2" fmla="*/ 57 w 354"/>
                <a:gd name="T3" fmla="*/ 0 h 361"/>
                <a:gd name="T4" fmla="*/ 353 w 354"/>
                <a:gd name="T5" fmla="*/ 360 h 361"/>
                <a:gd name="T6" fmla="*/ 353 w 354"/>
                <a:gd name="T7" fmla="*/ 360 h 361"/>
                <a:gd name="T8" fmla="*/ 145 w 354"/>
                <a:gd name="T9" fmla="*/ 90 h 361"/>
                <a:gd name="T10" fmla="*/ 145 w 354"/>
                <a:gd name="T11" fmla="*/ 90 h 361"/>
                <a:gd name="T12" fmla="*/ 57 w 354"/>
                <a:gd name="T1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361">
                  <a:moveTo>
                    <a:pt x="57" y="0"/>
                  </a:moveTo>
                  <a:lnTo>
                    <a:pt x="57" y="0"/>
                  </a:lnTo>
                  <a:cubicBezTo>
                    <a:pt x="0" y="134"/>
                    <a:pt x="171" y="351"/>
                    <a:pt x="353" y="360"/>
                  </a:cubicBezTo>
                  <a:lnTo>
                    <a:pt x="353" y="360"/>
                  </a:lnTo>
                  <a:cubicBezTo>
                    <a:pt x="220" y="307"/>
                    <a:pt x="164" y="212"/>
                    <a:pt x="145" y="90"/>
                  </a:cubicBezTo>
                  <a:lnTo>
                    <a:pt x="145" y="90"/>
                  </a:lnTo>
                  <a:cubicBezTo>
                    <a:pt x="138" y="46"/>
                    <a:pt x="114" y="8"/>
                    <a:pt x="57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6" name="Freeform 394">
              <a:extLst>
                <a:ext uri="{FF2B5EF4-FFF2-40B4-BE49-F238E27FC236}">
                  <a16:creationId xmlns:a16="http://schemas.microsoft.com/office/drawing/2014/main" xmlns="" id="{76301317-1B72-A94F-84A7-745789723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508" y="235799"/>
              <a:ext cx="106987" cy="167029"/>
            </a:xfrm>
            <a:custGeom>
              <a:avLst/>
              <a:gdLst>
                <a:gd name="T0" fmla="*/ 0 w 249"/>
                <a:gd name="T1" fmla="*/ 383 h 384"/>
                <a:gd name="T2" fmla="*/ 0 w 249"/>
                <a:gd name="T3" fmla="*/ 383 h 384"/>
                <a:gd name="T4" fmla="*/ 242 w 249"/>
                <a:gd name="T5" fmla="*/ 52 h 384"/>
                <a:gd name="T6" fmla="*/ 242 w 249"/>
                <a:gd name="T7" fmla="*/ 52 h 384"/>
                <a:gd name="T8" fmla="*/ 231 w 249"/>
                <a:gd name="T9" fmla="*/ 0 h 384"/>
                <a:gd name="T10" fmla="*/ 231 w 249"/>
                <a:gd name="T11" fmla="*/ 0 h 384"/>
                <a:gd name="T12" fmla="*/ 181 w 249"/>
                <a:gd name="T13" fmla="*/ 16 h 384"/>
                <a:gd name="T14" fmla="*/ 181 w 249"/>
                <a:gd name="T15" fmla="*/ 16 h 384"/>
                <a:gd name="T16" fmla="*/ 143 w 249"/>
                <a:gd name="T17" fmla="*/ 61 h 384"/>
                <a:gd name="T18" fmla="*/ 143 w 249"/>
                <a:gd name="T19" fmla="*/ 61 h 384"/>
                <a:gd name="T20" fmla="*/ 0 w 249"/>
                <a:gd name="T21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384">
                  <a:moveTo>
                    <a:pt x="0" y="383"/>
                  </a:moveTo>
                  <a:lnTo>
                    <a:pt x="0" y="383"/>
                  </a:lnTo>
                  <a:cubicBezTo>
                    <a:pt x="82" y="273"/>
                    <a:pt x="196" y="188"/>
                    <a:pt x="242" y="52"/>
                  </a:cubicBezTo>
                  <a:lnTo>
                    <a:pt x="242" y="52"/>
                  </a:lnTo>
                  <a:cubicBezTo>
                    <a:pt x="248" y="37"/>
                    <a:pt x="235" y="17"/>
                    <a:pt x="231" y="0"/>
                  </a:cubicBezTo>
                  <a:lnTo>
                    <a:pt x="231" y="0"/>
                  </a:lnTo>
                  <a:cubicBezTo>
                    <a:pt x="214" y="5"/>
                    <a:pt x="194" y="6"/>
                    <a:pt x="181" y="16"/>
                  </a:cubicBezTo>
                  <a:lnTo>
                    <a:pt x="181" y="16"/>
                  </a:lnTo>
                  <a:cubicBezTo>
                    <a:pt x="165" y="27"/>
                    <a:pt x="151" y="44"/>
                    <a:pt x="143" y="61"/>
                  </a:cubicBezTo>
                  <a:lnTo>
                    <a:pt x="143" y="61"/>
                  </a:lnTo>
                  <a:cubicBezTo>
                    <a:pt x="94" y="168"/>
                    <a:pt x="47" y="275"/>
                    <a:pt x="0" y="383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7" name="Freeform 395">
              <a:extLst>
                <a:ext uri="{FF2B5EF4-FFF2-40B4-BE49-F238E27FC236}">
                  <a16:creationId xmlns:a16="http://schemas.microsoft.com/office/drawing/2014/main" xmlns="" id="{C6A5C8A2-A447-C144-B15D-FB1AC971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979" y="201829"/>
              <a:ext cx="59124" cy="178289"/>
            </a:xfrm>
            <a:custGeom>
              <a:avLst/>
              <a:gdLst>
                <a:gd name="T0" fmla="*/ 55 w 137"/>
                <a:gd name="T1" fmla="*/ 407 h 409"/>
                <a:gd name="T2" fmla="*/ 55 w 137"/>
                <a:gd name="T3" fmla="*/ 407 h 409"/>
                <a:gd name="T4" fmla="*/ 65 w 137"/>
                <a:gd name="T5" fmla="*/ 6 h 409"/>
                <a:gd name="T6" fmla="*/ 65 w 137"/>
                <a:gd name="T7" fmla="*/ 6 h 409"/>
                <a:gd name="T8" fmla="*/ 40 w 137"/>
                <a:gd name="T9" fmla="*/ 0 h 409"/>
                <a:gd name="T10" fmla="*/ 40 w 137"/>
                <a:gd name="T11" fmla="*/ 0 h 409"/>
                <a:gd name="T12" fmla="*/ 2 w 137"/>
                <a:gd name="T13" fmla="*/ 86 h 409"/>
                <a:gd name="T14" fmla="*/ 2 w 137"/>
                <a:gd name="T15" fmla="*/ 86 h 409"/>
                <a:gd name="T16" fmla="*/ 37 w 137"/>
                <a:gd name="T17" fmla="*/ 408 h 409"/>
                <a:gd name="T18" fmla="*/ 37 w 137"/>
                <a:gd name="T19" fmla="*/ 408 h 409"/>
                <a:gd name="T20" fmla="*/ 55 w 137"/>
                <a:gd name="T21" fmla="*/ 40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409">
                  <a:moveTo>
                    <a:pt x="55" y="407"/>
                  </a:moveTo>
                  <a:lnTo>
                    <a:pt x="55" y="407"/>
                  </a:lnTo>
                  <a:cubicBezTo>
                    <a:pt x="48" y="273"/>
                    <a:pt x="136" y="140"/>
                    <a:pt x="65" y="6"/>
                  </a:cubicBezTo>
                  <a:lnTo>
                    <a:pt x="65" y="6"/>
                  </a:lnTo>
                  <a:cubicBezTo>
                    <a:pt x="56" y="4"/>
                    <a:pt x="48" y="2"/>
                    <a:pt x="40" y="0"/>
                  </a:cubicBezTo>
                  <a:lnTo>
                    <a:pt x="40" y="0"/>
                  </a:lnTo>
                  <a:cubicBezTo>
                    <a:pt x="26" y="28"/>
                    <a:pt x="0" y="58"/>
                    <a:pt x="2" y="86"/>
                  </a:cubicBezTo>
                  <a:lnTo>
                    <a:pt x="2" y="86"/>
                  </a:lnTo>
                  <a:cubicBezTo>
                    <a:pt x="9" y="194"/>
                    <a:pt x="25" y="301"/>
                    <a:pt x="37" y="408"/>
                  </a:cubicBezTo>
                  <a:lnTo>
                    <a:pt x="37" y="408"/>
                  </a:lnTo>
                  <a:cubicBezTo>
                    <a:pt x="43" y="408"/>
                    <a:pt x="49" y="407"/>
                    <a:pt x="55" y="40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8" name="Freeform 396">
              <a:extLst>
                <a:ext uri="{FF2B5EF4-FFF2-40B4-BE49-F238E27FC236}">
                  <a16:creationId xmlns:a16="http://schemas.microsoft.com/office/drawing/2014/main" xmlns="" id="{ED70987F-001E-BE4B-BD58-D938C4E8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464" y="1041596"/>
              <a:ext cx="161418" cy="71316"/>
            </a:xfrm>
            <a:custGeom>
              <a:avLst/>
              <a:gdLst>
                <a:gd name="T0" fmla="*/ 370 w 371"/>
                <a:gd name="T1" fmla="*/ 0 h 162"/>
                <a:gd name="T2" fmla="*/ 370 w 371"/>
                <a:gd name="T3" fmla="*/ 0 h 162"/>
                <a:gd name="T4" fmla="*/ 34 w 371"/>
                <a:gd name="T5" fmla="*/ 95 h 162"/>
                <a:gd name="T6" fmla="*/ 34 w 371"/>
                <a:gd name="T7" fmla="*/ 95 h 162"/>
                <a:gd name="T8" fmla="*/ 0 w 371"/>
                <a:gd name="T9" fmla="*/ 137 h 162"/>
                <a:gd name="T10" fmla="*/ 0 w 371"/>
                <a:gd name="T11" fmla="*/ 137 h 162"/>
                <a:gd name="T12" fmla="*/ 42 w 371"/>
                <a:gd name="T13" fmla="*/ 161 h 162"/>
                <a:gd name="T14" fmla="*/ 42 w 371"/>
                <a:gd name="T15" fmla="*/ 161 h 162"/>
                <a:gd name="T16" fmla="*/ 287 w 371"/>
                <a:gd name="T17" fmla="*/ 77 h 162"/>
                <a:gd name="T18" fmla="*/ 287 w 371"/>
                <a:gd name="T19" fmla="*/ 77 h 162"/>
                <a:gd name="T20" fmla="*/ 370 w 371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162">
                  <a:moveTo>
                    <a:pt x="370" y="0"/>
                  </a:moveTo>
                  <a:lnTo>
                    <a:pt x="370" y="0"/>
                  </a:lnTo>
                  <a:cubicBezTo>
                    <a:pt x="264" y="30"/>
                    <a:pt x="148" y="61"/>
                    <a:pt x="34" y="95"/>
                  </a:cubicBezTo>
                  <a:lnTo>
                    <a:pt x="34" y="95"/>
                  </a:lnTo>
                  <a:cubicBezTo>
                    <a:pt x="20" y="99"/>
                    <a:pt x="12" y="122"/>
                    <a:pt x="0" y="137"/>
                  </a:cubicBezTo>
                  <a:lnTo>
                    <a:pt x="0" y="137"/>
                  </a:lnTo>
                  <a:cubicBezTo>
                    <a:pt x="14" y="145"/>
                    <a:pt x="27" y="161"/>
                    <a:pt x="42" y="161"/>
                  </a:cubicBezTo>
                  <a:lnTo>
                    <a:pt x="42" y="161"/>
                  </a:lnTo>
                  <a:cubicBezTo>
                    <a:pt x="133" y="161"/>
                    <a:pt x="215" y="131"/>
                    <a:pt x="287" y="77"/>
                  </a:cubicBezTo>
                  <a:lnTo>
                    <a:pt x="287" y="77"/>
                  </a:lnTo>
                  <a:cubicBezTo>
                    <a:pt x="320" y="52"/>
                    <a:pt x="348" y="20"/>
                    <a:pt x="370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9" name="Freeform 397">
              <a:extLst>
                <a:ext uri="{FF2B5EF4-FFF2-40B4-BE49-F238E27FC236}">
                  <a16:creationId xmlns:a16="http://schemas.microsoft.com/office/drawing/2014/main" xmlns="" id="{AFD63AEC-6879-1447-A5B7-58FE0DB2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078" y="-75217"/>
              <a:ext cx="78832" cy="144508"/>
            </a:xfrm>
            <a:custGeom>
              <a:avLst/>
              <a:gdLst>
                <a:gd name="T0" fmla="*/ 182 w 183"/>
                <a:gd name="T1" fmla="*/ 326 h 332"/>
                <a:gd name="T2" fmla="*/ 182 w 183"/>
                <a:gd name="T3" fmla="*/ 326 h 332"/>
                <a:gd name="T4" fmla="*/ 80 w 183"/>
                <a:gd name="T5" fmla="*/ 33 h 332"/>
                <a:gd name="T6" fmla="*/ 80 w 183"/>
                <a:gd name="T7" fmla="*/ 33 h 332"/>
                <a:gd name="T8" fmla="*/ 22 w 183"/>
                <a:gd name="T9" fmla="*/ 0 h 332"/>
                <a:gd name="T10" fmla="*/ 22 w 183"/>
                <a:gd name="T11" fmla="*/ 0 h 332"/>
                <a:gd name="T12" fmla="*/ 9 w 183"/>
                <a:gd name="T13" fmla="*/ 68 h 332"/>
                <a:gd name="T14" fmla="*/ 9 w 183"/>
                <a:gd name="T15" fmla="*/ 68 h 332"/>
                <a:gd name="T16" fmla="*/ 170 w 183"/>
                <a:gd name="T17" fmla="*/ 331 h 332"/>
                <a:gd name="T18" fmla="*/ 170 w 183"/>
                <a:gd name="T19" fmla="*/ 331 h 332"/>
                <a:gd name="T20" fmla="*/ 182 w 183"/>
                <a:gd name="T21" fmla="*/ 3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332">
                  <a:moveTo>
                    <a:pt x="182" y="326"/>
                  </a:moveTo>
                  <a:lnTo>
                    <a:pt x="182" y="326"/>
                  </a:lnTo>
                  <a:cubicBezTo>
                    <a:pt x="149" y="228"/>
                    <a:pt x="118" y="130"/>
                    <a:pt x="80" y="33"/>
                  </a:cubicBezTo>
                  <a:lnTo>
                    <a:pt x="80" y="33"/>
                  </a:lnTo>
                  <a:cubicBezTo>
                    <a:pt x="75" y="17"/>
                    <a:pt x="42" y="11"/>
                    <a:pt x="22" y="0"/>
                  </a:cubicBezTo>
                  <a:lnTo>
                    <a:pt x="22" y="0"/>
                  </a:lnTo>
                  <a:cubicBezTo>
                    <a:pt x="17" y="23"/>
                    <a:pt x="0" y="52"/>
                    <a:pt x="9" y="68"/>
                  </a:cubicBezTo>
                  <a:lnTo>
                    <a:pt x="9" y="68"/>
                  </a:lnTo>
                  <a:cubicBezTo>
                    <a:pt x="60" y="158"/>
                    <a:pt x="116" y="244"/>
                    <a:pt x="170" y="331"/>
                  </a:cubicBezTo>
                  <a:lnTo>
                    <a:pt x="170" y="331"/>
                  </a:lnTo>
                  <a:cubicBezTo>
                    <a:pt x="174" y="329"/>
                    <a:pt x="178" y="327"/>
                    <a:pt x="182" y="32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0" name="Freeform 398">
              <a:extLst>
                <a:ext uri="{FF2B5EF4-FFF2-40B4-BE49-F238E27FC236}">
                  <a16:creationId xmlns:a16="http://schemas.microsoft.com/office/drawing/2014/main" xmlns="" id="{BA63B3D6-645F-044C-A660-16ADACEFD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235" y="-66181"/>
              <a:ext cx="42231" cy="135124"/>
            </a:xfrm>
            <a:custGeom>
              <a:avLst/>
              <a:gdLst>
                <a:gd name="T0" fmla="*/ 75 w 98"/>
                <a:gd name="T1" fmla="*/ 308 h 309"/>
                <a:gd name="T2" fmla="*/ 75 w 98"/>
                <a:gd name="T3" fmla="*/ 308 h 309"/>
                <a:gd name="T4" fmla="*/ 83 w 98"/>
                <a:gd name="T5" fmla="*/ 31 h 309"/>
                <a:gd name="T6" fmla="*/ 83 w 98"/>
                <a:gd name="T7" fmla="*/ 31 h 309"/>
                <a:gd name="T8" fmla="*/ 35 w 98"/>
                <a:gd name="T9" fmla="*/ 0 h 309"/>
                <a:gd name="T10" fmla="*/ 35 w 98"/>
                <a:gd name="T11" fmla="*/ 0 h 309"/>
                <a:gd name="T12" fmla="*/ 4 w 98"/>
                <a:gd name="T13" fmla="*/ 44 h 309"/>
                <a:gd name="T14" fmla="*/ 4 w 98"/>
                <a:gd name="T15" fmla="*/ 44 h 309"/>
                <a:gd name="T16" fmla="*/ 8 w 98"/>
                <a:gd name="T17" fmla="*/ 72 h 309"/>
                <a:gd name="T18" fmla="*/ 8 w 98"/>
                <a:gd name="T19" fmla="*/ 72 h 309"/>
                <a:gd name="T20" fmla="*/ 75 w 98"/>
                <a:gd name="T21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309">
                  <a:moveTo>
                    <a:pt x="75" y="308"/>
                  </a:moveTo>
                  <a:lnTo>
                    <a:pt x="75" y="308"/>
                  </a:lnTo>
                  <a:cubicBezTo>
                    <a:pt x="94" y="215"/>
                    <a:pt x="97" y="123"/>
                    <a:pt x="83" y="31"/>
                  </a:cubicBezTo>
                  <a:lnTo>
                    <a:pt x="83" y="31"/>
                  </a:lnTo>
                  <a:cubicBezTo>
                    <a:pt x="81" y="18"/>
                    <a:pt x="52" y="1"/>
                    <a:pt x="35" y="0"/>
                  </a:cubicBezTo>
                  <a:lnTo>
                    <a:pt x="35" y="0"/>
                  </a:lnTo>
                  <a:cubicBezTo>
                    <a:pt x="25" y="0"/>
                    <a:pt x="12" y="27"/>
                    <a:pt x="4" y="44"/>
                  </a:cubicBezTo>
                  <a:lnTo>
                    <a:pt x="4" y="44"/>
                  </a:lnTo>
                  <a:cubicBezTo>
                    <a:pt x="0" y="51"/>
                    <a:pt x="5" y="63"/>
                    <a:pt x="8" y="72"/>
                  </a:cubicBezTo>
                  <a:lnTo>
                    <a:pt x="8" y="72"/>
                  </a:lnTo>
                  <a:cubicBezTo>
                    <a:pt x="29" y="149"/>
                    <a:pt x="51" y="226"/>
                    <a:pt x="75" y="30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1" name="Freeform 399">
              <a:extLst>
                <a:ext uri="{FF2B5EF4-FFF2-40B4-BE49-F238E27FC236}">
                  <a16:creationId xmlns:a16="http://schemas.microsoft.com/office/drawing/2014/main" xmlns="" id="{B1AA4410-AFC3-134C-9AA9-0461469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508" y="89442"/>
              <a:ext cx="70386" cy="71316"/>
            </a:xfrm>
            <a:custGeom>
              <a:avLst/>
              <a:gdLst>
                <a:gd name="T0" fmla="*/ 161 w 162"/>
                <a:gd name="T1" fmla="*/ 134 h 162"/>
                <a:gd name="T2" fmla="*/ 161 w 162"/>
                <a:gd name="T3" fmla="*/ 134 h 162"/>
                <a:gd name="T4" fmla="*/ 114 w 162"/>
                <a:gd name="T5" fmla="*/ 36 h 162"/>
                <a:gd name="T6" fmla="*/ 114 w 162"/>
                <a:gd name="T7" fmla="*/ 36 h 162"/>
                <a:gd name="T8" fmla="*/ 10 w 162"/>
                <a:gd name="T9" fmla="*/ 45 h 162"/>
                <a:gd name="T10" fmla="*/ 10 w 162"/>
                <a:gd name="T11" fmla="*/ 45 h 162"/>
                <a:gd name="T12" fmla="*/ 53 w 162"/>
                <a:gd name="T13" fmla="*/ 149 h 162"/>
                <a:gd name="T14" fmla="*/ 53 w 162"/>
                <a:gd name="T15" fmla="*/ 149 h 162"/>
                <a:gd name="T16" fmla="*/ 161 w 162"/>
                <a:gd name="T17" fmla="*/ 13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62">
                  <a:moveTo>
                    <a:pt x="161" y="134"/>
                  </a:moveTo>
                  <a:lnTo>
                    <a:pt x="161" y="134"/>
                  </a:lnTo>
                  <a:cubicBezTo>
                    <a:pt x="141" y="89"/>
                    <a:pt x="136" y="51"/>
                    <a:pt x="114" y="36"/>
                  </a:cubicBezTo>
                  <a:lnTo>
                    <a:pt x="114" y="36"/>
                  </a:lnTo>
                  <a:cubicBezTo>
                    <a:pt x="83" y="13"/>
                    <a:pt x="27" y="0"/>
                    <a:pt x="10" y="45"/>
                  </a:cubicBezTo>
                  <a:lnTo>
                    <a:pt x="10" y="45"/>
                  </a:lnTo>
                  <a:cubicBezTo>
                    <a:pt x="0" y="71"/>
                    <a:pt x="28" y="122"/>
                    <a:pt x="53" y="149"/>
                  </a:cubicBezTo>
                  <a:lnTo>
                    <a:pt x="53" y="149"/>
                  </a:lnTo>
                  <a:cubicBezTo>
                    <a:pt x="65" y="161"/>
                    <a:pt x="111" y="142"/>
                    <a:pt x="161" y="13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2" name="Freeform 400">
              <a:extLst>
                <a:ext uri="{FF2B5EF4-FFF2-40B4-BE49-F238E27FC236}">
                  <a16:creationId xmlns:a16="http://schemas.microsoft.com/office/drawing/2014/main" xmlns="" id="{56A5A61A-F04B-1F4A-9F61-9DFC9525E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277" y="504982"/>
              <a:ext cx="126695" cy="49734"/>
            </a:xfrm>
            <a:custGeom>
              <a:avLst/>
              <a:gdLst>
                <a:gd name="T0" fmla="*/ 0 w 289"/>
                <a:gd name="T1" fmla="*/ 81 h 115"/>
                <a:gd name="T2" fmla="*/ 0 w 289"/>
                <a:gd name="T3" fmla="*/ 81 h 115"/>
                <a:gd name="T4" fmla="*/ 288 w 289"/>
                <a:gd name="T5" fmla="*/ 66 h 115"/>
                <a:gd name="T6" fmla="*/ 288 w 289"/>
                <a:gd name="T7" fmla="*/ 66 h 115"/>
                <a:gd name="T8" fmla="*/ 0 w 289"/>
                <a:gd name="T9" fmla="*/ 8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15">
                  <a:moveTo>
                    <a:pt x="0" y="81"/>
                  </a:moveTo>
                  <a:lnTo>
                    <a:pt x="0" y="81"/>
                  </a:lnTo>
                  <a:cubicBezTo>
                    <a:pt x="101" y="114"/>
                    <a:pt x="193" y="93"/>
                    <a:pt x="288" y="66"/>
                  </a:cubicBezTo>
                  <a:lnTo>
                    <a:pt x="288" y="66"/>
                  </a:lnTo>
                  <a:cubicBezTo>
                    <a:pt x="178" y="0"/>
                    <a:pt x="28" y="7"/>
                    <a:pt x="0" y="8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3" name="Freeform 401">
              <a:extLst>
                <a:ext uri="{FF2B5EF4-FFF2-40B4-BE49-F238E27FC236}">
                  <a16:creationId xmlns:a16="http://schemas.microsoft.com/office/drawing/2014/main" xmlns="" id="{1233FA4B-0D37-9D44-A909-040D8038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135" y="972588"/>
              <a:ext cx="61940" cy="60055"/>
            </a:xfrm>
            <a:custGeom>
              <a:avLst/>
              <a:gdLst>
                <a:gd name="T0" fmla="*/ 139 w 140"/>
                <a:gd name="T1" fmla="*/ 81 h 137"/>
                <a:gd name="T2" fmla="*/ 139 w 140"/>
                <a:gd name="T3" fmla="*/ 81 h 137"/>
                <a:gd name="T4" fmla="*/ 111 w 140"/>
                <a:gd name="T5" fmla="*/ 24 h 137"/>
                <a:gd name="T6" fmla="*/ 111 w 140"/>
                <a:gd name="T7" fmla="*/ 24 h 137"/>
                <a:gd name="T8" fmla="*/ 5 w 140"/>
                <a:gd name="T9" fmla="*/ 38 h 137"/>
                <a:gd name="T10" fmla="*/ 5 w 140"/>
                <a:gd name="T11" fmla="*/ 38 h 137"/>
                <a:gd name="T12" fmla="*/ 22 w 140"/>
                <a:gd name="T13" fmla="*/ 109 h 137"/>
                <a:gd name="T14" fmla="*/ 22 w 140"/>
                <a:gd name="T15" fmla="*/ 109 h 137"/>
                <a:gd name="T16" fmla="*/ 139 w 140"/>
                <a:gd name="T17" fmla="*/ 8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7">
                  <a:moveTo>
                    <a:pt x="139" y="81"/>
                  </a:moveTo>
                  <a:lnTo>
                    <a:pt x="139" y="81"/>
                  </a:lnTo>
                  <a:cubicBezTo>
                    <a:pt x="133" y="67"/>
                    <a:pt x="127" y="39"/>
                    <a:pt x="111" y="24"/>
                  </a:cubicBezTo>
                  <a:lnTo>
                    <a:pt x="111" y="24"/>
                  </a:lnTo>
                  <a:cubicBezTo>
                    <a:pt x="86" y="0"/>
                    <a:pt x="13" y="10"/>
                    <a:pt x="5" y="38"/>
                  </a:cubicBezTo>
                  <a:lnTo>
                    <a:pt x="5" y="38"/>
                  </a:lnTo>
                  <a:cubicBezTo>
                    <a:pt x="0" y="60"/>
                    <a:pt x="8" y="93"/>
                    <a:pt x="22" y="109"/>
                  </a:cubicBezTo>
                  <a:lnTo>
                    <a:pt x="22" y="109"/>
                  </a:lnTo>
                  <a:cubicBezTo>
                    <a:pt x="46" y="136"/>
                    <a:pt x="109" y="124"/>
                    <a:pt x="139" y="8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4" name="Freeform 402">
              <a:extLst>
                <a:ext uri="{FF2B5EF4-FFF2-40B4-BE49-F238E27FC236}">
                  <a16:creationId xmlns:a16="http://schemas.microsoft.com/office/drawing/2014/main" xmlns="" id="{40986997-A7FE-C64F-9347-C6BD2C1F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662" y="-22386"/>
              <a:ext cx="76955" cy="88206"/>
            </a:xfrm>
            <a:custGeom>
              <a:avLst/>
              <a:gdLst>
                <a:gd name="T0" fmla="*/ 175 w 176"/>
                <a:gd name="T1" fmla="*/ 195 h 205"/>
                <a:gd name="T2" fmla="*/ 175 w 176"/>
                <a:gd name="T3" fmla="*/ 195 h 205"/>
                <a:gd name="T4" fmla="*/ 62 w 176"/>
                <a:gd name="T5" fmla="*/ 21 h 205"/>
                <a:gd name="T6" fmla="*/ 62 w 176"/>
                <a:gd name="T7" fmla="*/ 21 h 205"/>
                <a:gd name="T8" fmla="*/ 3 w 176"/>
                <a:gd name="T9" fmla="*/ 0 h 205"/>
                <a:gd name="T10" fmla="*/ 3 w 176"/>
                <a:gd name="T11" fmla="*/ 0 h 205"/>
                <a:gd name="T12" fmla="*/ 13 w 176"/>
                <a:gd name="T13" fmla="*/ 64 h 205"/>
                <a:gd name="T14" fmla="*/ 13 w 176"/>
                <a:gd name="T15" fmla="*/ 64 h 205"/>
                <a:gd name="T16" fmla="*/ 161 w 176"/>
                <a:gd name="T17" fmla="*/ 204 h 205"/>
                <a:gd name="T18" fmla="*/ 161 w 176"/>
                <a:gd name="T19" fmla="*/ 204 h 205"/>
                <a:gd name="T20" fmla="*/ 175 w 176"/>
                <a:gd name="T2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05">
                  <a:moveTo>
                    <a:pt x="175" y="195"/>
                  </a:moveTo>
                  <a:lnTo>
                    <a:pt x="175" y="195"/>
                  </a:lnTo>
                  <a:cubicBezTo>
                    <a:pt x="138" y="137"/>
                    <a:pt x="103" y="77"/>
                    <a:pt x="62" y="21"/>
                  </a:cubicBezTo>
                  <a:lnTo>
                    <a:pt x="62" y="21"/>
                  </a:lnTo>
                  <a:cubicBezTo>
                    <a:pt x="52" y="7"/>
                    <a:pt x="23" y="7"/>
                    <a:pt x="3" y="0"/>
                  </a:cubicBezTo>
                  <a:lnTo>
                    <a:pt x="3" y="0"/>
                  </a:lnTo>
                  <a:cubicBezTo>
                    <a:pt x="5" y="22"/>
                    <a:pt x="0" y="52"/>
                    <a:pt x="13" y="64"/>
                  </a:cubicBezTo>
                  <a:lnTo>
                    <a:pt x="13" y="64"/>
                  </a:lnTo>
                  <a:cubicBezTo>
                    <a:pt x="59" y="114"/>
                    <a:pt x="111" y="158"/>
                    <a:pt x="161" y="204"/>
                  </a:cubicBezTo>
                  <a:lnTo>
                    <a:pt x="161" y="204"/>
                  </a:lnTo>
                  <a:cubicBezTo>
                    <a:pt x="165" y="201"/>
                    <a:pt x="170" y="199"/>
                    <a:pt x="175" y="19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5" name="Freeform 403">
              <a:extLst>
                <a:ext uri="{FF2B5EF4-FFF2-40B4-BE49-F238E27FC236}">
                  <a16:creationId xmlns:a16="http://schemas.microsoft.com/office/drawing/2014/main" xmlns="" id="{5FD82526-C816-9A48-935D-9157B7D40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294" y="512794"/>
              <a:ext cx="55371" cy="53486"/>
            </a:xfrm>
            <a:custGeom>
              <a:avLst/>
              <a:gdLst>
                <a:gd name="T0" fmla="*/ 14 w 127"/>
                <a:gd name="T1" fmla="*/ 121 h 122"/>
                <a:gd name="T2" fmla="*/ 14 w 127"/>
                <a:gd name="T3" fmla="*/ 121 h 122"/>
                <a:gd name="T4" fmla="*/ 116 w 127"/>
                <a:gd name="T5" fmla="*/ 81 h 122"/>
                <a:gd name="T6" fmla="*/ 116 w 127"/>
                <a:gd name="T7" fmla="*/ 81 h 122"/>
                <a:gd name="T8" fmla="*/ 99 w 127"/>
                <a:gd name="T9" fmla="*/ 0 h 122"/>
                <a:gd name="T10" fmla="*/ 99 w 127"/>
                <a:gd name="T11" fmla="*/ 0 h 122"/>
                <a:gd name="T12" fmla="*/ 11 w 127"/>
                <a:gd name="T13" fmla="*/ 26 h 122"/>
                <a:gd name="T14" fmla="*/ 11 w 127"/>
                <a:gd name="T15" fmla="*/ 26 h 122"/>
                <a:gd name="T16" fmla="*/ 14 w 127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2">
                  <a:moveTo>
                    <a:pt x="14" y="121"/>
                  </a:moveTo>
                  <a:lnTo>
                    <a:pt x="14" y="121"/>
                  </a:lnTo>
                  <a:cubicBezTo>
                    <a:pt x="64" y="103"/>
                    <a:pt x="103" y="101"/>
                    <a:pt x="116" y="81"/>
                  </a:cubicBezTo>
                  <a:lnTo>
                    <a:pt x="116" y="81"/>
                  </a:lnTo>
                  <a:cubicBezTo>
                    <a:pt x="126" y="64"/>
                    <a:pt x="106" y="28"/>
                    <a:pt x="99" y="0"/>
                  </a:cubicBezTo>
                  <a:lnTo>
                    <a:pt x="99" y="0"/>
                  </a:lnTo>
                  <a:cubicBezTo>
                    <a:pt x="69" y="8"/>
                    <a:pt x="34" y="8"/>
                    <a:pt x="11" y="26"/>
                  </a:cubicBezTo>
                  <a:lnTo>
                    <a:pt x="11" y="26"/>
                  </a:lnTo>
                  <a:cubicBezTo>
                    <a:pt x="0" y="35"/>
                    <a:pt x="12" y="74"/>
                    <a:pt x="14" y="12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6" name="Freeform 404">
              <a:extLst>
                <a:ext uri="{FF2B5EF4-FFF2-40B4-BE49-F238E27FC236}">
                  <a16:creationId xmlns:a16="http://schemas.microsoft.com/office/drawing/2014/main" xmlns="" id="{86E59B09-FB47-5E49-B22D-EB695EE9E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19" y="430092"/>
              <a:ext cx="44109" cy="44103"/>
            </a:xfrm>
            <a:custGeom>
              <a:avLst/>
              <a:gdLst>
                <a:gd name="T0" fmla="*/ 78 w 100"/>
                <a:gd name="T1" fmla="*/ 0 h 103"/>
                <a:gd name="T2" fmla="*/ 78 w 100"/>
                <a:gd name="T3" fmla="*/ 0 h 103"/>
                <a:gd name="T4" fmla="*/ 0 w 100"/>
                <a:gd name="T5" fmla="*/ 26 h 103"/>
                <a:gd name="T6" fmla="*/ 0 w 100"/>
                <a:gd name="T7" fmla="*/ 26 h 103"/>
                <a:gd name="T8" fmla="*/ 26 w 100"/>
                <a:gd name="T9" fmla="*/ 93 h 103"/>
                <a:gd name="T10" fmla="*/ 26 w 100"/>
                <a:gd name="T11" fmla="*/ 93 h 103"/>
                <a:gd name="T12" fmla="*/ 90 w 100"/>
                <a:gd name="T13" fmla="*/ 80 h 103"/>
                <a:gd name="T14" fmla="*/ 90 w 100"/>
                <a:gd name="T15" fmla="*/ 80 h 103"/>
                <a:gd name="T16" fmla="*/ 78 w 100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03">
                  <a:moveTo>
                    <a:pt x="78" y="0"/>
                  </a:moveTo>
                  <a:lnTo>
                    <a:pt x="78" y="0"/>
                  </a:lnTo>
                  <a:cubicBezTo>
                    <a:pt x="42" y="11"/>
                    <a:pt x="21" y="19"/>
                    <a:pt x="0" y="26"/>
                  </a:cubicBezTo>
                  <a:lnTo>
                    <a:pt x="0" y="26"/>
                  </a:lnTo>
                  <a:cubicBezTo>
                    <a:pt x="8" y="50"/>
                    <a:pt x="9" y="81"/>
                    <a:pt x="26" y="93"/>
                  </a:cubicBezTo>
                  <a:lnTo>
                    <a:pt x="26" y="93"/>
                  </a:lnTo>
                  <a:cubicBezTo>
                    <a:pt x="39" y="102"/>
                    <a:pt x="79" y="94"/>
                    <a:pt x="90" y="80"/>
                  </a:cubicBezTo>
                  <a:lnTo>
                    <a:pt x="90" y="80"/>
                  </a:lnTo>
                  <a:cubicBezTo>
                    <a:pt x="99" y="68"/>
                    <a:pt x="85" y="37"/>
                    <a:pt x="78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7" name="Freeform 405">
              <a:extLst>
                <a:ext uri="{FF2B5EF4-FFF2-40B4-BE49-F238E27FC236}">
                  <a16:creationId xmlns:a16="http://schemas.microsoft.com/office/drawing/2014/main" xmlns="" id="{04435C53-1E2B-5647-AC35-D8A1F375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073" y="35554"/>
              <a:ext cx="64755" cy="53486"/>
            </a:xfrm>
            <a:custGeom>
              <a:avLst/>
              <a:gdLst>
                <a:gd name="T0" fmla="*/ 0 w 150"/>
                <a:gd name="T1" fmla="*/ 19 h 123"/>
                <a:gd name="T2" fmla="*/ 0 w 150"/>
                <a:gd name="T3" fmla="*/ 19 h 123"/>
                <a:gd name="T4" fmla="*/ 136 w 150"/>
                <a:gd name="T5" fmla="*/ 122 h 123"/>
                <a:gd name="T6" fmla="*/ 136 w 150"/>
                <a:gd name="T7" fmla="*/ 122 h 123"/>
                <a:gd name="T8" fmla="*/ 149 w 150"/>
                <a:gd name="T9" fmla="*/ 106 h 123"/>
                <a:gd name="T10" fmla="*/ 149 w 150"/>
                <a:gd name="T11" fmla="*/ 106 h 123"/>
                <a:gd name="T12" fmla="*/ 16 w 150"/>
                <a:gd name="T13" fmla="*/ 0 h 123"/>
                <a:gd name="T14" fmla="*/ 16 w 150"/>
                <a:gd name="T15" fmla="*/ 0 h 123"/>
                <a:gd name="T16" fmla="*/ 0 w 150"/>
                <a:gd name="T17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23">
                  <a:moveTo>
                    <a:pt x="0" y="19"/>
                  </a:moveTo>
                  <a:lnTo>
                    <a:pt x="0" y="19"/>
                  </a:lnTo>
                  <a:cubicBezTo>
                    <a:pt x="19" y="87"/>
                    <a:pt x="80" y="102"/>
                    <a:pt x="136" y="122"/>
                  </a:cubicBezTo>
                  <a:lnTo>
                    <a:pt x="136" y="122"/>
                  </a:lnTo>
                  <a:cubicBezTo>
                    <a:pt x="140" y="116"/>
                    <a:pt x="145" y="111"/>
                    <a:pt x="149" y="106"/>
                  </a:cubicBezTo>
                  <a:lnTo>
                    <a:pt x="149" y="106"/>
                  </a:lnTo>
                  <a:cubicBezTo>
                    <a:pt x="105" y="71"/>
                    <a:pt x="61" y="35"/>
                    <a:pt x="16" y="0"/>
                  </a:cubicBezTo>
                  <a:lnTo>
                    <a:pt x="16" y="0"/>
                  </a:lnTo>
                  <a:cubicBezTo>
                    <a:pt x="11" y="6"/>
                    <a:pt x="5" y="13"/>
                    <a:pt x="0" y="19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8" name="Freeform 406">
              <a:extLst>
                <a:ext uri="{FF2B5EF4-FFF2-40B4-BE49-F238E27FC236}">
                  <a16:creationId xmlns:a16="http://schemas.microsoft.com/office/drawing/2014/main" xmlns="" id="{5AB037B8-FA4C-BC40-902B-036B7804A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641" y="-579959"/>
              <a:ext cx="430080" cy="829440"/>
            </a:xfrm>
            <a:custGeom>
              <a:avLst/>
              <a:gdLst>
                <a:gd name="T0" fmla="*/ 327348 w 988"/>
                <a:gd name="T1" fmla="*/ 525210 h 1903"/>
                <a:gd name="T2" fmla="*/ 327348 w 988"/>
                <a:gd name="T3" fmla="*/ 525210 h 1903"/>
                <a:gd name="T4" fmla="*/ 204593 w 988"/>
                <a:gd name="T5" fmla="*/ 235800 h 1903"/>
                <a:gd name="T6" fmla="*/ 204593 w 988"/>
                <a:gd name="T7" fmla="*/ 235800 h 1903"/>
                <a:gd name="T8" fmla="*/ 264229 w 988"/>
                <a:gd name="T9" fmla="*/ 451550 h 1903"/>
                <a:gd name="T10" fmla="*/ 264229 w 988"/>
                <a:gd name="T11" fmla="*/ 451550 h 1903"/>
                <a:gd name="T12" fmla="*/ 364349 w 988"/>
                <a:gd name="T13" fmla="*/ 652917 h 1903"/>
                <a:gd name="T14" fmla="*/ 364349 w 988"/>
                <a:gd name="T15" fmla="*/ 652917 h 1903"/>
                <a:gd name="T16" fmla="*/ 296006 w 988"/>
                <a:gd name="T17" fmla="*/ 553541 h 1903"/>
                <a:gd name="T18" fmla="*/ 296006 w 988"/>
                <a:gd name="T19" fmla="*/ 553541 h 1903"/>
                <a:gd name="T20" fmla="*/ 235499 w 988"/>
                <a:gd name="T21" fmla="*/ 443705 h 1903"/>
                <a:gd name="T22" fmla="*/ 235499 w 988"/>
                <a:gd name="T23" fmla="*/ 443705 h 1903"/>
                <a:gd name="T24" fmla="*/ 186745 w 988"/>
                <a:gd name="T25" fmla="*/ 330381 h 1903"/>
                <a:gd name="T26" fmla="*/ 186745 w 988"/>
                <a:gd name="T27" fmla="*/ 330381 h 1903"/>
                <a:gd name="T28" fmla="*/ 142780 w 988"/>
                <a:gd name="T29" fmla="*/ 216622 h 1903"/>
                <a:gd name="T30" fmla="*/ 142780 w 988"/>
                <a:gd name="T31" fmla="*/ 216622 h 1903"/>
                <a:gd name="T32" fmla="*/ 136250 w 988"/>
                <a:gd name="T33" fmla="*/ 217058 h 1903"/>
                <a:gd name="T34" fmla="*/ 136250 w 988"/>
                <a:gd name="T35" fmla="*/ 217058 h 1903"/>
                <a:gd name="T36" fmla="*/ 136250 w 988"/>
                <a:gd name="T37" fmla="*/ 244953 h 1903"/>
                <a:gd name="T38" fmla="*/ 136250 w 988"/>
                <a:gd name="T39" fmla="*/ 244953 h 1903"/>
                <a:gd name="T40" fmla="*/ 222440 w 988"/>
                <a:gd name="T41" fmla="*/ 493828 h 1903"/>
                <a:gd name="T42" fmla="*/ 222440 w 988"/>
                <a:gd name="T43" fmla="*/ 493828 h 1903"/>
                <a:gd name="T44" fmla="*/ 310807 w 988"/>
                <a:gd name="T45" fmla="*/ 626765 h 1903"/>
                <a:gd name="T46" fmla="*/ 310807 w 988"/>
                <a:gd name="T47" fmla="*/ 626765 h 1903"/>
                <a:gd name="T48" fmla="*/ 403962 w 988"/>
                <a:gd name="T49" fmla="*/ 746627 h 1903"/>
                <a:gd name="T50" fmla="*/ 403962 w 988"/>
                <a:gd name="T51" fmla="*/ 746627 h 1903"/>
                <a:gd name="T52" fmla="*/ 153662 w 988"/>
                <a:gd name="T53" fmla="*/ 435859 h 1903"/>
                <a:gd name="T54" fmla="*/ 153662 w 988"/>
                <a:gd name="T55" fmla="*/ 435859 h 1903"/>
                <a:gd name="T56" fmla="*/ 429645 w 988"/>
                <a:gd name="T57" fmla="*/ 829004 h 1903"/>
                <a:gd name="T58" fmla="*/ 429645 w 988"/>
                <a:gd name="T59" fmla="*/ 829004 h 1903"/>
                <a:gd name="T60" fmla="*/ 396126 w 988"/>
                <a:gd name="T61" fmla="*/ 809826 h 1903"/>
                <a:gd name="T62" fmla="*/ 396126 w 988"/>
                <a:gd name="T63" fmla="*/ 809826 h 1903"/>
                <a:gd name="T64" fmla="*/ 363043 w 988"/>
                <a:gd name="T65" fmla="*/ 789341 h 1903"/>
                <a:gd name="T66" fmla="*/ 363043 w 988"/>
                <a:gd name="T67" fmla="*/ 789341 h 1903"/>
                <a:gd name="T68" fmla="*/ 51366 w 988"/>
                <a:gd name="T69" fmla="*/ 400119 h 1903"/>
                <a:gd name="T70" fmla="*/ 51366 w 988"/>
                <a:gd name="T71" fmla="*/ 400119 h 1903"/>
                <a:gd name="T72" fmla="*/ 14800 w 988"/>
                <a:gd name="T73" fmla="*/ 157781 h 1903"/>
                <a:gd name="T74" fmla="*/ 14800 w 988"/>
                <a:gd name="T75" fmla="*/ 157781 h 1903"/>
                <a:gd name="T76" fmla="*/ 58331 w 988"/>
                <a:gd name="T77" fmla="*/ 47073 h 1903"/>
                <a:gd name="T78" fmla="*/ 58331 w 988"/>
                <a:gd name="T79" fmla="*/ 47073 h 1903"/>
                <a:gd name="T80" fmla="*/ 158015 w 988"/>
                <a:gd name="T81" fmla="*/ 14383 h 1903"/>
                <a:gd name="T82" fmla="*/ 158015 w 988"/>
                <a:gd name="T83" fmla="*/ 14383 h 1903"/>
                <a:gd name="T84" fmla="*/ 291653 w 988"/>
                <a:gd name="T85" fmla="*/ 137731 h 1903"/>
                <a:gd name="T86" fmla="*/ 291653 w 988"/>
                <a:gd name="T87" fmla="*/ 137731 h 1903"/>
                <a:gd name="T88" fmla="*/ 385244 w 988"/>
                <a:gd name="T89" fmla="*/ 449371 h 1903"/>
                <a:gd name="T90" fmla="*/ 385244 w 988"/>
                <a:gd name="T91" fmla="*/ 449371 h 1903"/>
                <a:gd name="T92" fmla="*/ 415715 w 988"/>
                <a:gd name="T93" fmla="*/ 627201 h 1903"/>
                <a:gd name="T94" fmla="*/ 415715 w 988"/>
                <a:gd name="T95" fmla="*/ 627201 h 1903"/>
                <a:gd name="T96" fmla="*/ 419633 w 988"/>
                <a:gd name="T97" fmla="*/ 648994 h 1903"/>
                <a:gd name="T98" fmla="*/ 419633 w 988"/>
                <a:gd name="T99" fmla="*/ 648994 h 1903"/>
                <a:gd name="T100" fmla="*/ 294701 w 988"/>
                <a:gd name="T101" fmla="*/ 330381 h 1903"/>
                <a:gd name="T102" fmla="*/ 294701 w 988"/>
                <a:gd name="T103" fmla="*/ 330381 h 1903"/>
                <a:gd name="T104" fmla="*/ 286430 w 988"/>
                <a:gd name="T105" fmla="*/ 332561 h 1903"/>
                <a:gd name="T106" fmla="*/ 286430 w 988"/>
                <a:gd name="T107" fmla="*/ 332561 h 1903"/>
                <a:gd name="T108" fmla="*/ 332137 w 988"/>
                <a:gd name="T109" fmla="*/ 523031 h 1903"/>
                <a:gd name="T110" fmla="*/ 332137 w 988"/>
                <a:gd name="T111" fmla="*/ 523031 h 1903"/>
                <a:gd name="T112" fmla="*/ 327348 w 988"/>
                <a:gd name="T113" fmla="*/ 525210 h 19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88" h="1903">
                  <a:moveTo>
                    <a:pt x="752" y="1205"/>
                  </a:moveTo>
                  <a:lnTo>
                    <a:pt x="752" y="1205"/>
                  </a:lnTo>
                  <a:cubicBezTo>
                    <a:pt x="657" y="984"/>
                    <a:pt x="564" y="763"/>
                    <a:pt x="470" y="541"/>
                  </a:cubicBezTo>
                  <a:cubicBezTo>
                    <a:pt x="467" y="720"/>
                    <a:pt x="538" y="879"/>
                    <a:pt x="607" y="1036"/>
                  </a:cubicBezTo>
                  <a:cubicBezTo>
                    <a:pt x="676" y="1192"/>
                    <a:pt x="763" y="1342"/>
                    <a:pt x="837" y="1498"/>
                  </a:cubicBezTo>
                  <a:cubicBezTo>
                    <a:pt x="784" y="1423"/>
                    <a:pt x="728" y="1349"/>
                    <a:pt x="680" y="1270"/>
                  </a:cubicBezTo>
                  <a:cubicBezTo>
                    <a:pt x="630" y="1188"/>
                    <a:pt x="583" y="1104"/>
                    <a:pt x="541" y="1018"/>
                  </a:cubicBezTo>
                  <a:cubicBezTo>
                    <a:pt x="500" y="933"/>
                    <a:pt x="464" y="845"/>
                    <a:pt x="429" y="758"/>
                  </a:cubicBezTo>
                  <a:cubicBezTo>
                    <a:pt x="393" y="672"/>
                    <a:pt x="361" y="584"/>
                    <a:pt x="328" y="497"/>
                  </a:cubicBezTo>
                  <a:cubicBezTo>
                    <a:pt x="323" y="498"/>
                    <a:pt x="318" y="498"/>
                    <a:pt x="313" y="498"/>
                  </a:cubicBezTo>
                  <a:cubicBezTo>
                    <a:pt x="313" y="519"/>
                    <a:pt x="308" y="542"/>
                    <a:pt x="313" y="562"/>
                  </a:cubicBezTo>
                  <a:cubicBezTo>
                    <a:pt x="361" y="758"/>
                    <a:pt x="412" y="955"/>
                    <a:pt x="511" y="1133"/>
                  </a:cubicBezTo>
                  <a:cubicBezTo>
                    <a:pt x="570" y="1240"/>
                    <a:pt x="643" y="1339"/>
                    <a:pt x="714" y="1438"/>
                  </a:cubicBezTo>
                  <a:cubicBezTo>
                    <a:pt x="783" y="1532"/>
                    <a:pt x="858" y="1620"/>
                    <a:pt x="928" y="1713"/>
                  </a:cubicBezTo>
                  <a:cubicBezTo>
                    <a:pt x="686" y="1516"/>
                    <a:pt x="514" y="1262"/>
                    <a:pt x="353" y="1000"/>
                  </a:cubicBezTo>
                  <a:cubicBezTo>
                    <a:pt x="464" y="1370"/>
                    <a:pt x="699" y="1652"/>
                    <a:pt x="987" y="1902"/>
                  </a:cubicBezTo>
                  <a:cubicBezTo>
                    <a:pt x="962" y="1887"/>
                    <a:pt x="936" y="1873"/>
                    <a:pt x="910" y="1858"/>
                  </a:cubicBezTo>
                  <a:cubicBezTo>
                    <a:pt x="884" y="1843"/>
                    <a:pt x="859" y="1827"/>
                    <a:pt x="834" y="1811"/>
                  </a:cubicBezTo>
                  <a:cubicBezTo>
                    <a:pt x="498" y="1591"/>
                    <a:pt x="279" y="1279"/>
                    <a:pt x="118" y="918"/>
                  </a:cubicBezTo>
                  <a:cubicBezTo>
                    <a:pt x="39" y="739"/>
                    <a:pt x="0" y="555"/>
                    <a:pt x="34" y="362"/>
                  </a:cubicBezTo>
                  <a:cubicBezTo>
                    <a:pt x="50" y="274"/>
                    <a:pt x="89" y="188"/>
                    <a:pt x="134" y="108"/>
                  </a:cubicBezTo>
                  <a:cubicBezTo>
                    <a:pt x="182" y="22"/>
                    <a:pt x="269" y="0"/>
                    <a:pt x="363" y="33"/>
                  </a:cubicBezTo>
                  <a:cubicBezTo>
                    <a:pt x="506" y="82"/>
                    <a:pt x="601" y="189"/>
                    <a:pt x="670" y="316"/>
                  </a:cubicBezTo>
                  <a:cubicBezTo>
                    <a:pt x="790" y="539"/>
                    <a:pt x="849" y="781"/>
                    <a:pt x="885" y="1031"/>
                  </a:cubicBezTo>
                  <a:cubicBezTo>
                    <a:pt x="904" y="1168"/>
                    <a:pt x="932" y="1303"/>
                    <a:pt x="955" y="1439"/>
                  </a:cubicBezTo>
                  <a:cubicBezTo>
                    <a:pt x="957" y="1450"/>
                    <a:pt x="959" y="1462"/>
                    <a:pt x="964" y="1489"/>
                  </a:cubicBezTo>
                  <a:cubicBezTo>
                    <a:pt x="806" y="1257"/>
                    <a:pt x="798" y="985"/>
                    <a:pt x="677" y="758"/>
                  </a:cubicBezTo>
                  <a:cubicBezTo>
                    <a:pt x="671" y="760"/>
                    <a:pt x="664" y="761"/>
                    <a:pt x="658" y="763"/>
                  </a:cubicBezTo>
                  <a:cubicBezTo>
                    <a:pt x="693" y="908"/>
                    <a:pt x="727" y="1054"/>
                    <a:pt x="763" y="1200"/>
                  </a:cubicBezTo>
                  <a:cubicBezTo>
                    <a:pt x="758" y="1202"/>
                    <a:pt x="755" y="1204"/>
                    <a:pt x="752" y="1205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07">
              <a:extLst>
                <a:ext uri="{FF2B5EF4-FFF2-40B4-BE49-F238E27FC236}">
                  <a16:creationId xmlns:a16="http://schemas.microsoft.com/office/drawing/2014/main" xmlns="" id="{36DD5A97-7C23-994D-A841-05226C15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681" y="702602"/>
              <a:ext cx="389759" cy="541440"/>
            </a:xfrm>
            <a:custGeom>
              <a:avLst/>
              <a:gdLst>
                <a:gd name="T0" fmla="*/ 198359 w 896"/>
                <a:gd name="T1" fmla="*/ 0 h 1244"/>
                <a:gd name="T2" fmla="*/ 198359 w 896"/>
                <a:gd name="T3" fmla="*/ 0 h 1244"/>
                <a:gd name="T4" fmla="*/ 349304 w 896"/>
                <a:gd name="T5" fmla="*/ 144500 h 1244"/>
                <a:gd name="T6" fmla="*/ 349304 w 896"/>
                <a:gd name="T7" fmla="*/ 144500 h 1244"/>
                <a:gd name="T8" fmla="*/ 320594 w 896"/>
                <a:gd name="T9" fmla="*/ 433500 h 1244"/>
                <a:gd name="T10" fmla="*/ 320594 w 896"/>
                <a:gd name="T11" fmla="*/ 433500 h 1244"/>
                <a:gd name="T12" fmla="*/ 62640 w 896"/>
                <a:gd name="T13" fmla="*/ 428277 h 1244"/>
                <a:gd name="T14" fmla="*/ 62640 w 896"/>
                <a:gd name="T15" fmla="*/ 428277 h 1244"/>
                <a:gd name="T16" fmla="*/ 90915 w 896"/>
                <a:gd name="T17" fmla="*/ 52664 h 1244"/>
                <a:gd name="T18" fmla="*/ 90915 w 896"/>
                <a:gd name="T19" fmla="*/ 52664 h 1244"/>
                <a:gd name="T20" fmla="*/ 113100 w 896"/>
                <a:gd name="T21" fmla="*/ 32208 h 1244"/>
                <a:gd name="T22" fmla="*/ 113100 w 896"/>
                <a:gd name="T23" fmla="*/ 32208 h 1244"/>
                <a:gd name="T24" fmla="*/ 91350 w 896"/>
                <a:gd name="T25" fmla="*/ 140583 h 1244"/>
                <a:gd name="T26" fmla="*/ 91350 w 896"/>
                <a:gd name="T27" fmla="*/ 140583 h 1244"/>
                <a:gd name="T28" fmla="*/ 203579 w 896"/>
                <a:gd name="T29" fmla="*/ 306410 h 1244"/>
                <a:gd name="T30" fmla="*/ 203579 w 896"/>
                <a:gd name="T31" fmla="*/ 306410 h 1244"/>
                <a:gd name="T32" fmla="*/ 307979 w 896"/>
                <a:gd name="T33" fmla="*/ 211527 h 1244"/>
                <a:gd name="T34" fmla="*/ 307979 w 896"/>
                <a:gd name="T35" fmla="*/ 211527 h 1244"/>
                <a:gd name="T36" fmla="*/ 266654 w 896"/>
                <a:gd name="T37" fmla="*/ 99670 h 1244"/>
                <a:gd name="T38" fmla="*/ 266654 w 896"/>
                <a:gd name="T39" fmla="*/ 99670 h 1244"/>
                <a:gd name="T40" fmla="*/ 198359 w 896"/>
                <a:gd name="T41" fmla="*/ 0 h 12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96" h="1244">
                  <a:moveTo>
                    <a:pt x="456" y="0"/>
                  </a:moveTo>
                  <a:lnTo>
                    <a:pt x="456" y="0"/>
                  </a:lnTo>
                  <a:cubicBezTo>
                    <a:pt x="638" y="55"/>
                    <a:pt x="741" y="176"/>
                    <a:pt x="803" y="332"/>
                  </a:cubicBezTo>
                  <a:cubicBezTo>
                    <a:pt x="895" y="563"/>
                    <a:pt x="878" y="788"/>
                    <a:pt x="737" y="996"/>
                  </a:cubicBezTo>
                  <a:cubicBezTo>
                    <a:pt x="572" y="1243"/>
                    <a:pt x="301" y="1236"/>
                    <a:pt x="144" y="984"/>
                  </a:cubicBezTo>
                  <a:cubicBezTo>
                    <a:pt x="0" y="752"/>
                    <a:pt x="31" y="329"/>
                    <a:pt x="209" y="121"/>
                  </a:cubicBezTo>
                  <a:cubicBezTo>
                    <a:pt x="223" y="105"/>
                    <a:pt x="240" y="93"/>
                    <a:pt x="260" y="74"/>
                  </a:cubicBezTo>
                  <a:cubicBezTo>
                    <a:pt x="242" y="164"/>
                    <a:pt x="222" y="243"/>
                    <a:pt x="210" y="323"/>
                  </a:cubicBezTo>
                  <a:cubicBezTo>
                    <a:pt x="187" y="482"/>
                    <a:pt x="313" y="665"/>
                    <a:pt x="468" y="704"/>
                  </a:cubicBezTo>
                  <a:cubicBezTo>
                    <a:pt x="607" y="739"/>
                    <a:pt x="713" y="643"/>
                    <a:pt x="708" y="486"/>
                  </a:cubicBezTo>
                  <a:cubicBezTo>
                    <a:pt x="705" y="390"/>
                    <a:pt x="663" y="307"/>
                    <a:pt x="613" y="229"/>
                  </a:cubicBezTo>
                  <a:cubicBezTo>
                    <a:pt x="566" y="155"/>
                    <a:pt x="514" y="84"/>
                    <a:pt x="456" y="0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08">
              <a:extLst>
                <a:ext uri="{FF2B5EF4-FFF2-40B4-BE49-F238E27FC236}">
                  <a16:creationId xmlns:a16="http://schemas.microsoft.com/office/drawing/2014/main" xmlns="" id="{8B6CE6FD-FA88-6942-9F95-6D23D028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7630" y="-618358"/>
              <a:ext cx="852139" cy="1092255"/>
            </a:xfrm>
            <a:custGeom>
              <a:avLst/>
              <a:gdLst>
                <a:gd name="T0" fmla="*/ 510 w 1956"/>
                <a:gd name="T1" fmla="*/ 0 h 2510"/>
                <a:gd name="T2" fmla="*/ 510 w 1956"/>
                <a:gd name="T3" fmla="*/ 0 h 2510"/>
                <a:gd name="T4" fmla="*/ 347 w 1956"/>
                <a:gd name="T5" fmla="*/ 1065 h 2510"/>
                <a:gd name="T6" fmla="*/ 347 w 1956"/>
                <a:gd name="T7" fmla="*/ 1065 h 2510"/>
                <a:gd name="T8" fmla="*/ 802 w 1956"/>
                <a:gd name="T9" fmla="*/ 1623 h 2510"/>
                <a:gd name="T10" fmla="*/ 802 w 1956"/>
                <a:gd name="T11" fmla="*/ 1623 h 2510"/>
                <a:gd name="T12" fmla="*/ 1383 w 1956"/>
                <a:gd name="T13" fmla="*/ 2027 h 2510"/>
                <a:gd name="T14" fmla="*/ 1383 w 1956"/>
                <a:gd name="T15" fmla="*/ 2027 h 2510"/>
                <a:gd name="T16" fmla="*/ 1955 w 1956"/>
                <a:gd name="T17" fmla="*/ 2509 h 2510"/>
                <a:gd name="T18" fmla="*/ 1955 w 1956"/>
                <a:gd name="T19" fmla="*/ 2509 h 2510"/>
                <a:gd name="T20" fmla="*/ 1489 w 1956"/>
                <a:gd name="T21" fmla="*/ 2244 h 2510"/>
                <a:gd name="T22" fmla="*/ 1489 w 1956"/>
                <a:gd name="T23" fmla="*/ 2244 h 2510"/>
                <a:gd name="T24" fmla="*/ 888 w 1956"/>
                <a:gd name="T25" fmla="*/ 1917 h 2510"/>
                <a:gd name="T26" fmla="*/ 888 w 1956"/>
                <a:gd name="T27" fmla="*/ 1917 h 2510"/>
                <a:gd name="T28" fmla="*/ 251 w 1956"/>
                <a:gd name="T29" fmla="*/ 1308 h 2510"/>
                <a:gd name="T30" fmla="*/ 251 w 1956"/>
                <a:gd name="T31" fmla="*/ 1308 h 2510"/>
                <a:gd name="T32" fmla="*/ 456 w 1956"/>
                <a:gd name="T33" fmla="*/ 38 h 2510"/>
                <a:gd name="T34" fmla="*/ 456 w 1956"/>
                <a:gd name="T35" fmla="*/ 38 h 2510"/>
                <a:gd name="T36" fmla="*/ 510 w 1956"/>
                <a:gd name="T37" fmla="*/ 0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6" h="2510">
                  <a:moveTo>
                    <a:pt x="510" y="0"/>
                  </a:moveTo>
                  <a:lnTo>
                    <a:pt x="510" y="0"/>
                  </a:lnTo>
                  <a:cubicBezTo>
                    <a:pt x="241" y="287"/>
                    <a:pt x="180" y="684"/>
                    <a:pt x="347" y="1065"/>
                  </a:cubicBezTo>
                  <a:lnTo>
                    <a:pt x="347" y="1065"/>
                  </a:lnTo>
                  <a:cubicBezTo>
                    <a:pt x="447" y="1293"/>
                    <a:pt x="607" y="1475"/>
                    <a:pt x="802" y="1623"/>
                  </a:cubicBezTo>
                  <a:lnTo>
                    <a:pt x="802" y="1623"/>
                  </a:lnTo>
                  <a:cubicBezTo>
                    <a:pt x="990" y="1765"/>
                    <a:pt x="1187" y="1895"/>
                    <a:pt x="1383" y="2027"/>
                  </a:cubicBezTo>
                  <a:lnTo>
                    <a:pt x="1383" y="2027"/>
                  </a:lnTo>
                  <a:cubicBezTo>
                    <a:pt x="1590" y="2168"/>
                    <a:pt x="1783" y="2324"/>
                    <a:pt x="1955" y="2509"/>
                  </a:cubicBezTo>
                  <a:lnTo>
                    <a:pt x="1955" y="2509"/>
                  </a:lnTo>
                  <a:cubicBezTo>
                    <a:pt x="1799" y="2419"/>
                    <a:pt x="1645" y="2330"/>
                    <a:pt x="1489" y="2244"/>
                  </a:cubicBezTo>
                  <a:lnTo>
                    <a:pt x="1489" y="2244"/>
                  </a:lnTo>
                  <a:cubicBezTo>
                    <a:pt x="1289" y="2134"/>
                    <a:pt x="1083" y="2035"/>
                    <a:pt x="888" y="1917"/>
                  </a:cubicBezTo>
                  <a:lnTo>
                    <a:pt x="888" y="1917"/>
                  </a:lnTo>
                  <a:cubicBezTo>
                    <a:pt x="632" y="1762"/>
                    <a:pt x="409" y="1570"/>
                    <a:pt x="251" y="1308"/>
                  </a:cubicBezTo>
                  <a:lnTo>
                    <a:pt x="251" y="1308"/>
                  </a:lnTo>
                  <a:cubicBezTo>
                    <a:pt x="0" y="893"/>
                    <a:pt x="84" y="348"/>
                    <a:pt x="456" y="38"/>
                  </a:cubicBezTo>
                  <a:lnTo>
                    <a:pt x="456" y="38"/>
                  </a:lnTo>
                  <a:cubicBezTo>
                    <a:pt x="473" y="24"/>
                    <a:pt x="492" y="13"/>
                    <a:pt x="510" y="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1" name="Freeform 409">
              <a:extLst>
                <a:ext uri="{FF2B5EF4-FFF2-40B4-BE49-F238E27FC236}">
                  <a16:creationId xmlns:a16="http://schemas.microsoft.com/office/drawing/2014/main" xmlns="" id="{10DB5A1F-4537-2A48-8B86-60456F522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81" y="-67319"/>
              <a:ext cx="564480" cy="364800"/>
            </a:xfrm>
            <a:custGeom>
              <a:avLst/>
              <a:gdLst>
                <a:gd name="T0" fmla="*/ 505635 w 1295"/>
                <a:gd name="T1" fmla="*/ 258834 h 840"/>
                <a:gd name="T2" fmla="*/ 505635 w 1295"/>
                <a:gd name="T3" fmla="*/ 258834 h 840"/>
                <a:gd name="T4" fmla="*/ 92409 w 1295"/>
                <a:gd name="T5" fmla="*/ 284023 h 840"/>
                <a:gd name="T6" fmla="*/ 92409 w 1295"/>
                <a:gd name="T7" fmla="*/ 284023 h 840"/>
                <a:gd name="T8" fmla="*/ 73230 w 1295"/>
                <a:gd name="T9" fmla="*/ 86423 h 840"/>
                <a:gd name="T10" fmla="*/ 73230 w 1295"/>
                <a:gd name="T11" fmla="*/ 86423 h 840"/>
                <a:gd name="T12" fmla="*/ 340867 w 1295"/>
                <a:gd name="T13" fmla="*/ 21714 h 840"/>
                <a:gd name="T14" fmla="*/ 340867 w 1295"/>
                <a:gd name="T15" fmla="*/ 21714 h 840"/>
                <a:gd name="T16" fmla="*/ 503891 w 1295"/>
                <a:gd name="T17" fmla="*/ 101623 h 840"/>
                <a:gd name="T18" fmla="*/ 503891 w 1295"/>
                <a:gd name="T19" fmla="*/ 101623 h 840"/>
                <a:gd name="T20" fmla="*/ 564044 w 1295"/>
                <a:gd name="T21" fmla="*/ 165463 h 840"/>
                <a:gd name="T22" fmla="*/ 564044 w 1295"/>
                <a:gd name="T23" fmla="*/ 165463 h 840"/>
                <a:gd name="T24" fmla="*/ 524814 w 1295"/>
                <a:gd name="T25" fmla="*/ 165029 h 840"/>
                <a:gd name="T26" fmla="*/ 524814 w 1295"/>
                <a:gd name="T27" fmla="*/ 165029 h 840"/>
                <a:gd name="T28" fmla="*/ 335201 w 1295"/>
                <a:gd name="T29" fmla="*/ 93371 h 840"/>
                <a:gd name="T30" fmla="*/ 335201 w 1295"/>
                <a:gd name="T31" fmla="*/ 93371 h 840"/>
                <a:gd name="T32" fmla="*/ 217074 w 1295"/>
                <a:gd name="T33" fmla="*/ 165463 h 840"/>
                <a:gd name="T34" fmla="*/ 217074 w 1295"/>
                <a:gd name="T35" fmla="*/ 165463 h 840"/>
                <a:gd name="T36" fmla="*/ 220997 w 1295"/>
                <a:gd name="T37" fmla="*/ 195429 h 840"/>
                <a:gd name="T38" fmla="*/ 220997 w 1295"/>
                <a:gd name="T39" fmla="*/ 195429 h 840"/>
                <a:gd name="T40" fmla="*/ 375303 w 1295"/>
                <a:gd name="T41" fmla="*/ 268389 h 840"/>
                <a:gd name="T42" fmla="*/ 375303 w 1295"/>
                <a:gd name="T43" fmla="*/ 268389 h 840"/>
                <a:gd name="T44" fmla="*/ 505635 w 1295"/>
                <a:gd name="T45" fmla="*/ 258834 h 84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95" h="840">
                  <a:moveTo>
                    <a:pt x="1160" y="596"/>
                  </a:moveTo>
                  <a:lnTo>
                    <a:pt x="1160" y="596"/>
                  </a:lnTo>
                  <a:cubicBezTo>
                    <a:pt x="878" y="839"/>
                    <a:pt x="454" y="803"/>
                    <a:pt x="212" y="654"/>
                  </a:cubicBezTo>
                  <a:cubicBezTo>
                    <a:pt x="20" y="536"/>
                    <a:pt x="0" y="353"/>
                    <a:pt x="168" y="199"/>
                  </a:cubicBezTo>
                  <a:cubicBezTo>
                    <a:pt x="345" y="38"/>
                    <a:pt x="552" y="0"/>
                    <a:pt x="782" y="50"/>
                  </a:cubicBezTo>
                  <a:cubicBezTo>
                    <a:pt x="923" y="80"/>
                    <a:pt x="1046" y="145"/>
                    <a:pt x="1156" y="234"/>
                  </a:cubicBezTo>
                  <a:cubicBezTo>
                    <a:pt x="1207" y="276"/>
                    <a:pt x="1248" y="331"/>
                    <a:pt x="1294" y="381"/>
                  </a:cubicBezTo>
                  <a:cubicBezTo>
                    <a:pt x="1252" y="424"/>
                    <a:pt x="1229" y="401"/>
                    <a:pt x="1204" y="380"/>
                  </a:cubicBezTo>
                  <a:cubicBezTo>
                    <a:pt x="1079" y="273"/>
                    <a:pt x="929" y="226"/>
                    <a:pt x="769" y="215"/>
                  </a:cubicBezTo>
                  <a:cubicBezTo>
                    <a:pt x="636" y="206"/>
                    <a:pt x="543" y="267"/>
                    <a:pt x="498" y="381"/>
                  </a:cubicBezTo>
                  <a:cubicBezTo>
                    <a:pt x="490" y="401"/>
                    <a:pt x="495" y="433"/>
                    <a:pt x="507" y="450"/>
                  </a:cubicBezTo>
                  <a:cubicBezTo>
                    <a:pt x="593" y="572"/>
                    <a:pt x="721" y="614"/>
                    <a:pt x="861" y="618"/>
                  </a:cubicBezTo>
                  <a:cubicBezTo>
                    <a:pt x="960" y="620"/>
                    <a:pt x="1059" y="604"/>
                    <a:pt x="1160" y="59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410">
              <a:extLst>
                <a:ext uri="{FF2B5EF4-FFF2-40B4-BE49-F238E27FC236}">
                  <a16:creationId xmlns:a16="http://schemas.microsoft.com/office/drawing/2014/main" xmlns="" id="{AEEDA535-9B84-134A-AFD8-5901B049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665" y="349279"/>
              <a:ext cx="791138" cy="595861"/>
            </a:xfrm>
            <a:custGeom>
              <a:avLst/>
              <a:gdLst>
                <a:gd name="T0" fmla="*/ 1802 w 1815"/>
                <a:gd name="T1" fmla="*/ 419 h 1368"/>
                <a:gd name="T2" fmla="*/ 1802 w 1815"/>
                <a:gd name="T3" fmla="*/ 419 h 1368"/>
                <a:gd name="T4" fmla="*/ 1722 w 1815"/>
                <a:gd name="T5" fmla="*/ 383 h 1368"/>
                <a:gd name="T6" fmla="*/ 1722 w 1815"/>
                <a:gd name="T7" fmla="*/ 383 h 1368"/>
                <a:gd name="T8" fmla="*/ 1091 w 1815"/>
                <a:gd name="T9" fmla="*/ 231 h 1368"/>
                <a:gd name="T10" fmla="*/ 1091 w 1815"/>
                <a:gd name="T11" fmla="*/ 231 h 1368"/>
                <a:gd name="T12" fmla="*/ 565 w 1815"/>
                <a:gd name="T13" fmla="*/ 440 h 1368"/>
                <a:gd name="T14" fmla="*/ 565 w 1815"/>
                <a:gd name="T15" fmla="*/ 440 h 1368"/>
                <a:gd name="T16" fmla="*/ 365 w 1815"/>
                <a:gd name="T17" fmla="*/ 620 h 1368"/>
                <a:gd name="T18" fmla="*/ 365 w 1815"/>
                <a:gd name="T19" fmla="*/ 620 h 1368"/>
                <a:gd name="T20" fmla="*/ 183 w 1815"/>
                <a:gd name="T21" fmla="*/ 1024 h 1368"/>
                <a:gd name="T22" fmla="*/ 183 w 1815"/>
                <a:gd name="T23" fmla="*/ 1024 h 1368"/>
                <a:gd name="T24" fmla="*/ 177 w 1815"/>
                <a:gd name="T25" fmla="*/ 1310 h 1368"/>
                <a:gd name="T26" fmla="*/ 177 w 1815"/>
                <a:gd name="T27" fmla="*/ 1310 h 1368"/>
                <a:gd name="T28" fmla="*/ 175 w 1815"/>
                <a:gd name="T29" fmla="*/ 1361 h 1368"/>
                <a:gd name="T30" fmla="*/ 175 w 1815"/>
                <a:gd name="T31" fmla="*/ 1361 h 1368"/>
                <a:gd name="T32" fmla="*/ 156 w 1815"/>
                <a:gd name="T33" fmla="*/ 1367 h 1368"/>
                <a:gd name="T34" fmla="*/ 156 w 1815"/>
                <a:gd name="T35" fmla="*/ 1367 h 1368"/>
                <a:gd name="T36" fmla="*/ 104 w 1815"/>
                <a:gd name="T37" fmla="*/ 1239 h 1368"/>
                <a:gd name="T38" fmla="*/ 104 w 1815"/>
                <a:gd name="T39" fmla="*/ 1239 h 1368"/>
                <a:gd name="T40" fmla="*/ 502 w 1815"/>
                <a:gd name="T41" fmla="*/ 184 h 1368"/>
                <a:gd name="T42" fmla="*/ 502 w 1815"/>
                <a:gd name="T43" fmla="*/ 184 h 1368"/>
                <a:gd name="T44" fmla="*/ 1276 w 1815"/>
                <a:gd name="T45" fmla="*/ 114 h 1368"/>
                <a:gd name="T46" fmla="*/ 1276 w 1815"/>
                <a:gd name="T47" fmla="*/ 114 h 1368"/>
                <a:gd name="T48" fmla="*/ 1474 w 1815"/>
                <a:gd name="T49" fmla="*/ 198 h 1368"/>
                <a:gd name="T50" fmla="*/ 1474 w 1815"/>
                <a:gd name="T51" fmla="*/ 198 h 1368"/>
                <a:gd name="T52" fmla="*/ 1814 w 1815"/>
                <a:gd name="T53" fmla="*/ 397 h 1368"/>
                <a:gd name="T54" fmla="*/ 1814 w 1815"/>
                <a:gd name="T55" fmla="*/ 397 h 1368"/>
                <a:gd name="T56" fmla="*/ 1802 w 1815"/>
                <a:gd name="T57" fmla="*/ 419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15" h="1368">
                  <a:moveTo>
                    <a:pt x="1802" y="419"/>
                  </a:moveTo>
                  <a:lnTo>
                    <a:pt x="1802" y="419"/>
                  </a:lnTo>
                  <a:cubicBezTo>
                    <a:pt x="1775" y="407"/>
                    <a:pt x="1748" y="395"/>
                    <a:pt x="1722" y="383"/>
                  </a:cubicBezTo>
                  <a:lnTo>
                    <a:pt x="1722" y="383"/>
                  </a:lnTo>
                  <a:cubicBezTo>
                    <a:pt x="1523" y="286"/>
                    <a:pt x="1314" y="225"/>
                    <a:pt x="1091" y="231"/>
                  </a:cubicBezTo>
                  <a:lnTo>
                    <a:pt x="1091" y="231"/>
                  </a:lnTo>
                  <a:cubicBezTo>
                    <a:pt x="893" y="236"/>
                    <a:pt x="718" y="315"/>
                    <a:pt x="565" y="440"/>
                  </a:cubicBezTo>
                  <a:lnTo>
                    <a:pt x="565" y="440"/>
                  </a:lnTo>
                  <a:cubicBezTo>
                    <a:pt x="496" y="497"/>
                    <a:pt x="429" y="557"/>
                    <a:pt x="365" y="620"/>
                  </a:cubicBezTo>
                  <a:lnTo>
                    <a:pt x="365" y="620"/>
                  </a:lnTo>
                  <a:cubicBezTo>
                    <a:pt x="253" y="732"/>
                    <a:pt x="200" y="872"/>
                    <a:pt x="183" y="1024"/>
                  </a:cubicBezTo>
                  <a:lnTo>
                    <a:pt x="183" y="1024"/>
                  </a:lnTo>
                  <a:cubicBezTo>
                    <a:pt x="172" y="1119"/>
                    <a:pt x="178" y="1215"/>
                    <a:pt x="177" y="1310"/>
                  </a:cubicBezTo>
                  <a:lnTo>
                    <a:pt x="177" y="1310"/>
                  </a:lnTo>
                  <a:cubicBezTo>
                    <a:pt x="177" y="1327"/>
                    <a:pt x="175" y="1344"/>
                    <a:pt x="175" y="1361"/>
                  </a:cubicBezTo>
                  <a:lnTo>
                    <a:pt x="175" y="1361"/>
                  </a:lnTo>
                  <a:cubicBezTo>
                    <a:pt x="168" y="1363"/>
                    <a:pt x="162" y="1365"/>
                    <a:pt x="156" y="1367"/>
                  </a:cubicBezTo>
                  <a:lnTo>
                    <a:pt x="156" y="1367"/>
                  </a:lnTo>
                  <a:cubicBezTo>
                    <a:pt x="138" y="1324"/>
                    <a:pt x="116" y="1283"/>
                    <a:pt x="104" y="1239"/>
                  </a:cubicBezTo>
                  <a:lnTo>
                    <a:pt x="104" y="1239"/>
                  </a:lnTo>
                  <a:cubicBezTo>
                    <a:pt x="0" y="837"/>
                    <a:pt x="162" y="423"/>
                    <a:pt x="502" y="184"/>
                  </a:cubicBezTo>
                  <a:lnTo>
                    <a:pt x="502" y="184"/>
                  </a:lnTo>
                  <a:cubicBezTo>
                    <a:pt x="749" y="10"/>
                    <a:pt x="1005" y="0"/>
                    <a:pt x="1276" y="114"/>
                  </a:cubicBezTo>
                  <a:lnTo>
                    <a:pt x="1276" y="114"/>
                  </a:lnTo>
                  <a:cubicBezTo>
                    <a:pt x="1342" y="143"/>
                    <a:pt x="1412" y="164"/>
                    <a:pt x="1474" y="198"/>
                  </a:cubicBezTo>
                  <a:lnTo>
                    <a:pt x="1474" y="198"/>
                  </a:lnTo>
                  <a:cubicBezTo>
                    <a:pt x="1590" y="261"/>
                    <a:pt x="1701" y="330"/>
                    <a:pt x="1814" y="397"/>
                  </a:cubicBezTo>
                  <a:lnTo>
                    <a:pt x="1814" y="397"/>
                  </a:lnTo>
                  <a:cubicBezTo>
                    <a:pt x="1809" y="404"/>
                    <a:pt x="1806" y="412"/>
                    <a:pt x="1802" y="419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3" name="Freeform 411">
              <a:extLst>
                <a:ext uri="{FF2B5EF4-FFF2-40B4-BE49-F238E27FC236}">
                  <a16:creationId xmlns:a16="http://schemas.microsoft.com/office/drawing/2014/main" xmlns="" id="{F5B711D6-662A-774A-BE92-90787CA4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721" y="1038601"/>
              <a:ext cx="366721" cy="445440"/>
            </a:xfrm>
            <a:custGeom>
              <a:avLst/>
              <a:gdLst>
                <a:gd name="T0" fmla="*/ 208434 w 841"/>
                <a:gd name="T1" fmla="*/ 0 h 1021"/>
                <a:gd name="T2" fmla="*/ 208434 w 841"/>
                <a:gd name="T3" fmla="*/ 0 h 1021"/>
                <a:gd name="T4" fmla="*/ 190991 w 841"/>
                <a:gd name="T5" fmla="*/ 17451 h 1021"/>
                <a:gd name="T6" fmla="*/ 190991 w 841"/>
                <a:gd name="T7" fmla="*/ 17451 h 1021"/>
                <a:gd name="T8" fmla="*/ 118171 w 841"/>
                <a:gd name="T9" fmla="*/ 163604 h 1021"/>
                <a:gd name="T10" fmla="*/ 118171 w 841"/>
                <a:gd name="T11" fmla="*/ 163604 h 1021"/>
                <a:gd name="T12" fmla="*/ 178346 w 841"/>
                <a:gd name="T13" fmla="*/ 257840 h 1021"/>
                <a:gd name="T14" fmla="*/ 178346 w 841"/>
                <a:gd name="T15" fmla="*/ 257840 h 1021"/>
                <a:gd name="T16" fmla="*/ 288231 w 841"/>
                <a:gd name="T17" fmla="*/ 204614 h 1021"/>
                <a:gd name="T18" fmla="*/ 288231 w 841"/>
                <a:gd name="T19" fmla="*/ 204614 h 1021"/>
                <a:gd name="T20" fmla="*/ 304801 w 841"/>
                <a:gd name="T21" fmla="*/ 111251 h 1021"/>
                <a:gd name="T22" fmla="*/ 304801 w 841"/>
                <a:gd name="T23" fmla="*/ 111251 h 1021"/>
                <a:gd name="T24" fmla="*/ 287359 w 841"/>
                <a:gd name="T25" fmla="*/ 123030 h 1021"/>
                <a:gd name="T26" fmla="*/ 287359 w 841"/>
                <a:gd name="T27" fmla="*/ 123030 h 1021"/>
                <a:gd name="T28" fmla="*/ 292592 w 841"/>
                <a:gd name="T29" fmla="*/ 64133 h 1021"/>
                <a:gd name="T30" fmla="*/ 292592 w 841"/>
                <a:gd name="T31" fmla="*/ 64133 h 1021"/>
                <a:gd name="T32" fmla="*/ 297388 w 841"/>
                <a:gd name="T33" fmla="*/ 63697 h 1021"/>
                <a:gd name="T34" fmla="*/ 297388 w 841"/>
                <a:gd name="T35" fmla="*/ 63697 h 1021"/>
                <a:gd name="T36" fmla="*/ 304365 w 841"/>
                <a:gd name="T37" fmla="*/ 78094 h 1021"/>
                <a:gd name="T38" fmla="*/ 304365 w 841"/>
                <a:gd name="T39" fmla="*/ 78094 h 1021"/>
                <a:gd name="T40" fmla="*/ 307854 w 841"/>
                <a:gd name="T41" fmla="*/ 77221 h 1021"/>
                <a:gd name="T42" fmla="*/ 307854 w 841"/>
                <a:gd name="T43" fmla="*/ 77221 h 1021"/>
                <a:gd name="T44" fmla="*/ 303929 w 841"/>
                <a:gd name="T45" fmla="*/ 23559 h 1021"/>
                <a:gd name="T46" fmla="*/ 303929 w 841"/>
                <a:gd name="T47" fmla="*/ 23559 h 1021"/>
                <a:gd name="T48" fmla="*/ 340558 w 841"/>
                <a:gd name="T49" fmla="*/ 95109 h 1021"/>
                <a:gd name="T50" fmla="*/ 340558 w 841"/>
                <a:gd name="T51" fmla="*/ 95109 h 1021"/>
                <a:gd name="T52" fmla="*/ 147822 w 841"/>
                <a:gd name="T53" fmla="*/ 426244 h 1021"/>
                <a:gd name="T54" fmla="*/ 147822 w 841"/>
                <a:gd name="T55" fmla="*/ 426244 h 1021"/>
                <a:gd name="T56" fmla="*/ 27907 w 841"/>
                <a:gd name="T57" fmla="*/ 367346 h 1021"/>
                <a:gd name="T58" fmla="*/ 27907 w 841"/>
                <a:gd name="T59" fmla="*/ 367346 h 1021"/>
                <a:gd name="T60" fmla="*/ 40117 w 841"/>
                <a:gd name="T61" fmla="*/ 156624 h 1021"/>
                <a:gd name="T62" fmla="*/ 40117 w 841"/>
                <a:gd name="T63" fmla="*/ 156624 h 1021"/>
                <a:gd name="T64" fmla="*/ 208434 w 841"/>
                <a:gd name="T65" fmla="*/ 0 h 10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1" h="1021">
                  <a:moveTo>
                    <a:pt x="478" y="0"/>
                  </a:moveTo>
                  <a:lnTo>
                    <a:pt x="478" y="0"/>
                  </a:lnTo>
                  <a:cubicBezTo>
                    <a:pt x="465" y="13"/>
                    <a:pt x="453" y="28"/>
                    <a:pt x="438" y="40"/>
                  </a:cubicBezTo>
                  <a:cubicBezTo>
                    <a:pt x="335" y="128"/>
                    <a:pt x="284" y="244"/>
                    <a:pt x="271" y="375"/>
                  </a:cubicBezTo>
                  <a:cubicBezTo>
                    <a:pt x="260" y="491"/>
                    <a:pt x="314" y="569"/>
                    <a:pt x="409" y="591"/>
                  </a:cubicBezTo>
                  <a:cubicBezTo>
                    <a:pt x="533" y="620"/>
                    <a:pt x="617" y="584"/>
                    <a:pt x="661" y="469"/>
                  </a:cubicBezTo>
                  <a:cubicBezTo>
                    <a:pt x="686" y="403"/>
                    <a:pt x="696" y="331"/>
                    <a:pt x="699" y="255"/>
                  </a:cubicBezTo>
                  <a:cubicBezTo>
                    <a:pt x="692" y="260"/>
                    <a:pt x="685" y="265"/>
                    <a:pt x="659" y="282"/>
                  </a:cubicBezTo>
                  <a:cubicBezTo>
                    <a:pt x="664" y="228"/>
                    <a:pt x="668" y="187"/>
                    <a:pt x="671" y="147"/>
                  </a:cubicBezTo>
                  <a:cubicBezTo>
                    <a:pt x="674" y="146"/>
                    <a:pt x="679" y="146"/>
                    <a:pt x="682" y="146"/>
                  </a:cubicBezTo>
                  <a:cubicBezTo>
                    <a:pt x="688" y="157"/>
                    <a:pt x="693" y="168"/>
                    <a:pt x="698" y="179"/>
                  </a:cubicBezTo>
                  <a:cubicBezTo>
                    <a:pt x="700" y="178"/>
                    <a:pt x="703" y="177"/>
                    <a:pt x="706" y="177"/>
                  </a:cubicBezTo>
                  <a:cubicBezTo>
                    <a:pt x="703" y="138"/>
                    <a:pt x="700" y="100"/>
                    <a:pt x="697" y="54"/>
                  </a:cubicBezTo>
                  <a:cubicBezTo>
                    <a:pt x="755" y="98"/>
                    <a:pt x="771" y="158"/>
                    <a:pt x="781" y="218"/>
                  </a:cubicBezTo>
                  <a:cubicBezTo>
                    <a:pt x="840" y="540"/>
                    <a:pt x="682" y="874"/>
                    <a:pt x="339" y="977"/>
                  </a:cubicBezTo>
                  <a:cubicBezTo>
                    <a:pt x="197" y="1020"/>
                    <a:pt x="118" y="979"/>
                    <a:pt x="64" y="842"/>
                  </a:cubicBezTo>
                  <a:cubicBezTo>
                    <a:pt x="0" y="676"/>
                    <a:pt x="26" y="517"/>
                    <a:pt x="92" y="359"/>
                  </a:cubicBezTo>
                  <a:cubicBezTo>
                    <a:pt x="167" y="182"/>
                    <a:pt x="304" y="71"/>
                    <a:pt x="478" y="0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412">
              <a:extLst>
                <a:ext uri="{FF2B5EF4-FFF2-40B4-BE49-F238E27FC236}">
                  <a16:creationId xmlns:a16="http://schemas.microsoft.com/office/drawing/2014/main" xmlns="" id="{7E057258-37A9-9048-9173-025A54B6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719" y="164205"/>
              <a:ext cx="1580399" cy="817314"/>
            </a:xfrm>
            <a:custGeom>
              <a:avLst/>
              <a:gdLst>
                <a:gd name="T0" fmla="*/ 1284 w 3630"/>
                <a:gd name="T1" fmla="*/ 0 h 1877"/>
                <a:gd name="T2" fmla="*/ 1284 w 3630"/>
                <a:gd name="T3" fmla="*/ 0 h 1877"/>
                <a:gd name="T4" fmla="*/ 1670 w 3630"/>
                <a:gd name="T5" fmla="*/ 218 h 1877"/>
                <a:gd name="T6" fmla="*/ 1670 w 3630"/>
                <a:gd name="T7" fmla="*/ 218 h 1877"/>
                <a:gd name="T8" fmla="*/ 1813 w 3630"/>
                <a:gd name="T9" fmla="*/ 245 h 1877"/>
                <a:gd name="T10" fmla="*/ 1813 w 3630"/>
                <a:gd name="T11" fmla="*/ 245 h 1877"/>
                <a:gd name="T12" fmla="*/ 2447 w 3630"/>
                <a:gd name="T13" fmla="*/ 246 h 1877"/>
                <a:gd name="T14" fmla="*/ 2447 w 3630"/>
                <a:gd name="T15" fmla="*/ 246 h 1877"/>
                <a:gd name="T16" fmla="*/ 3551 w 3630"/>
                <a:gd name="T17" fmla="*/ 648 h 1877"/>
                <a:gd name="T18" fmla="*/ 3551 w 3630"/>
                <a:gd name="T19" fmla="*/ 648 h 1877"/>
                <a:gd name="T20" fmla="*/ 3629 w 3630"/>
                <a:gd name="T21" fmla="*/ 713 h 1877"/>
                <a:gd name="T22" fmla="*/ 3629 w 3630"/>
                <a:gd name="T23" fmla="*/ 713 h 1877"/>
                <a:gd name="T24" fmla="*/ 3390 w 3630"/>
                <a:gd name="T25" fmla="*/ 594 h 1877"/>
                <a:gd name="T26" fmla="*/ 3390 w 3630"/>
                <a:gd name="T27" fmla="*/ 594 h 1877"/>
                <a:gd name="T28" fmla="*/ 2541 w 3630"/>
                <a:gd name="T29" fmla="*/ 320 h 1877"/>
                <a:gd name="T30" fmla="*/ 2541 w 3630"/>
                <a:gd name="T31" fmla="*/ 320 h 1877"/>
                <a:gd name="T32" fmla="*/ 1724 w 3630"/>
                <a:gd name="T33" fmla="*/ 342 h 1877"/>
                <a:gd name="T34" fmla="*/ 1724 w 3630"/>
                <a:gd name="T35" fmla="*/ 342 h 1877"/>
                <a:gd name="T36" fmla="*/ 1183 w 3630"/>
                <a:gd name="T37" fmla="*/ 568 h 1877"/>
                <a:gd name="T38" fmla="*/ 1183 w 3630"/>
                <a:gd name="T39" fmla="*/ 568 h 1877"/>
                <a:gd name="T40" fmla="*/ 924 w 3630"/>
                <a:gd name="T41" fmla="*/ 914 h 1877"/>
                <a:gd name="T42" fmla="*/ 924 w 3630"/>
                <a:gd name="T43" fmla="*/ 914 h 1877"/>
                <a:gd name="T44" fmla="*/ 868 w 3630"/>
                <a:gd name="T45" fmla="*/ 1049 h 1877"/>
                <a:gd name="T46" fmla="*/ 868 w 3630"/>
                <a:gd name="T47" fmla="*/ 1049 h 1877"/>
                <a:gd name="T48" fmla="*/ 844 w 3630"/>
                <a:gd name="T49" fmla="*/ 1041 h 1877"/>
                <a:gd name="T50" fmla="*/ 844 w 3630"/>
                <a:gd name="T51" fmla="*/ 1041 h 1877"/>
                <a:gd name="T52" fmla="*/ 954 w 3630"/>
                <a:gd name="T53" fmla="*/ 712 h 1877"/>
                <a:gd name="T54" fmla="*/ 954 w 3630"/>
                <a:gd name="T55" fmla="*/ 712 h 1877"/>
                <a:gd name="T56" fmla="*/ 21 w 3630"/>
                <a:gd name="T57" fmla="*/ 1876 h 1877"/>
                <a:gd name="T58" fmla="*/ 21 w 3630"/>
                <a:gd name="T59" fmla="*/ 1876 h 1877"/>
                <a:gd name="T60" fmla="*/ 0 w 3630"/>
                <a:gd name="T61" fmla="*/ 1865 h 1877"/>
                <a:gd name="T62" fmla="*/ 0 w 3630"/>
                <a:gd name="T63" fmla="*/ 1865 h 1877"/>
                <a:gd name="T64" fmla="*/ 64 w 3630"/>
                <a:gd name="T65" fmla="*/ 1668 h 1877"/>
                <a:gd name="T66" fmla="*/ 64 w 3630"/>
                <a:gd name="T67" fmla="*/ 1668 h 1877"/>
                <a:gd name="T68" fmla="*/ 151 w 3630"/>
                <a:gd name="T69" fmla="*/ 1469 h 1877"/>
                <a:gd name="T70" fmla="*/ 151 w 3630"/>
                <a:gd name="T71" fmla="*/ 1469 h 1877"/>
                <a:gd name="T72" fmla="*/ 257 w 3630"/>
                <a:gd name="T73" fmla="*/ 1288 h 1877"/>
                <a:gd name="T74" fmla="*/ 257 w 3630"/>
                <a:gd name="T75" fmla="*/ 1288 h 1877"/>
                <a:gd name="T76" fmla="*/ 383 w 3630"/>
                <a:gd name="T77" fmla="*/ 1107 h 1877"/>
                <a:gd name="T78" fmla="*/ 383 w 3630"/>
                <a:gd name="T79" fmla="*/ 1107 h 1877"/>
                <a:gd name="T80" fmla="*/ 113 w 3630"/>
                <a:gd name="T81" fmla="*/ 1068 h 1877"/>
                <a:gd name="T82" fmla="*/ 113 w 3630"/>
                <a:gd name="T83" fmla="*/ 1068 h 1877"/>
                <a:gd name="T84" fmla="*/ 113 w 3630"/>
                <a:gd name="T85" fmla="*/ 1049 h 1877"/>
                <a:gd name="T86" fmla="*/ 113 w 3630"/>
                <a:gd name="T87" fmla="*/ 1049 h 1877"/>
                <a:gd name="T88" fmla="*/ 314 w 3630"/>
                <a:gd name="T89" fmla="*/ 1045 h 1877"/>
                <a:gd name="T90" fmla="*/ 314 w 3630"/>
                <a:gd name="T91" fmla="*/ 1045 h 1877"/>
                <a:gd name="T92" fmla="*/ 528 w 3630"/>
                <a:gd name="T93" fmla="*/ 965 h 1877"/>
                <a:gd name="T94" fmla="*/ 528 w 3630"/>
                <a:gd name="T95" fmla="*/ 965 h 1877"/>
                <a:gd name="T96" fmla="*/ 1088 w 3630"/>
                <a:gd name="T97" fmla="*/ 532 h 1877"/>
                <a:gd name="T98" fmla="*/ 1088 w 3630"/>
                <a:gd name="T99" fmla="*/ 532 h 1877"/>
                <a:gd name="T100" fmla="*/ 1636 w 3630"/>
                <a:gd name="T101" fmla="*/ 288 h 1877"/>
                <a:gd name="T102" fmla="*/ 1636 w 3630"/>
                <a:gd name="T103" fmla="*/ 288 h 1877"/>
                <a:gd name="T104" fmla="*/ 1672 w 3630"/>
                <a:gd name="T105" fmla="*/ 271 h 1877"/>
                <a:gd name="T106" fmla="*/ 1672 w 3630"/>
                <a:gd name="T107" fmla="*/ 271 h 1877"/>
                <a:gd name="T108" fmla="*/ 1277 w 3630"/>
                <a:gd name="T109" fmla="*/ 10 h 1877"/>
                <a:gd name="T110" fmla="*/ 1277 w 3630"/>
                <a:gd name="T111" fmla="*/ 10 h 1877"/>
                <a:gd name="T112" fmla="*/ 1284 w 3630"/>
                <a:gd name="T113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30" h="1877">
                  <a:moveTo>
                    <a:pt x="1284" y="0"/>
                  </a:moveTo>
                  <a:lnTo>
                    <a:pt x="1284" y="0"/>
                  </a:lnTo>
                  <a:cubicBezTo>
                    <a:pt x="1412" y="73"/>
                    <a:pt x="1539" y="150"/>
                    <a:pt x="1670" y="218"/>
                  </a:cubicBezTo>
                  <a:lnTo>
                    <a:pt x="1670" y="218"/>
                  </a:lnTo>
                  <a:cubicBezTo>
                    <a:pt x="1712" y="239"/>
                    <a:pt x="1768" y="254"/>
                    <a:pt x="1813" y="245"/>
                  </a:cubicBezTo>
                  <a:lnTo>
                    <a:pt x="1813" y="245"/>
                  </a:lnTo>
                  <a:cubicBezTo>
                    <a:pt x="2025" y="205"/>
                    <a:pt x="2236" y="219"/>
                    <a:pt x="2447" y="246"/>
                  </a:cubicBezTo>
                  <a:lnTo>
                    <a:pt x="2447" y="246"/>
                  </a:lnTo>
                  <a:cubicBezTo>
                    <a:pt x="2844" y="299"/>
                    <a:pt x="3208" y="446"/>
                    <a:pt x="3551" y="648"/>
                  </a:cubicBezTo>
                  <a:lnTo>
                    <a:pt x="3551" y="648"/>
                  </a:lnTo>
                  <a:cubicBezTo>
                    <a:pt x="3580" y="665"/>
                    <a:pt x="3607" y="684"/>
                    <a:pt x="3629" y="713"/>
                  </a:cubicBezTo>
                  <a:lnTo>
                    <a:pt x="3629" y="713"/>
                  </a:lnTo>
                  <a:cubicBezTo>
                    <a:pt x="3550" y="673"/>
                    <a:pt x="3471" y="631"/>
                    <a:pt x="3390" y="594"/>
                  </a:cubicBezTo>
                  <a:lnTo>
                    <a:pt x="3390" y="594"/>
                  </a:lnTo>
                  <a:cubicBezTo>
                    <a:pt x="3118" y="469"/>
                    <a:pt x="2837" y="374"/>
                    <a:pt x="2541" y="320"/>
                  </a:cubicBezTo>
                  <a:lnTo>
                    <a:pt x="2541" y="320"/>
                  </a:lnTo>
                  <a:cubicBezTo>
                    <a:pt x="2265" y="271"/>
                    <a:pt x="1993" y="279"/>
                    <a:pt x="1724" y="342"/>
                  </a:cubicBezTo>
                  <a:lnTo>
                    <a:pt x="1724" y="342"/>
                  </a:lnTo>
                  <a:cubicBezTo>
                    <a:pt x="1533" y="386"/>
                    <a:pt x="1348" y="460"/>
                    <a:pt x="1183" y="568"/>
                  </a:cubicBezTo>
                  <a:lnTo>
                    <a:pt x="1183" y="568"/>
                  </a:lnTo>
                  <a:cubicBezTo>
                    <a:pt x="1059" y="651"/>
                    <a:pt x="975" y="772"/>
                    <a:pt x="924" y="914"/>
                  </a:cubicBezTo>
                  <a:lnTo>
                    <a:pt x="924" y="914"/>
                  </a:lnTo>
                  <a:cubicBezTo>
                    <a:pt x="908" y="960"/>
                    <a:pt x="887" y="1004"/>
                    <a:pt x="868" y="1049"/>
                  </a:cubicBezTo>
                  <a:lnTo>
                    <a:pt x="868" y="1049"/>
                  </a:lnTo>
                  <a:cubicBezTo>
                    <a:pt x="860" y="1046"/>
                    <a:pt x="852" y="1044"/>
                    <a:pt x="844" y="1041"/>
                  </a:cubicBezTo>
                  <a:lnTo>
                    <a:pt x="844" y="1041"/>
                  </a:lnTo>
                  <a:cubicBezTo>
                    <a:pt x="880" y="935"/>
                    <a:pt x="914" y="830"/>
                    <a:pt x="954" y="712"/>
                  </a:cubicBezTo>
                  <a:lnTo>
                    <a:pt x="954" y="712"/>
                  </a:lnTo>
                  <a:cubicBezTo>
                    <a:pt x="546" y="1030"/>
                    <a:pt x="188" y="1375"/>
                    <a:pt x="21" y="1876"/>
                  </a:cubicBezTo>
                  <a:lnTo>
                    <a:pt x="21" y="1876"/>
                  </a:lnTo>
                  <a:cubicBezTo>
                    <a:pt x="14" y="1872"/>
                    <a:pt x="7" y="1869"/>
                    <a:pt x="0" y="1865"/>
                  </a:cubicBezTo>
                  <a:lnTo>
                    <a:pt x="0" y="1865"/>
                  </a:lnTo>
                  <a:cubicBezTo>
                    <a:pt x="21" y="1799"/>
                    <a:pt x="39" y="1733"/>
                    <a:pt x="64" y="1668"/>
                  </a:cubicBezTo>
                  <a:lnTo>
                    <a:pt x="64" y="1668"/>
                  </a:lnTo>
                  <a:cubicBezTo>
                    <a:pt x="90" y="1600"/>
                    <a:pt x="118" y="1534"/>
                    <a:pt x="151" y="1469"/>
                  </a:cubicBezTo>
                  <a:lnTo>
                    <a:pt x="151" y="1469"/>
                  </a:lnTo>
                  <a:cubicBezTo>
                    <a:pt x="183" y="1407"/>
                    <a:pt x="218" y="1347"/>
                    <a:pt x="257" y="1288"/>
                  </a:cubicBezTo>
                  <a:lnTo>
                    <a:pt x="257" y="1288"/>
                  </a:lnTo>
                  <a:cubicBezTo>
                    <a:pt x="295" y="1228"/>
                    <a:pt x="338" y="1171"/>
                    <a:pt x="383" y="1107"/>
                  </a:cubicBezTo>
                  <a:lnTo>
                    <a:pt x="383" y="1107"/>
                  </a:lnTo>
                  <a:cubicBezTo>
                    <a:pt x="290" y="1094"/>
                    <a:pt x="201" y="1081"/>
                    <a:pt x="113" y="1068"/>
                  </a:cubicBezTo>
                  <a:lnTo>
                    <a:pt x="113" y="1068"/>
                  </a:lnTo>
                  <a:cubicBezTo>
                    <a:pt x="113" y="1062"/>
                    <a:pt x="113" y="1055"/>
                    <a:pt x="113" y="1049"/>
                  </a:cubicBezTo>
                  <a:lnTo>
                    <a:pt x="113" y="1049"/>
                  </a:lnTo>
                  <a:cubicBezTo>
                    <a:pt x="180" y="1047"/>
                    <a:pt x="248" y="1037"/>
                    <a:pt x="314" y="1045"/>
                  </a:cubicBezTo>
                  <a:lnTo>
                    <a:pt x="314" y="1045"/>
                  </a:lnTo>
                  <a:cubicBezTo>
                    <a:pt x="403" y="1056"/>
                    <a:pt x="462" y="1032"/>
                    <a:pt x="528" y="965"/>
                  </a:cubicBezTo>
                  <a:lnTo>
                    <a:pt x="528" y="965"/>
                  </a:lnTo>
                  <a:cubicBezTo>
                    <a:pt x="693" y="796"/>
                    <a:pt x="884" y="654"/>
                    <a:pt x="1088" y="532"/>
                  </a:cubicBezTo>
                  <a:lnTo>
                    <a:pt x="1088" y="532"/>
                  </a:lnTo>
                  <a:cubicBezTo>
                    <a:pt x="1261" y="428"/>
                    <a:pt x="1444" y="350"/>
                    <a:pt x="1636" y="288"/>
                  </a:cubicBezTo>
                  <a:lnTo>
                    <a:pt x="1636" y="288"/>
                  </a:lnTo>
                  <a:cubicBezTo>
                    <a:pt x="1643" y="286"/>
                    <a:pt x="1649" y="282"/>
                    <a:pt x="1672" y="271"/>
                  </a:cubicBezTo>
                  <a:lnTo>
                    <a:pt x="1672" y="271"/>
                  </a:lnTo>
                  <a:cubicBezTo>
                    <a:pt x="1533" y="180"/>
                    <a:pt x="1405" y="95"/>
                    <a:pt x="1277" y="10"/>
                  </a:cubicBezTo>
                  <a:lnTo>
                    <a:pt x="1277" y="10"/>
                  </a:lnTo>
                  <a:cubicBezTo>
                    <a:pt x="1280" y="7"/>
                    <a:pt x="1281" y="3"/>
                    <a:pt x="1284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5" name="Freeform 413">
              <a:extLst>
                <a:ext uri="{FF2B5EF4-FFF2-40B4-BE49-F238E27FC236}">
                  <a16:creationId xmlns:a16="http://schemas.microsoft.com/office/drawing/2014/main" xmlns="" id="{0E1E2F27-FF3C-1844-964B-EC216BE2D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441" y="-618359"/>
              <a:ext cx="249600" cy="681599"/>
            </a:xfrm>
            <a:custGeom>
              <a:avLst/>
              <a:gdLst>
                <a:gd name="T0" fmla="*/ 242182 w 572"/>
                <a:gd name="T1" fmla="*/ 681164 h 1566"/>
                <a:gd name="T2" fmla="*/ 242182 w 572"/>
                <a:gd name="T3" fmla="*/ 681164 h 1566"/>
                <a:gd name="T4" fmla="*/ 75055 w 572"/>
                <a:gd name="T5" fmla="*/ 452223 h 1566"/>
                <a:gd name="T6" fmla="*/ 75055 w 572"/>
                <a:gd name="T7" fmla="*/ 452223 h 1566"/>
                <a:gd name="T8" fmla="*/ 10473 w 572"/>
                <a:gd name="T9" fmla="*/ 134927 h 1566"/>
                <a:gd name="T10" fmla="*/ 10473 w 572"/>
                <a:gd name="T11" fmla="*/ 134927 h 1566"/>
                <a:gd name="T12" fmla="*/ 60218 w 572"/>
                <a:gd name="T13" fmla="*/ 22198 h 1566"/>
                <a:gd name="T14" fmla="*/ 60218 w 572"/>
                <a:gd name="T15" fmla="*/ 22198 h 1566"/>
                <a:gd name="T16" fmla="*/ 104291 w 572"/>
                <a:gd name="T17" fmla="*/ 3917 h 1566"/>
                <a:gd name="T18" fmla="*/ 104291 w 572"/>
                <a:gd name="T19" fmla="*/ 3917 h 1566"/>
                <a:gd name="T20" fmla="*/ 138327 w 572"/>
                <a:gd name="T21" fmla="*/ 44395 h 1566"/>
                <a:gd name="T22" fmla="*/ 138327 w 572"/>
                <a:gd name="T23" fmla="*/ 44395 h 1566"/>
                <a:gd name="T24" fmla="*/ 131782 w 572"/>
                <a:gd name="T25" fmla="*/ 100107 h 1566"/>
                <a:gd name="T26" fmla="*/ 131782 w 572"/>
                <a:gd name="T27" fmla="*/ 100107 h 1566"/>
                <a:gd name="T28" fmla="*/ 181091 w 572"/>
                <a:gd name="T29" fmla="*/ 576704 h 1566"/>
                <a:gd name="T30" fmla="*/ 181091 w 572"/>
                <a:gd name="T31" fmla="*/ 576704 h 1566"/>
                <a:gd name="T32" fmla="*/ 249164 w 572"/>
                <a:gd name="T33" fmla="*/ 675941 h 1566"/>
                <a:gd name="T34" fmla="*/ 249164 w 572"/>
                <a:gd name="T35" fmla="*/ 675941 h 1566"/>
                <a:gd name="T36" fmla="*/ 242182 w 572"/>
                <a:gd name="T37" fmla="*/ 681164 h 15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2" h="1566">
                  <a:moveTo>
                    <a:pt x="555" y="1565"/>
                  </a:moveTo>
                  <a:lnTo>
                    <a:pt x="555" y="1565"/>
                  </a:lnTo>
                  <a:cubicBezTo>
                    <a:pt x="406" y="1405"/>
                    <a:pt x="281" y="1228"/>
                    <a:pt x="172" y="1039"/>
                  </a:cubicBezTo>
                  <a:cubicBezTo>
                    <a:pt x="39" y="811"/>
                    <a:pt x="0" y="567"/>
                    <a:pt x="24" y="310"/>
                  </a:cubicBezTo>
                  <a:cubicBezTo>
                    <a:pt x="33" y="212"/>
                    <a:pt x="66" y="120"/>
                    <a:pt x="138" y="51"/>
                  </a:cubicBezTo>
                  <a:cubicBezTo>
                    <a:pt x="163" y="26"/>
                    <a:pt x="213" y="0"/>
                    <a:pt x="239" y="9"/>
                  </a:cubicBezTo>
                  <a:cubicBezTo>
                    <a:pt x="273" y="22"/>
                    <a:pt x="308" y="66"/>
                    <a:pt x="317" y="102"/>
                  </a:cubicBezTo>
                  <a:cubicBezTo>
                    <a:pt x="328" y="141"/>
                    <a:pt x="317" y="190"/>
                    <a:pt x="302" y="230"/>
                  </a:cubicBezTo>
                  <a:cubicBezTo>
                    <a:pt x="159" y="614"/>
                    <a:pt x="208" y="978"/>
                    <a:pt x="415" y="1325"/>
                  </a:cubicBezTo>
                  <a:cubicBezTo>
                    <a:pt x="462" y="1404"/>
                    <a:pt x="519" y="1477"/>
                    <a:pt x="571" y="1553"/>
                  </a:cubicBezTo>
                  <a:cubicBezTo>
                    <a:pt x="566" y="1557"/>
                    <a:pt x="560" y="1561"/>
                    <a:pt x="555" y="1565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414">
              <a:extLst>
                <a:ext uri="{FF2B5EF4-FFF2-40B4-BE49-F238E27FC236}">
                  <a16:creationId xmlns:a16="http://schemas.microsoft.com/office/drawing/2014/main" xmlns="" id="{47C0D784-6443-EF41-BEA2-D239CBEA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1484" y="-356326"/>
              <a:ext cx="405423" cy="487949"/>
            </a:xfrm>
            <a:custGeom>
              <a:avLst/>
              <a:gdLst>
                <a:gd name="T0" fmla="*/ 931 w 932"/>
                <a:gd name="T1" fmla="*/ 1120 h 1121"/>
                <a:gd name="T2" fmla="*/ 931 w 932"/>
                <a:gd name="T3" fmla="*/ 1120 h 1121"/>
                <a:gd name="T4" fmla="*/ 592 w 932"/>
                <a:gd name="T5" fmla="*/ 909 h 1121"/>
                <a:gd name="T6" fmla="*/ 592 w 932"/>
                <a:gd name="T7" fmla="*/ 909 h 1121"/>
                <a:gd name="T8" fmla="*/ 87 w 932"/>
                <a:gd name="T9" fmla="*/ 348 h 1121"/>
                <a:gd name="T10" fmla="*/ 87 w 932"/>
                <a:gd name="T11" fmla="*/ 348 h 1121"/>
                <a:gd name="T12" fmla="*/ 19 w 932"/>
                <a:gd name="T13" fmla="*/ 228 h 1121"/>
                <a:gd name="T14" fmla="*/ 19 w 932"/>
                <a:gd name="T15" fmla="*/ 228 h 1121"/>
                <a:gd name="T16" fmla="*/ 0 w 932"/>
                <a:gd name="T17" fmla="*/ 141 h 1121"/>
                <a:gd name="T18" fmla="*/ 0 w 932"/>
                <a:gd name="T19" fmla="*/ 141 h 1121"/>
                <a:gd name="T20" fmla="*/ 72 w 932"/>
                <a:gd name="T21" fmla="*/ 20 h 1121"/>
                <a:gd name="T22" fmla="*/ 72 w 932"/>
                <a:gd name="T23" fmla="*/ 20 h 1121"/>
                <a:gd name="T24" fmla="*/ 187 w 932"/>
                <a:gd name="T25" fmla="*/ 74 h 1121"/>
                <a:gd name="T26" fmla="*/ 187 w 932"/>
                <a:gd name="T27" fmla="*/ 74 h 1121"/>
                <a:gd name="T28" fmla="*/ 334 w 932"/>
                <a:gd name="T29" fmla="*/ 367 h 1121"/>
                <a:gd name="T30" fmla="*/ 334 w 932"/>
                <a:gd name="T31" fmla="*/ 367 h 1121"/>
                <a:gd name="T32" fmla="*/ 931 w 932"/>
                <a:gd name="T33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2" h="1121">
                  <a:moveTo>
                    <a:pt x="931" y="1120"/>
                  </a:moveTo>
                  <a:lnTo>
                    <a:pt x="931" y="1120"/>
                  </a:lnTo>
                  <a:cubicBezTo>
                    <a:pt x="803" y="1073"/>
                    <a:pt x="692" y="998"/>
                    <a:pt x="592" y="909"/>
                  </a:cubicBezTo>
                  <a:lnTo>
                    <a:pt x="592" y="909"/>
                  </a:lnTo>
                  <a:cubicBezTo>
                    <a:pt x="404" y="740"/>
                    <a:pt x="228" y="560"/>
                    <a:pt x="87" y="348"/>
                  </a:cubicBezTo>
                  <a:lnTo>
                    <a:pt x="87" y="348"/>
                  </a:lnTo>
                  <a:cubicBezTo>
                    <a:pt x="62" y="310"/>
                    <a:pt x="39" y="270"/>
                    <a:pt x="19" y="228"/>
                  </a:cubicBezTo>
                  <a:lnTo>
                    <a:pt x="19" y="228"/>
                  </a:lnTo>
                  <a:cubicBezTo>
                    <a:pt x="7" y="202"/>
                    <a:pt x="0" y="171"/>
                    <a:pt x="0" y="141"/>
                  </a:cubicBezTo>
                  <a:lnTo>
                    <a:pt x="0" y="141"/>
                  </a:lnTo>
                  <a:cubicBezTo>
                    <a:pt x="1" y="89"/>
                    <a:pt x="19" y="40"/>
                    <a:pt x="72" y="20"/>
                  </a:cubicBezTo>
                  <a:lnTo>
                    <a:pt x="72" y="20"/>
                  </a:lnTo>
                  <a:cubicBezTo>
                    <a:pt x="125" y="0"/>
                    <a:pt x="165" y="34"/>
                    <a:pt x="187" y="74"/>
                  </a:cubicBezTo>
                  <a:lnTo>
                    <a:pt x="187" y="74"/>
                  </a:lnTo>
                  <a:cubicBezTo>
                    <a:pt x="241" y="169"/>
                    <a:pt x="286" y="269"/>
                    <a:pt x="334" y="367"/>
                  </a:cubicBezTo>
                  <a:lnTo>
                    <a:pt x="334" y="367"/>
                  </a:lnTo>
                  <a:cubicBezTo>
                    <a:pt x="477" y="662"/>
                    <a:pt x="656" y="928"/>
                    <a:pt x="931" y="112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7" name="Freeform 415">
              <a:extLst>
                <a:ext uri="{FF2B5EF4-FFF2-40B4-BE49-F238E27FC236}">
                  <a16:creationId xmlns:a16="http://schemas.microsoft.com/office/drawing/2014/main" xmlns="" id="{CC4FCA67-355D-DF4A-B576-67BCED1F2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841" y="535561"/>
              <a:ext cx="266879" cy="207360"/>
            </a:xfrm>
            <a:custGeom>
              <a:avLst/>
              <a:gdLst>
                <a:gd name="T0" fmla="*/ 266445 w 615"/>
                <a:gd name="T1" fmla="*/ 57503 h 476"/>
                <a:gd name="T2" fmla="*/ 266445 w 615"/>
                <a:gd name="T3" fmla="*/ 57503 h 476"/>
                <a:gd name="T4" fmla="*/ 170976 w 615"/>
                <a:gd name="T5" fmla="*/ 59681 h 476"/>
                <a:gd name="T6" fmla="*/ 170976 w 615"/>
                <a:gd name="T7" fmla="*/ 59681 h 476"/>
                <a:gd name="T8" fmla="*/ 145373 w 615"/>
                <a:gd name="T9" fmla="*/ 63602 h 476"/>
                <a:gd name="T10" fmla="*/ 145373 w 615"/>
                <a:gd name="T11" fmla="*/ 63602 h 476"/>
                <a:gd name="T12" fmla="*/ 94167 w 615"/>
                <a:gd name="T13" fmla="*/ 104116 h 476"/>
                <a:gd name="T14" fmla="*/ 94167 w 615"/>
                <a:gd name="T15" fmla="*/ 104116 h 476"/>
                <a:gd name="T16" fmla="*/ 132355 w 615"/>
                <a:gd name="T17" fmla="*/ 140709 h 476"/>
                <a:gd name="T18" fmla="*/ 132355 w 615"/>
                <a:gd name="T19" fmla="*/ 140709 h 476"/>
                <a:gd name="T20" fmla="*/ 247785 w 615"/>
                <a:gd name="T21" fmla="*/ 148550 h 476"/>
                <a:gd name="T22" fmla="*/ 247785 w 615"/>
                <a:gd name="T23" fmla="*/ 148550 h 476"/>
                <a:gd name="T24" fmla="*/ 83752 w 615"/>
                <a:gd name="T25" fmla="*/ 196905 h 476"/>
                <a:gd name="T26" fmla="*/ 83752 w 615"/>
                <a:gd name="T27" fmla="*/ 196905 h 476"/>
                <a:gd name="T28" fmla="*/ 2170 w 615"/>
                <a:gd name="T29" fmla="*/ 111521 h 476"/>
                <a:gd name="T30" fmla="*/ 2170 w 615"/>
                <a:gd name="T31" fmla="*/ 111521 h 476"/>
                <a:gd name="T32" fmla="*/ 70734 w 615"/>
                <a:gd name="T33" fmla="*/ 23524 h 476"/>
                <a:gd name="T34" fmla="*/ 70734 w 615"/>
                <a:gd name="T35" fmla="*/ 23524 h 476"/>
                <a:gd name="T36" fmla="*/ 266445 w 615"/>
                <a:gd name="T37" fmla="*/ 57503 h 4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5" h="476">
                  <a:moveTo>
                    <a:pt x="614" y="132"/>
                  </a:moveTo>
                  <a:lnTo>
                    <a:pt x="614" y="132"/>
                  </a:lnTo>
                  <a:cubicBezTo>
                    <a:pt x="537" y="133"/>
                    <a:pt x="465" y="134"/>
                    <a:pt x="394" y="137"/>
                  </a:cubicBezTo>
                  <a:cubicBezTo>
                    <a:pt x="374" y="137"/>
                    <a:pt x="350" y="135"/>
                    <a:pt x="335" y="146"/>
                  </a:cubicBezTo>
                  <a:cubicBezTo>
                    <a:pt x="294" y="174"/>
                    <a:pt x="256" y="208"/>
                    <a:pt x="217" y="239"/>
                  </a:cubicBezTo>
                  <a:cubicBezTo>
                    <a:pt x="246" y="268"/>
                    <a:pt x="271" y="302"/>
                    <a:pt x="305" y="323"/>
                  </a:cubicBezTo>
                  <a:cubicBezTo>
                    <a:pt x="388" y="374"/>
                    <a:pt x="479" y="367"/>
                    <a:pt x="571" y="341"/>
                  </a:cubicBezTo>
                  <a:cubicBezTo>
                    <a:pt x="456" y="416"/>
                    <a:pt x="336" y="475"/>
                    <a:pt x="193" y="452"/>
                  </a:cubicBezTo>
                  <a:cubicBezTo>
                    <a:pt x="86" y="435"/>
                    <a:pt x="11" y="355"/>
                    <a:pt x="5" y="256"/>
                  </a:cubicBezTo>
                  <a:cubicBezTo>
                    <a:pt x="0" y="167"/>
                    <a:pt x="62" y="87"/>
                    <a:pt x="163" y="54"/>
                  </a:cubicBezTo>
                  <a:cubicBezTo>
                    <a:pt x="326" y="0"/>
                    <a:pt x="472" y="44"/>
                    <a:pt x="614" y="132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416">
              <a:extLst>
                <a:ext uri="{FF2B5EF4-FFF2-40B4-BE49-F238E27FC236}">
                  <a16:creationId xmlns:a16="http://schemas.microsoft.com/office/drawing/2014/main" xmlns="" id="{DDA9F3CA-4EAE-9643-8AA5-283BEC2F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004" y="594239"/>
              <a:ext cx="332222" cy="150138"/>
            </a:xfrm>
            <a:custGeom>
              <a:avLst/>
              <a:gdLst>
                <a:gd name="T0" fmla="*/ 0 w 763"/>
                <a:gd name="T1" fmla="*/ 86 h 342"/>
                <a:gd name="T2" fmla="*/ 0 w 763"/>
                <a:gd name="T3" fmla="*/ 86 h 342"/>
                <a:gd name="T4" fmla="*/ 389 w 763"/>
                <a:gd name="T5" fmla="*/ 22 h 342"/>
                <a:gd name="T6" fmla="*/ 389 w 763"/>
                <a:gd name="T7" fmla="*/ 22 h 342"/>
                <a:gd name="T8" fmla="*/ 730 w 763"/>
                <a:gd name="T9" fmla="*/ 202 h 342"/>
                <a:gd name="T10" fmla="*/ 730 w 763"/>
                <a:gd name="T11" fmla="*/ 202 h 342"/>
                <a:gd name="T12" fmla="*/ 750 w 763"/>
                <a:gd name="T13" fmla="*/ 293 h 342"/>
                <a:gd name="T14" fmla="*/ 750 w 763"/>
                <a:gd name="T15" fmla="*/ 293 h 342"/>
                <a:gd name="T16" fmla="*/ 655 w 763"/>
                <a:gd name="T17" fmla="*/ 335 h 342"/>
                <a:gd name="T18" fmla="*/ 655 w 763"/>
                <a:gd name="T19" fmla="*/ 335 h 342"/>
                <a:gd name="T20" fmla="*/ 458 w 763"/>
                <a:gd name="T21" fmla="*/ 273 h 342"/>
                <a:gd name="T22" fmla="*/ 458 w 763"/>
                <a:gd name="T23" fmla="*/ 273 h 342"/>
                <a:gd name="T24" fmla="*/ 0 w 763"/>
                <a:gd name="T25" fmla="*/ 8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3" h="342">
                  <a:moveTo>
                    <a:pt x="0" y="86"/>
                  </a:moveTo>
                  <a:lnTo>
                    <a:pt x="0" y="86"/>
                  </a:lnTo>
                  <a:cubicBezTo>
                    <a:pt x="130" y="49"/>
                    <a:pt x="255" y="0"/>
                    <a:pt x="389" y="22"/>
                  </a:cubicBezTo>
                  <a:lnTo>
                    <a:pt x="389" y="22"/>
                  </a:lnTo>
                  <a:cubicBezTo>
                    <a:pt x="522" y="45"/>
                    <a:pt x="648" y="84"/>
                    <a:pt x="730" y="202"/>
                  </a:cubicBezTo>
                  <a:lnTo>
                    <a:pt x="730" y="202"/>
                  </a:lnTo>
                  <a:cubicBezTo>
                    <a:pt x="747" y="226"/>
                    <a:pt x="762" y="275"/>
                    <a:pt x="750" y="293"/>
                  </a:cubicBezTo>
                  <a:lnTo>
                    <a:pt x="750" y="293"/>
                  </a:lnTo>
                  <a:cubicBezTo>
                    <a:pt x="732" y="318"/>
                    <a:pt x="685" y="341"/>
                    <a:pt x="655" y="335"/>
                  </a:cubicBezTo>
                  <a:lnTo>
                    <a:pt x="655" y="335"/>
                  </a:lnTo>
                  <a:cubicBezTo>
                    <a:pt x="588" y="324"/>
                    <a:pt x="517" y="306"/>
                    <a:pt x="458" y="273"/>
                  </a:cubicBezTo>
                  <a:lnTo>
                    <a:pt x="458" y="273"/>
                  </a:lnTo>
                  <a:cubicBezTo>
                    <a:pt x="313" y="190"/>
                    <a:pt x="176" y="95"/>
                    <a:pt x="0" y="8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9" name="Freeform 417">
              <a:extLst>
                <a:ext uri="{FF2B5EF4-FFF2-40B4-BE49-F238E27FC236}">
                  <a16:creationId xmlns:a16="http://schemas.microsoft.com/office/drawing/2014/main" xmlns="" id="{39BB398B-96D2-3340-A7F9-88F362740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133" y="1070468"/>
              <a:ext cx="117310" cy="406311"/>
            </a:xfrm>
            <a:custGeom>
              <a:avLst/>
              <a:gdLst>
                <a:gd name="T0" fmla="*/ 53 w 269"/>
                <a:gd name="T1" fmla="*/ 0 h 933"/>
                <a:gd name="T2" fmla="*/ 53 w 269"/>
                <a:gd name="T3" fmla="*/ 0 h 933"/>
                <a:gd name="T4" fmla="*/ 261 w 269"/>
                <a:gd name="T5" fmla="*/ 520 h 933"/>
                <a:gd name="T6" fmla="*/ 261 w 269"/>
                <a:gd name="T7" fmla="*/ 520 h 933"/>
                <a:gd name="T8" fmla="*/ 192 w 269"/>
                <a:gd name="T9" fmla="*/ 836 h 933"/>
                <a:gd name="T10" fmla="*/ 192 w 269"/>
                <a:gd name="T11" fmla="*/ 836 h 933"/>
                <a:gd name="T12" fmla="*/ 150 w 269"/>
                <a:gd name="T13" fmla="*/ 886 h 933"/>
                <a:gd name="T14" fmla="*/ 150 w 269"/>
                <a:gd name="T15" fmla="*/ 886 h 933"/>
                <a:gd name="T16" fmla="*/ 41 w 269"/>
                <a:gd name="T17" fmla="*/ 905 h 933"/>
                <a:gd name="T18" fmla="*/ 41 w 269"/>
                <a:gd name="T19" fmla="*/ 905 h 933"/>
                <a:gd name="T20" fmla="*/ 14 w 269"/>
                <a:gd name="T21" fmla="*/ 798 h 933"/>
                <a:gd name="T22" fmla="*/ 14 w 269"/>
                <a:gd name="T23" fmla="*/ 798 h 933"/>
                <a:gd name="T24" fmla="*/ 71 w 269"/>
                <a:gd name="T25" fmla="*/ 622 h 933"/>
                <a:gd name="T26" fmla="*/ 71 w 269"/>
                <a:gd name="T27" fmla="*/ 622 h 933"/>
                <a:gd name="T28" fmla="*/ 53 w 269"/>
                <a:gd name="T2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9" h="933">
                  <a:moveTo>
                    <a:pt x="53" y="0"/>
                  </a:moveTo>
                  <a:lnTo>
                    <a:pt x="53" y="0"/>
                  </a:lnTo>
                  <a:cubicBezTo>
                    <a:pt x="213" y="151"/>
                    <a:pt x="249" y="331"/>
                    <a:pt x="261" y="520"/>
                  </a:cubicBezTo>
                  <a:lnTo>
                    <a:pt x="261" y="520"/>
                  </a:lnTo>
                  <a:cubicBezTo>
                    <a:pt x="268" y="631"/>
                    <a:pt x="255" y="739"/>
                    <a:pt x="192" y="836"/>
                  </a:cubicBezTo>
                  <a:lnTo>
                    <a:pt x="192" y="836"/>
                  </a:lnTo>
                  <a:cubicBezTo>
                    <a:pt x="180" y="854"/>
                    <a:pt x="167" y="872"/>
                    <a:pt x="150" y="886"/>
                  </a:cubicBezTo>
                  <a:lnTo>
                    <a:pt x="150" y="886"/>
                  </a:lnTo>
                  <a:cubicBezTo>
                    <a:pt x="118" y="913"/>
                    <a:pt x="82" y="932"/>
                    <a:pt x="41" y="905"/>
                  </a:cubicBezTo>
                  <a:lnTo>
                    <a:pt x="41" y="905"/>
                  </a:lnTo>
                  <a:cubicBezTo>
                    <a:pt x="0" y="879"/>
                    <a:pt x="1" y="840"/>
                    <a:pt x="14" y="798"/>
                  </a:cubicBezTo>
                  <a:lnTo>
                    <a:pt x="14" y="798"/>
                  </a:lnTo>
                  <a:cubicBezTo>
                    <a:pt x="33" y="740"/>
                    <a:pt x="54" y="681"/>
                    <a:pt x="71" y="622"/>
                  </a:cubicBezTo>
                  <a:lnTo>
                    <a:pt x="71" y="622"/>
                  </a:lnTo>
                  <a:cubicBezTo>
                    <a:pt x="128" y="419"/>
                    <a:pt x="159" y="216"/>
                    <a:pt x="53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0" name="Freeform 418">
              <a:extLst>
                <a:ext uri="{FF2B5EF4-FFF2-40B4-BE49-F238E27FC236}">
                  <a16:creationId xmlns:a16="http://schemas.microsoft.com/office/drawing/2014/main" xmlns="" id="{5EEF5C02-C0F3-A840-B779-033D5F56E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150" y="660616"/>
              <a:ext cx="274975" cy="330304"/>
            </a:xfrm>
            <a:custGeom>
              <a:avLst/>
              <a:gdLst>
                <a:gd name="T0" fmla="*/ 6 w 631"/>
                <a:gd name="T1" fmla="*/ 0 h 758"/>
                <a:gd name="T2" fmla="*/ 6 w 631"/>
                <a:gd name="T3" fmla="*/ 0 h 758"/>
                <a:gd name="T4" fmla="*/ 434 w 631"/>
                <a:gd name="T5" fmla="*/ 260 h 758"/>
                <a:gd name="T6" fmla="*/ 434 w 631"/>
                <a:gd name="T7" fmla="*/ 260 h 758"/>
                <a:gd name="T8" fmla="*/ 618 w 631"/>
                <a:gd name="T9" fmla="*/ 641 h 758"/>
                <a:gd name="T10" fmla="*/ 618 w 631"/>
                <a:gd name="T11" fmla="*/ 641 h 758"/>
                <a:gd name="T12" fmla="*/ 617 w 631"/>
                <a:gd name="T13" fmla="*/ 646 h 758"/>
                <a:gd name="T14" fmla="*/ 617 w 631"/>
                <a:gd name="T15" fmla="*/ 646 h 758"/>
                <a:gd name="T16" fmla="*/ 574 w 631"/>
                <a:gd name="T17" fmla="*/ 757 h 758"/>
                <a:gd name="T18" fmla="*/ 574 w 631"/>
                <a:gd name="T19" fmla="*/ 757 h 758"/>
                <a:gd name="T20" fmla="*/ 462 w 631"/>
                <a:gd name="T21" fmla="*/ 685 h 758"/>
                <a:gd name="T22" fmla="*/ 462 w 631"/>
                <a:gd name="T23" fmla="*/ 685 h 758"/>
                <a:gd name="T24" fmla="*/ 402 w 631"/>
                <a:gd name="T25" fmla="*/ 550 h 758"/>
                <a:gd name="T26" fmla="*/ 402 w 631"/>
                <a:gd name="T27" fmla="*/ 550 h 758"/>
                <a:gd name="T28" fmla="*/ 128 w 631"/>
                <a:gd name="T29" fmla="*/ 132 h 758"/>
                <a:gd name="T30" fmla="*/ 128 w 631"/>
                <a:gd name="T31" fmla="*/ 132 h 758"/>
                <a:gd name="T32" fmla="*/ 0 w 631"/>
                <a:gd name="T33" fmla="*/ 15 h 758"/>
                <a:gd name="T34" fmla="*/ 0 w 631"/>
                <a:gd name="T35" fmla="*/ 15 h 758"/>
                <a:gd name="T36" fmla="*/ 6 w 631"/>
                <a:gd name="T3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1" h="758">
                  <a:moveTo>
                    <a:pt x="6" y="0"/>
                  </a:moveTo>
                  <a:lnTo>
                    <a:pt x="6" y="0"/>
                  </a:lnTo>
                  <a:cubicBezTo>
                    <a:pt x="150" y="86"/>
                    <a:pt x="304" y="158"/>
                    <a:pt x="434" y="260"/>
                  </a:cubicBezTo>
                  <a:lnTo>
                    <a:pt x="434" y="260"/>
                  </a:lnTo>
                  <a:cubicBezTo>
                    <a:pt x="549" y="351"/>
                    <a:pt x="630" y="479"/>
                    <a:pt x="618" y="641"/>
                  </a:cubicBezTo>
                  <a:lnTo>
                    <a:pt x="618" y="641"/>
                  </a:lnTo>
                  <a:cubicBezTo>
                    <a:pt x="618" y="643"/>
                    <a:pt x="619" y="645"/>
                    <a:pt x="617" y="646"/>
                  </a:cubicBezTo>
                  <a:lnTo>
                    <a:pt x="617" y="646"/>
                  </a:lnTo>
                  <a:cubicBezTo>
                    <a:pt x="603" y="684"/>
                    <a:pt x="588" y="720"/>
                    <a:pt x="574" y="757"/>
                  </a:cubicBezTo>
                  <a:lnTo>
                    <a:pt x="574" y="757"/>
                  </a:lnTo>
                  <a:cubicBezTo>
                    <a:pt x="535" y="734"/>
                    <a:pt x="489" y="717"/>
                    <a:pt x="462" y="685"/>
                  </a:cubicBezTo>
                  <a:lnTo>
                    <a:pt x="462" y="685"/>
                  </a:lnTo>
                  <a:cubicBezTo>
                    <a:pt x="433" y="648"/>
                    <a:pt x="415" y="597"/>
                    <a:pt x="402" y="550"/>
                  </a:cubicBezTo>
                  <a:lnTo>
                    <a:pt x="402" y="550"/>
                  </a:lnTo>
                  <a:cubicBezTo>
                    <a:pt x="355" y="380"/>
                    <a:pt x="276" y="235"/>
                    <a:pt x="128" y="132"/>
                  </a:cubicBezTo>
                  <a:lnTo>
                    <a:pt x="128" y="132"/>
                  </a:lnTo>
                  <a:cubicBezTo>
                    <a:pt x="81" y="100"/>
                    <a:pt x="42" y="55"/>
                    <a:pt x="0" y="15"/>
                  </a:cubicBezTo>
                  <a:lnTo>
                    <a:pt x="0" y="15"/>
                  </a:lnTo>
                  <a:cubicBezTo>
                    <a:pt x="2" y="10"/>
                    <a:pt x="4" y="5"/>
                    <a:pt x="6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1" name="Freeform 419">
              <a:extLst>
                <a:ext uri="{FF2B5EF4-FFF2-40B4-BE49-F238E27FC236}">
                  <a16:creationId xmlns:a16="http://schemas.microsoft.com/office/drawing/2014/main" xmlns="" id="{73AD263B-FECC-D54F-A03D-158BD146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250" y="206639"/>
              <a:ext cx="343483" cy="183919"/>
            </a:xfrm>
            <a:custGeom>
              <a:avLst/>
              <a:gdLst>
                <a:gd name="T0" fmla="*/ 790 w 791"/>
                <a:gd name="T1" fmla="*/ 0 h 422"/>
                <a:gd name="T2" fmla="*/ 790 w 791"/>
                <a:gd name="T3" fmla="*/ 0 h 422"/>
                <a:gd name="T4" fmla="*/ 339 w 791"/>
                <a:gd name="T5" fmla="*/ 378 h 422"/>
                <a:gd name="T6" fmla="*/ 339 w 791"/>
                <a:gd name="T7" fmla="*/ 378 h 422"/>
                <a:gd name="T8" fmla="*/ 105 w 791"/>
                <a:gd name="T9" fmla="*/ 419 h 422"/>
                <a:gd name="T10" fmla="*/ 105 w 791"/>
                <a:gd name="T11" fmla="*/ 419 h 422"/>
                <a:gd name="T12" fmla="*/ 46 w 791"/>
                <a:gd name="T13" fmla="*/ 397 h 422"/>
                <a:gd name="T14" fmla="*/ 46 w 791"/>
                <a:gd name="T15" fmla="*/ 397 h 422"/>
                <a:gd name="T16" fmla="*/ 3 w 791"/>
                <a:gd name="T17" fmla="*/ 319 h 422"/>
                <a:gd name="T18" fmla="*/ 3 w 791"/>
                <a:gd name="T19" fmla="*/ 319 h 422"/>
                <a:gd name="T20" fmla="*/ 65 w 791"/>
                <a:gd name="T21" fmla="*/ 257 h 422"/>
                <a:gd name="T22" fmla="*/ 65 w 791"/>
                <a:gd name="T23" fmla="*/ 257 h 422"/>
                <a:gd name="T24" fmla="*/ 266 w 791"/>
                <a:gd name="T25" fmla="*/ 198 h 422"/>
                <a:gd name="T26" fmla="*/ 266 w 791"/>
                <a:gd name="T27" fmla="*/ 198 h 422"/>
                <a:gd name="T28" fmla="*/ 790 w 791"/>
                <a:gd name="T2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422">
                  <a:moveTo>
                    <a:pt x="790" y="0"/>
                  </a:moveTo>
                  <a:lnTo>
                    <a:pt x="790" y="0"/>
                  </a:lnTo>
                  <a:cubicBezTo>
                    <a:pt x="662" y="153"/>
                    <a:pt x="537" y="313"/>
                    <a:pt x="339" y="378"/>
                  </a:cubicBezTo>
                  <a:lnTo>
                    <a:pt x="339" y="378"/>
                  </a:lnTo>
                  <a:cubicBezTo>
                    <a:pt x="264" y="403"/>
                    <a:pt x="183" y="409"/>
                    <a:pt x="105" y="419"/>
                  </a:cubicBezTo>
                  <a:lnTo>
                    <a:pt x="105" y="419"/>
                  </a:lnTo>
                  <a:cubicBezTo>
                    <a:pt x="86" y="421"/>
                    <a:pt x="59" y="411"/>
                    <a:pt x="46" y="397"/>
                  </a:cubicBezTo>
                  <a:lnTo>
                    <a:pt x="46" y="397"/>
                  </a:lnTo>
                  <a:cubicBezTo>
                    <a:pt x="25" y="375"/>
                    <a:pt x="0" y="344"/>
                    <a:pt x="3" y="319"/>
                  </a:cubicBezTo>
                  <a:lnTo>
                    <a:pt x="3" y="319"/>
                  </a:lnTo>
                  <a:cubicBezTo>
                    <a:pt x="7" y="295"/>
                    <a:pt x="39" y="267"/>
                    <a:pt x="65" y="257"/>
                  </a:cubicBezTo>
                  <a:lnTo>
                    <a:pt x="65" y="257"/>
                  </a:lnTo>
                  <a:cubicBezTo>
                    <a:pt x="130" y="232"/>
                    <a:pt x="198" y="209"/>
                    <a:pt x="266" y="198"/>
                  </a:cubicBezTo>
                  <a:lnTo>
                    <a:pt x="266" y="198"/>
                  </a:lnTo>
                  <a:cubicBezTo>
                    <a:pt x="454" y="166"/>
                    <a:pt x="631" y="111"/>
                    <a:pt x="790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2" name="Freeform 420">
              <a:extLst>
                <a:ext uri="{FF2B5EF4-FFF2-40B4-BE49-F238E27FC236}">
                  <a16:creationId xmlns:a16="http://schemas.microsoft.com/office/drawing/2014/main" xmlns="" id="{FAE4FF94-558D-5E41-9C15-68D31E8F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7" y="511122"/>
              <a:ext cx="230866" cy="471997"/>
            </a:xfrm>
            <a:custGeom>
              <a:avLst/>
              <a:gdLst>
                <a:gd name="T0" fmla="*/ 530 w 531"/>
                <a:gd name="T1" fmla="*/ 19 h 1085"/>
                <a:gd name="T2" fmla="*/ 530 w 531"/>
                <a:gd name="T3" fmla="*/ 19 h 1085"/>
                <a:gd name="T4" fmla="*/ 272 w 531"/>
                <a:gd name="T5" fmla="*/ 271 h 1085"/>
                <a:gd name="T6" fmla="*/ 272 w 531"/>
                <a:gd name="T7" fmla="*/ 271 h 1085"/>
                <a:gd name="T8" fmla="*/ 176 w 531"/>
                <a:gd name="T9" fmla="*/ 820 h 1085"/>
                <a:gd name="T10" fmla="*/ 176 w 531"/>
                <a:gd name="T11" fmla="*/ 820 h 1085"/>
                <a:gd name="T12" fmla="*/ 177 w 531"/>
                <a:gd name="T13" fmla="*/ 1022 h 1085"/>
                <a:gd name="T14" fmla="*/ 177 w 531"/>
                <a:gd name="T15" fmla="*/ 1022 h 1085"/>
                <a:gd name="T16" fmla="*/ 127 w 531"/>
                <a:gd name="T17" fmla="*/ 1082 h 1085"/>
                <a:gd name="T18" fmla="*/ 127 w 531"/>
                <a:gd name="T19" fmla="*/ 1082 h 1085"/>
                <a:gd name="T20" fmla="*/ 47 w 531"/>
                <a:gd name="T21" fmla="*/ 1044 h 1085"/>
                <a:gd name="T22" fmla="*/ 47 w 531"/>
                <a:gd name="T23" fmla="*/ 1044 h 1085"/>
                <a:gd name="T24" fmla="*/ 25 w 531"/>
                <a:gd name="T25" fmla="*/ 977 h 1085"/>
                <a:gd name="T26" fmla="*/ 25 w 531"/>
                <a:gd name="T27" fmla="*/ 977 h 1085"/>
                <a:gd name="T28" fmla="*/ 322 w 531"/>
                <a:gd name="T29" fmla="*/ 136 h 1085"/>
                <a:gd name="T30" fmla="*/ 322 w 531"/>
                <a:gd name="T31" fmla="*/ 136 h 1085"/>
                <a:gd name="T32" fmla="*/ 516 w 531"/>
                <a:gd name="T33" fmla="*/ 0 h 1085"/>
                <a:gd name="T34" fmla="*/ 516 w 531"/>
                <a:gd name="T35" fmla="*/ 0 h 1085"/>
                <a:gd name="T36" fmla="*/ 530 w 531"/>
                <a:gd name="T37" fmla="*/ 19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1" h="1085">
                  <a:moveTo>
                    <a:pt x="530" y="19"/>
                  </a:moveTo>
                  <a:lnTo>
                    <a:pt x="530" y="19"/>
                  </a:lnTo>
                  <a:cubicBezTo>
                    <a:pt x="418" y="77"/>
                    <a:pt x="331" y="160"/>
                    <a:pt x="272" y="271"/>
                  </a:cubicBezTo>
                  <a:lnTo>
                    <a:pt x="272" y="271"/>
                  </a:lnTo>
                  <a:cubicBezTo>
                    <a:pt x="181" y="443"/>
                    <a:pt x="135" y="623"/>
                    <a:pt x="176" y="820"/>
                  </a:cubicBezTo>
                  <a:lnTo>
                    <a:pt x="176" y="820"/>
                  </a:lnTo>
                  <a:cubicBezTo>
                    <a:pt x="190" y="886"/>
                    <a:pt x="183" y="956"/>
                    <a:pt x="177" y="1022"/>
                  </a:cubicBezTo>
                  <a:lnTo>
                    <a:pt x="177" y="1022"/>
                  </a:lnTo>
                  <a:cubicBezTo>
                    <a:pt x="175" y="1045"/>
                    <a:pt x="146" y="1081"/>
                    <a:pt x="127" y="1082"/>
                  </a:cubicBezTo>
                  <a:lnTo>
                    <a:pt x="127" y="1082"/>
                  </a:lnTo>
                  <a:cubicBezTo>
                    <a:pt x="101" y="1084"/>
                    <a:pt x="69" y="1064"/>
                    <a:pt x="47" y="1044"/>
                  </a:cubicBezTo>
                  <a:lnTo>
                    <a:pt x="47" y="1044"/>
                  </a:lnTo>
                  <a:cubicBezTo>
                    <a:pt x="33" y="1029"/>
                    <a:pt x="27" y="1000"/>
                    <a:pt x="25" y="977"/>
                  </a:cubicBezTo>
                  <a:lnTo>
                    <a:pt x="25" y="977"/>
                  </a:lnTo>
                  <a:cubicBezTo>
                    <a:pt x="0" y="653"/>
                    <a:pt x="82" y="365"/>
                    <a:pt x="322" y="136"/>
                  </a:cubicBezTo>
                  <a:lnTo>
                    <a:pt x="322" y="136"/>
                  </a:lnTo>
                  <a:cubicBezTo>
                    <a:pt x="379" y="82"/>
                    <a:pt x="451" y="45"/>
                    <a:pt x="516" y="0"/>
                  </a:cubicBezTo>
                  <a:lnTo>
                    <a:pt x="516" y="0"/>
                  </a:lnTo>
                  <a:cubicBezTo>
                    <a:pt x="521" y="7"/>
                    <a:pt x="525" y="12"/>
                    <a:pt x="530" y="1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3" name="Freeform 421">
              <a:extLst>
                <a:ext uri="{FF2B5EF4-FFF2-40B4-BE49-F238E27FC236}">
                  <a16:creationId xmlns:a16="http://schemas.microsoft.com/office/drawing/2014/main" xmlns="" id="{D7C3F206-8034-8D43-8FAC-63231243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120" y="-32759"/>
              <a:ext cx="401281" cy="249600"/>
            </a:xfrm>
            <a:custGeom>
              <a:avLst/>
              <a:gdLst>
                <a:gd name="T0" fmla="*/ 400845 w 921"/>
                <a:gd name="T1" fmla="*/ 249164 h 572"/>
                <a:gd name="T2" fmla="*/ 400845 w 921"/>
                <a:gd name="T3" fmla="*/ 249164 h 572"/>
                <a:gd name="T4" fmla="*/ 275363 w 921"/>
                <a:gd name="T5" fmla="*/ 220364 h 572"/>
                <a:gd name="T6" fmla="*/ 275363 w 921"/>
                <a:gd name="T7" fmla="*/ 220364 h 572"/>
                <a:gd name="T8" fmla="*/ 20042 w 921"/>
                <a:gd name="T9" fmla="*/ 65455 h 572"/>
                <a:gd name="T10" fmla="*/ 20042 w 921"/>
                <a:gd name="T11" fmla="*/ 65455 h 572"/>
                <a:gd name="T12" fmla="*/ 1743 w 921"/>
                <a:gd name="T13" fmla="*/ 44073 h 572"/>
                <a:gd name="T14" fmla="*/ 1743 w 921"/>
                <a:gd name="T15" fmla="*/ 44073 h 572"/>
                <a:gd name="T16" fmla="*/ 6100 w 921"/>
                <a:gd name="T17" fmla="*/ 4364 h 572"/>
                <a:gd name="T18" fmla="*/ 6100 w 921"/>
                <a:gd name="T19" fmla="*/ 4364 h 572"/>
                <a:gd name="T20" fmla="*/ 39649 w 921"/>
                <a:gd name="T21" fmla="*/ 6982 h 572"/>
                <a:gd name="T22" fmla="*/ 39649 w 921"/>
                <a:gd name="T23" fmla="*/ 6982 h 572"/>
                <a:gd name="T24" fmla="*/ 207830 w 921"/>
                <a:gd name="T25" fmla="*/ 134836 h 572"/>
                <a:gd name="T26" fmla="*/ 207830 w 921"/>
                <a:gd name="T27" fmla="*/ 134836 h 572"/>
                <a:gd name="T28" fmla="*/ 394310 w 921"/>
                <a:gd name="T29" fmla="*/ 237818 h 572"/>
                <a:gd name="T30" fmla="*/ 394310 w 921"/>
                <a:gd name="T31" fmla="*/ 237818 h 572"/>
                <a:gd name="T32" fmla="*/ 400845 w 921"/>
                <a:gd name="T33" fmla="*/ 249164 h 5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21" h="572">
                  <a:moveTo>
                    <a:pt x="920" y="571"/>
                  </a:moveTo>
                  <a:lnTo>
                    <a:pt x="920" y="571"/>
                  </a:lnTo>
                  <a:cubicBezTo>
                    <a:pt x="816" y="548"/>
                    <a:pt x="721" y="535"/>
                    <a:pt x="632" y="505"/>
                  </a:cubicBezTo>
                  <a:cubicBezTo>
                    <a:pt x="413" y="429"/>
                    <a:pt x="221" y="303"/>
                    <a:pt x="46" y="150"/>
                  </a:cubicBezTo>
                  <a:cubicBezTo>
                    <a:pt x="30" y="136"/>
                    <a:pt x="8" y="120"/>
                    <a:pt x="4" y="101"/>
                  </a:cubicBezTo>
                  <a:cubicBezTo>
                    <a:pt x="0" y="71"/>
                    <a:pt x="1" y="36"/>
                    <a:pt x="14" y="10"/>
                  </a:cubicBezTo>
                  <a:cubicBezTo>
                    <a:pt x="19" y="0"/>
                    <a:pt x="72" y="2"/>
                    <a:pt x="91" y="16"/>
                  </a:cubicBezTo>
                  <a:cubicBezTo>
                    <a:pt x="221" y="111"/>
                    <a:pt x="348" y="211"/>
                    <a:pt x="477" y="309"/>
                  </a:cubicBezTo>
                  <a:cubicBezTo>
                    <a:pt x="607" y="411"/>
                    <a:pt x="750" y="490"/>
                    <a:pt x="905" y="545"/>
                  </a:cubicBezTo>
                  <a:cubicBezTo>
                    <a:pt x="908" y="545"/>
                    <a:pt x="909" y="551"/>
                    <a:pt x="920" y="57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422">
              <a:extLst>
                <a:ext uri="{FF2B5EF4-FFF2-40B4-BE49-F238E27FC236}">
                  <a16:creationId xmlns:a16="http://schemas.microsoft.com/office/drawing/2014/main" xmlns="" id="{17214009-F039-FE42-8DFE-037C83FBC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791" y="1040777"/>
              <a:ext cx="295621" cy="286200"/>
            </a:xfrm>
            <a:custGeom>
              <a:avLst/>
              <a:gdLst>
                <a:gd name="T0" fmla="*/ 677 w 678"/>
                <a:gd name="T1" fmla="*/ 0 h 657"/>
                <a:gd name="T2" fmla="*/ 677 w 678"/>
                <a:gd name="T3" fmla="*/ 0 h 657"/>
                <a:gd name="T4" fmla="*/ 434 w 678"/>
                <a:gd name="T5" fmla="*/ 196 h 657"/>
                <a:gd name="T6" fmla="*/ 434 w 678"/>
                <a:gd name="T7" fmla="*/ 196 h 657"/>
                <a:gd name="T8" fmla="*/ 277 w 678"/>
                <a:gd name="T9" fmla="*/ 461 h 657"/>
                <a:gd name="T10" fmla="*/ 277 w 678"/>
                <a:gd name="T11" fmla="*/ 461 h 657"/>
                <a:gd name="T12" fmla="*/ 146 w 678"/>
                <a:gd name="T13" fmla="*/ 606 h 657"/>
                <a:gd name="T14" fmla="*/ 146 w 678"/>
                <a:gd name="T15" fmla="*/ 606 h 657"/>
                <a:gd name="T16" fmla="*/ 40 w 678"/>
                <a:gd name="T17" fmla="*/ 616 h 657"/>
                <a:gd name="T18" fmla="*/ 40 w 678"/>
                <a:gd name="T19" fmla="*/ 616 h 657"/>
                <a:gd name="T20" fmla="*/ 25 w 678"/>
                <a:gd name="T21" fmla="*/ 489 h 657"/>
                <a:gd name="T22" fmla="*/ 25 w 678"/>
                <a:gd name="T23" fmla="*/ 489 h 657"/>
                <a:gd name="T24" fmla="*/ 263 w 678"/>
                <a:gd name="T25" fmla="*/ 207 h 657"/>
                <a:gd name="T26" fmla="*/ 263 w 678"/>
                <a:gd name="T27" fmla="*/ 207 h 657"/>
                <a:gd name="T28" fmla="*/ 677 w 678"/>
                <a:gd name="T2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8" h="657">
                  <a:moveTo>
                    <a:pt x="677" y="0"/>
                  </a:moveTo>
                  <a:lnTo>
                    <a:pt x="677" y="0"/>
                  </a:lnTo>
                  <a:cubicBezTo>
                    <a:pt x="591" y="67"/>
                    <a:pt x="499" y="120"/>
                    <a:pt x="434" y="196"/>
                  </a:cubicBezTo>
                  <a:lnTo>
                    <a:pt x="434" y="196"/>
                  </a:lnTo>
                  <a:cubicBezTo>
                    <a:pt x="369" y="273"/>
                    <a:pt x="333" y="376"/>
                    <a:pt x="277" y="461"/>
                  </a:cubicBezTo>
                  <a:lnTo>
                    <a:pt x="277" y="461"/>
                  </a:lnTo>
                  <a:cubicBezTo>
                    <a:pt x="241" y="515"/>
                    <a:pt x="194" y="562"/>
                    <a:pt x="146" y="606"/>
                  </a:cubicBezTo>
                  <a:lnTo>
                    <a:pt x="146" y="606"/>
                  </a:lnTo>
                  <a:cubicBezTo>
                    <a:pt x="118" y="633"/>
                    <a:pt x="77" y="656"/>
                    <a:pt x="40" y="616"/>
                  </a:cubicBezTo>
                  <a:lnTo>
                    <a:pt x="40" y="616"/>
                  </a:lnTo>
                  <a:cubicBezTo>
                    <a:pt x="4" y="579"/>
                    <a:pt x="0" y="535"/>
                    <a:pt x="25" y="489"/>
                  </a:cubicBezTo>
                  <a:lnTo>
                    <a:pt x="25" y="489"/>
                  </a:lnTo>
                  <a:cubicBezTo>
                    <a:pt x="84" y="378"/>
                    <a:pt x="168" y="287"/>
                    <a:pt x="263" y="207"/>
                  </a:cubicBezTo>
                  <a:lnTo>
                    <a:pt x="263" y="207"/>
                  </a:lnTo>
                  <a:cubicBezTo>
                    <a:pt x="382" y="107"/>
                    <a:pt x="519" y="39"/>
                    <a:pt x="677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5" name="Freeform 423">
              <a:extLst>
                <a:ext uri="{FF2B5EF4-FFF2-40B4-BE49-F238E27FC236}">
                  <a16:creationId xmlns:a16="http://schemas.microsoft.com/office/drawing/2014/main" xmlns="" id="{69647A33-87F1-574B-AD15-D28A2BDC3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236" y="-183197"/>
              <a:ext cx="265590" cy="236468"/>
            </a:xfrm>
            <a:custGeom>
              <a:avLst/>
              <a:gdLst>
                <a:gd name="T0" fmla="*/ 607 w 608"/>
                <a:gd name="T1" fmla="*/ 541 h 542"/>
                <a:gd name="T2" fmla="*/ 607 w 608"/>
                <a:gd name="T3" fmla="*/ 541 h 542"/>
                <a:gd name="T4" fmla="*/ 237 w 608"/>
                <a:gd name="T5" fmla="*/ 284 h 542"/>
                <a:gd name="T6" fmla="*/ 237 w 608"/>
                <a:gd name="T7" fmla="*/ 284 h 542"/>
                <a:gd name="T8" fmla="*/ 61 w 608"/>
                <a:gd name="T9" fmla="*/ 174 h 542"/>
                <a:gd name="T10" fmla="*/ 61 w 608"/>
                <a:gd name="T11" fmla="*/ 174 h 542"/>
                <a:gd name="T12" fmla="*/ 17 w 608"/>
                <a:gd name="T13" fmla="*/ 97 h 542"/>
                <a:gd name="T14" fmla="*/ 17 w 608"/>
                <a:gd name="T15" fmla="*/ 97 h 542"/>
                <a:gd name="T16" fmla="*/ 93 w 608"/>
                <a:gd name="T17" fmla="*/ 15 h 542"/>
                <a:gd name="T18" fmla="*/ 93 w 608"/>
                <a:gd name="T19" fmla="*/ 15 h 542"/>
                <a:gd name="T20" fmla="*/ 607 w 608"/>
                <a:gd name="T21" fmla="*/ 54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" h="542">
                  <a:moveTo>
                    <a:pt x="607" y="541"/>
                  </a:moveTo>
                  <a:lnTo>
                    <a:pt x="607" y="541"/>
                  </a:lnTo>
                  <a:cubicBezTo>
                    <a:pt x="523" y="383"/>
                    <a:pt x="366" y="354"/>
                    <a:pt x="237" y="284"/>
                  </a:cubicBezTo>
                  <a:lnTo>
                    <a:pt x="237" y="284"/>
                  </a:lnTo>
                  <a:cubicBezTo>
                    <a:pt x="177" y="251"/>
                    <a:pt x="117" y="215"/>
                    <a:pt x="61" y="174"/>
                  </a:cubicBezTo>
                  <a:lnTo>
                    <a:pt x="61" y="174"/>
                  </a:lnTo>
                  <a:cubicBezTo>
                    <a:pt x="40" y="157"/>
                    <a:pt x="25" y="125"/>
                    <a:pt x="17" y="97"/>
                  </a:cubicBezTo>
                  <a:lnTo>
                    <a:pt x="17" y="97"/>
                  </a:lnTo>
                  <a:cubicBezTo>
                    <a:pt x="0" y="38"/>
                    <a:pt x="33" y="0"/>
                    <a:pt x="93" y="15"/>
                  </a:cubicBezTo>
                  <a:lnTo>
                    <a:pt x="93" y="15"/>
                  </a:lnTo>
                  <a:cubicBezTo>
                    <a:pt x="270" y="59"/>
                    <a:pt x="571" y="267"/>
                    <a:pt x="607" y="54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6" name="Freeform 424">
              <a:extLst>
                <a:ext uri="{FF2B5EF4-FFF2-40B4-BE49-F238E27FC236}">
                  <a16:creationId xmlns:a16="http://schemas.microsoft.com/office/drawing/2014/main" xmlns="" id="{EE9B6E1A-28BB-2144-BA6D-913C4A392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808" y="741662"/>
              <a:ext cx="193327" cy="314351"/>
            </a:xfrm>
            <a:custGeom>
              <a:avLst/>
              <a:gdLst>
                <a:gd name="T0" fmla="*/ 446 w 447"/>
                <a:gd name="T1" fmla="*/ 12 h 723"/>
                <a:gd name="T2" fmla="*/ 446 w 447"/>
                <a:gd name="T3" fmla="*/ 12 h 723"/>
                <a:gd name="T4" fmla="*/ 264 w 447"/>
                <a:gd name="T5" fmla="*/ 405 h 723"/>
                <a:gd name="T6" fmla="*/ 264 w 447"/>
                <a:gd name="T7" fmla="*/ 405 h 723"/>
                <a:gd name="T8" fmla="*/ 157 w 447"/>
                <a:gd name="T9" fmla="*/ 668 h 723"/>
                <a:gd name="T10" fmla="*/ 157 w 447"/>
                <a:gd name="T11" fmla="*/ 668 h 723"/>
                <a:gd name="T12" fmla="*/ 117 w 447"/>
                <a:gd name="T13" fmla="*/ 702 h 723"/>
                <a:gd name="T14" fmla="*/ 117 w 447"/>
                <a:gd name="T15" fmla="*/ 702 h 723"/>
                <a:gd name="T16" fmla="*/ 23 w 447"/>
                <a:gd name="T17" fmla="*/ 712 h 723"/>
                <a:gd name="T18" fmla="*/ 23 w 447"/>
                <a:gd name="T19" fmla="*/ 712 h 723"/>
                <a:gd name="T20" fmla="*/ 8 w 447"/>
                <a:gd name="T21" fmla="*/ 633 h 723"/>
                <a:gd name="T22" fmla="*/ 8 w 447"/>
                <a:gd name="T23" fmla="*/ 633 h 723"/>
                <a:gd name="T24" fmla="*/ 361 w 447"/>
                <a:gd name="T25" fmla="*/ 46 h 723"/>
                <a:gd name="T26" fmla="*/ 361 w 447"/>
                <a:gd name="T27" fmla="*/ 46 h 723"/>
                <a:gd name="T28" fmla="*/ 436 w 447"/>
                <a:gd name="T29" fmla="*/ 0 h 723"/>
                <a:gd name="T30" fmla="*/ 436 w 447"/>
                <a:gd name="T31" fmla="*/ 0 h 723"/>
                <a:gd name="T32" fmla="*/ 446 w 447"/>
                <a:gd name="T33" fmla="*/ 1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7" h="723">
                  <a:moveTo>
                    <a:pt x="446" y="12"/>
                  </a:moveTo>
                  <a:lnTo>
                    <a:pt x="446" y="12"/>
                  </a:lnTo>
                  <a:cubicBezTo>
                    <a:pt x="312" y="111"/>
                    <a:pt x="290" y="258"/>
                    <a:pt x="264" y="405"/>
                  </a:cubicBezTo>
                  <a:lnTo>
                    <a:pt x="264" y="405"/>
                  </a:lnTo>
                  <a:cubicBezTo>
                    <a:pt x="248" y="500"/>
                    <a:pt x="227" y="594"/>
                    <a:pt x="157" y="668"/>
                  </a:cubicBezTo>
                  <a:lnTo>
                    <a:pt x="157" y="668"/>
                  </a:lnTo>
                  <a:cubicBezTo>
                    <a:pt x="144" y="681"/>
                    <a:pt x="132" y="698"/>
                    <a:pt x="117" y="702"/>
                  </a:cubicBezTo>
                  <a:lnTo>
                    <a:pt x="117" y="702"/>
                  </a:lnTo>
                  <a:cubicBezTo>
                    <a:pt x="86" y="711"/>
                    <a:pt x="50" y="722"/>
                    <a:pt x="23" y="712"/>
                  </a:cubicBezTo>
                  <a:lnTo>
                    <a:pt x="23" y="712"/>
                  </a:lnTo>
                  <a:cubicBezTo>
                    <a:pt x="10" y="708"/>
                    <a:pt x="0" y="658"/>
                    <a:pt x="8" y="633"/>
                  </a:cubicBezTo>
                  <a:lnTo>
                    <a:pt x="8" y="633"/>
                  </a:lnTo>
                  <a:cubicBezTo>
                    <a:pt x="70" y="405"/>
                    <a:pt x="180" y="203"/>
                    <a:pt x="361" y="46"/>
                  </a:cubicBezTo>
                  <a:lnTo>
                    <a:pt x="361" y="46"/>
                  </a:lnTo>
                  <a:cubicBezTo>
                    <a:pt x="382" y="27"/>
                    <a:pt x="411" y="15"/>
                    <a:pt x="436" y="0"/>
                  </a:cubicBezTo>
                  <a:lnTo>
                    <a:pt x="436" y="0"/>
                  </a:lnTo>
                  <a:cubicBezTo>
                    <a:pt x="439" y="4"/>
                    <a:pt x="442" y="8"/>
                    <a:pt x="446" y="1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7" name="Freeform 425">
              <a:extLst>
                <a:ext uri="{FF2B5EF4-FFF2-40B4-BE49-F238E27FC236}">
                  <a16:creationId xmlns:a16="http://schemas.microsoft.com/office/drawing/2014/main" xmlns="" id="{DB57556A-6C43-4C44-8D0F-95CA644E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426" y="-199187"/>
              <a:ext cx="121064" cy="291831"/>
            </a:xfrm>
            <a:custGeom>
              <a:avLst/>
              <a:gdLst>
                <a:gd name="T0" fmla="*/ 219 w 278"/>
                <a:gd name="T1" fmla="*/ 671 h 672"/>
                <a:gd name="T2" fmla="*/ 219 w 278"/>
                <a:gd name="T3" fmla="*/ 671 h 672"/>
                <a:gd name="T4" fmla="*/ 196 w 278"/>
                <a:gd name="T5" fmla="*/ 570 h 672"/>
                <a:gd name="T6" fmla="*/ 196 w 278"/>
                <a:gd name="T7" fmla="*/ 570 h 672"/>
                <a:gd name="T8" fmla="*/ 69 w 278"/>
                <a:gd name="T9" fmla="*/ 321 h 672"/>
                <a:gd name="T10" fmla="*/ 69 w 278"/>
                <a:gd name="T11" fmla="*/ 321 h 672"/>
                <a:gd name="T12" fmla="*/ 19 w 278"/>
                <a:gd name="T13" fmla="*/ 88 h 672"/>
                <a:gd name="T14" fmla="*/ 19 w 278"/>
                <a:gd name="T15" fmla="*/ 88 h 672"/>
                <a:gd name="T16" fmla="*/ 100 w 278"/>
                <a:gd name="T17" fmla="*/ 5 h 672"/>
                <a:gd name="T18" fmla="*/ 100 w 278"/>
                <a:gd name="T19" fmla="*/ 5 h 672"/>
                <a:gd name="T20" fmla="*/ 174 w 278"/>
                <a:gd name="T21" fmla="*/ 70 h 672"/>
                <a:gd name="T22" fmla="*/ 174 w 278"/>
                <a:gd name="T23" fmla="*/ 70 h 672"/>
                <a:gd name="T24" fmla="*/ 237 w 278"/>
                <a:gd name="T25" fmla="*/ 609 h 672"/>
                <a:gd name="T26" fmla="*/ 237 w 278"/>
                <a:gd name="T27" fmla="*/ 609 h 672"/>
                <a:gd name="T28" fmla="*/ 219 w 278"/>
                <a:gd name="T29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672">
                  <a:moveTo>
                    <a:pt x="219" y="671"/>
                  </a:moveTo>
                  <a:lnTo>
                    <a:pt x="219" y="671"/>
                  </a:lnTo>
                  <a:cubicBezTo>
                    <a:pt x="209" y="626"/>
                    <a:pt x="208" y="595"/>
                    <a:pt x="196" y="570"/>
                  </a:cubicBezTo>
                  <a:lnTo>
                    <a:pt x="196" y="570"/>
                  </a:lnTo>
                  <a:cubicBezTo>
                    <a:pt x="156" y="485"/>
                    <a:pt x="119" y="398"/>
                    <a:pt x="69" y="321"/>
                  </a:cubicBezTo>
                  <a:lnTo>
                    <a:pt x="69" y="321"/>
                  </a:lnTo>
                  <a:cubicBezTo>
                    <a:pt x="21" y="247"/>
                    <a:pt x="0" y="172"/>
                    <a:pt x="19" y="88"/>
                  </a:cubicBezTo>
                  <a:lnTo>
                    <a:pt x="19" y="88"/>
                  </a:lnTo>
                  <a:cubicBezTo>
                    <a:pt x="28" y="45"/>
                    <a:pt x="50" y="10"/>
                    <a:pt x="100" y="5"/>
                  </a:cubicBezTo>
                  <a:lnTo>
                    <a:pt x="100" y="5"/>
                  </a:lnTo>
                  <a:cubicBezTo>
                    <a:pt x="149" y="0"/>
                    <a:pt x="161" y="38"/>
                    <a:pt x="174" y="70"/>
                  </a:cubicBezTo>
                  <a:lnTo>
                    <a:pt x="174" y="70"/>
                  </a:lnTo>
                  <a:cubicBezTo>
                    <a:pt x="244" y="244"/>
                    <a:pt x="277" y="422"/>
                    <a:pt x="237" y="609"/>
                  </a:cubicBezTo>
                  <a:lnTo>
                    <a:pt x="237" y="609"/>
                  </a:lnTo>
                  <a:cubicBezTo>
                    <a:pt x="234" y="624"/>
                    <a:pt x="228" y="639"/>
                    <a:pt x="219" y="67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8" name="Freeform 426">
              <a:extLst>
                <a:ext uri="{FF2B5EF4-FFF2-40B4-BE49-F238E27FC236}">
                  <a16:creationId xmlns:a16="http://schemas.microsoft.com/office/drawing/2014/main" xmlns="" id="{8068F1FF-DD53-1145-BBE8-9670466A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962" y="960125"/>
              <a:ext cx="262774" cy="119172"/>
            </a:xfrm>
            <a:custGeom>
              <a:avLst/>
              <a:gdLst>
                <a:gd name="T0" fmla="*/ 604 w 606"/>
                <a:gd name="T1" fmla="*/ 89 h 275"/>
                <a:gd name="T2" fmla="*/ 604 w 606"/>
                <a:gd name="T3" fmla="*/ 89 h 275"/>
                <a:gd name="T4" fmla="*/ 578 w 606"/>
                <a:gd name="T5" fmla="*/ 90 h 275"/>
                <a:gd name="T6" fmla="*/ 578 w 606"/>
                <a:gd name="T7" fmla="*/ 90 h 275"/>
                <a:gd name="T8" fmla="*/ 380 w 606"/>
                <a:gd name="T9" fmla="*/ 136 h 275"/>
                <a:gd name="T10" fmla="*/ 380 w 606"/>
                <a:gd name="T11" fmla="*/ 136 h 275"/>
                <a:gd name="T12" fmla="*/ 177 w 606"/>
                <a:gd name="T13" fmla="*/ 249 h 275"/>
                <a:gd name="T14" fmla="*/ 177 w 606"/>
                <a:gd name="T15" fmla="*/ 249 h 275"/>
                <a:gd name="T16" fmla="*/ 34 w 606"/>
                <a:gd name="T17" fmla="*/ 210 h 275"/>
                <a:gd name="T18" fmla="*/ 34 w 606"/>
                <a:gd name="T19" fmla="*/ 210 h 275"/>
                <a:gd name="T20" fmla="*/ 68 w 606"/>
                <a:gd name="T21" fmla="*/ 96 h 275"/>
                <a:gd name="T22" fmla="*/ 68 w 606"/>
                <a:gd name="T23" fmla="*/ 96 h 275"/>
                <a:gd name="T24" fmla="*/ 317 w 606"/>
                <a:gd name="T25" fmla="*/ 16 h 275"/>
                <a:gd name="T26" fmla="*/ 317 w 606"/>
                <a:gd name="T27" fmla="*/ 16 h 275"/>
                <a:gd name="T28" fmla="*/ 605 w 606"/>
                <a:gd name="T29" fmla="*/ 77 h 275"/>
                <a:gd name="T30" fmla="*/ 605 w 606"/>
                <a:gd name="T31" fmla="*/ 77 h 275"/>
                <a:gd name="T32" fmla="*/ 604 w 606"/>
                <a:gd name="T33" fmla="*/ 8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6" h="275">
                  <a:moveTo>
                    <a:pt x="604" y="89"/>
                  </a:moveTo>
                  <a:lnTo>
                    <a:pt x="604" y="89"/>
                  </a:lnTo>
                  <a:cubicBezTo>
                    <a:pt x="595" y="90"/>
                    <a:pt x="586" y="92"/>
                    <a:pt x="578" y="90"/>
                  </a:cubicBezTo>
                  <a:lnTo>
                    <a:pt x="578" y="90"/>
                  </a:lnTo>
                  <a:cubicBezTo>
                    <a:pt x="504" y="73"/>
                    <a:pt x="442" y="96"/>
                    <a:pt x="380" y="136"/>
                  </a:cubicBezTo>
                  <a:lnTo>
                    <a:pt x="380" y="136"/>
                  </a:lnTo>
                  <a:cubicBezTo>
                    <a:pt x="315" y="178"/>
                    <a:pt x="246" y="214"/>
                    <a:pt x="177" y="249"/>
                  </a:cubicBezTo>
                  <a:lnTo>
                    <a:pt x="177" y="249"/>
                  </a:lnTo>
                  <a:cubicBezTo>
                    <a:pt x="130" y="274"/>
                    <a:pt x="63" y="254"/>
                    <a:pt x="34" y="210"/>
                  </a:cubicBezTo>
                  <a:lnTo>
                    <a:pt x="34" y="210"/>
                  </a:lnTo>
                  <a:cubicBezTo>
                    <a:pt x="0" y="160"/>
                    <a:pt x="36" y="123"/>
                    <a:pt x="68" y="96"/>
                  </a:cubicBezTo>
                  <a:lnTo>
                    <a:pt x="68" y="96"/>
                  </a:lnTo>
                  <a:cubicBezTo>
                    <a:pt x="139" y="37"/>
                    <a:pt x="223" y="0"/>
                    <a:pt x="317" y="16"/>
                  </a:cubicBezTo>
                  <a:lnTo>
                    <a:pt x="317" y="16"/>
                  </a:lnTo>
                  <a:cubicBezTo>
                    <a:pt x="414" y="31"/>
                    <a:pt x="509" y="56"/>
                    <a:pt x="605" y="77"/>
                  </a:cubicBezTo>
                  <a:lnTo>
                    <a:pt x="605" y="77"/>
                  </a:lnTo>
                  <a:cubicBezTo>
                    <a:pt x="605" y="80"/>
                    <a:pt x="604" y="85"/>
                    <a:pt x="604" y="8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9" name="Freeform 427">
              <a:extLst>
                <a:ext uri="{FF2B5EF4-FFF2-40B4-BE49-F238E27FC236}">
                  <a16:creationId xmlns:a16="http://schemas.microsoft.com/office/drawing/2014/main" xmlns="" id="{349379F4-288F-8B45-8E0C-D00DAF133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602" y="524041"/>
              <a:ext cx="188160" cy="272640"/>
            </a:xfrm>
            <a:custGeom>
              <a:avLst/>
              <a:gdLst>
                <a:gd name="T0" fmla="*/ 187722 w 430"/>
                <a:gd name="T1" fmla="*/ 4798 h 625"/>
                <a:gd name="T2" fmla="*/ 187722 w 430"/>
                <a:gd name="T3" fmla="*/ 4798 h 625"/>
                <a:gd name="T4" fmla="*/ 165406 w 430"/>
                <a:gd name="T5" fmla="*/ 15704 h 625"/>
                <a:gd name="T6" fmla="*/ 165406 w 430"/>
                <a:gd name="T7" fmla="*/ 15704 h 625"/>
                <a:gd name="T8" fmla="*/ 63449 w 430"/>
                <a:gd name="T9" fmla="*/ 171000 h 625"/>
                <a:gd name="T10" fmla="*/ 63449 w 430"/>
                <a:gd name="T11" fmla="*/ 171000 h 625"/>
                <a:gd name="T12" fmla="*/ 48572 w 430"/>
                <a:gd name="T13" fmla="*/ 248211 h 625"/>
                <a:gd name="T14" fmla="*/ 48572 w 430"/>
                <a:gd name="T15" fmla="*/ 248211 h 625"/>
                <a:gd name="T16" fmla="*/ 28443 w 430"/>
                <a:gd name="T17" fmla="*/ 272204 h 625"/>
                <a:gd name="T18" fmla="*/ 28443 w 430"/>
                <a:gd name="T19" fmla="*/ 272204 h 625"/>
                <a:gd name="T20" fmla="*/ 7001 w 430"/>
                <a:gd name="T21" fmla="*/ 248211 h 625"/>
                <a:gd name="T22" fmla="*/ 7001 w 430"/>
                <a:gd name="T23" fmla="*/ 248211 h 625"/>
                <a:gd name="T24" fmla="*/ 5689 w 430"/>
                <a:gd name="T25" fmla="*/ 181469 h 625"/>
                <a:gd name="T26" fmla="*/ 5689 w 430"/>
                <a:gd name="T27" fmla="*/ 181469 h 625"/>
                <a:gd name="T28" fmla="*/ 161468 w 430"/>
                <a:gd name="T29" fmla="*/ 5235 h 625"/>
                <a:gd name="T30" fmla="*/ 161468 w 430"/>
                <a:gd name="T31" fmla="*/ 5235 h 625"/>
                <a:gd name="T32" fmla="*/ 185972 w 430"/>
                <a:gd name="T33" fmla="*/ 0 h 625"/>
                <a:gd name="T34" fmla="*/ 185972 w 430"/>
                <a:gd name="T35" fmla="*/ 0 h 625"/>
                <a:gd name="T36" fmla="*/ 187722 w 430"/>
                <a:gd name="T37" fmla="*/ 4798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30" h="625">
                  <a:moveTo>
                    <a:pt x="429" y="11"/>
                  </a:moveTo>
                  <a:lnTo>
                    <a:pt x="429" y="11"/>
                  </a:lnTo>
                  <a:cubicBezTo>
                    <a:pt x="412" y="20"/>
                    <a:pt x="395" y="28"/>
                    <a:pt x="378" y="36"/>
                  </a:cubicBezTo>
                  <a:cubicBezTo>
                    <a:pt x="227" y="107"/>
                    <a:pt x="176" y="243"/>
                    <a:pt x="145" y="392"/>
                  </a:cubicBezTo>
                  <a:cubicBezTo>
                    <a:pt x="133" y="451"/>
                    <a:pt x="126" y="511"/>
                    <a:pt x="111" y="569"/>
                  </a:cubicBezTo>
                  <a:cubicBezTo>
                    <a:pt x="104" y="590"/>
                    <a:pt x="81" y="606"/>
                    <a:pt x="65" y="624"/>
                  </a:cubicBezTo>
                  <a:cubicBezTo>
                    <a:pt x="48" y="606"/>
                    <a:pt x="19" y="590"/>
                    <a:pt x="16" y="569"/>
                  </a:cubicBezTo>
                  <a:cubicBezTo>
                    <a:pt x="8" y="519"/>
                    <a:pt x="0" y="464"/>
                    <a:pt x="13" y="416"/>
                  </a:cubicBezTo>
                  <a:cubicBezTo>
                    <a:pt x="63" y="224"/>
                    <a:pt x="173" y="78"/>
                    <a:pt x="369" y="12"/>
                  </a:cubicBezTo>
                  <a:cubicBezTo>
                    <a:pt x="388" y="6"/>
                    <a:pt x="406" y="4"/>
                    <a:pt x="425" y="0"/>
                  </a:cubicBezTo>
                  <a:cubicBezTo>
                    <a:pt x="426" y="3"/>
                    <a:pt x="428" y="7"/>
                    <a:pt x="429" y="1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428">
              <a:extLst>
                <a:ext uri="{FF2B5EF4-FFF2-40B4-BE49-F238E27FC236}">
                  <a16:creationId xmlns:a16="http://schemas.microsoft.com/office/drawing/2014/main" xmlns="" id="{4329CAAA-AC4A-D743-A21B-2D04843D4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228" y="1048683"/>
              <a:ext cx="130448" cy="209255"/>
            </a:xfrm>
            <a:custGeom>
              <a:avLst/>
              <a:gdLst>
                <a:gd name="T0" fmla="*/ 4 w 301"/>
                <a:gd name="T1" fmla="*/ 0 h 479"/>
                <a:gd name="T2" fmla="*/ 4 w 301"/>
                <a:gd name="T3" fmla="*/ 0 h 479"/>
                <a:gd name="T4" fmla="*/ 251 w 301"/>
                <a:gd name="T5" fmla="*/ 235 h 479"/>
                <a:gd name="T6" fmla="*/ 251 w 301"/>
                <a:gd name="T7" fmla="*/ 235 h 479"/>
                <a:gd name="T8" fmla="*/ 298 w 301"/>
                <a:gd name="T9" fmla="*/ 390 h 479"/>
                <a:gd name="T10" fmla="*/ 298 w 301"/>
                <a:gd name="T11" fmla="*/ 390 h 479"/>
                <a:gd name="T12" fmla="*/ 245 w 301"/>
                <a:gd name="T13" fmla="*/ 470 h 479"/>
                <a:gd name="T14" fmla="*/ 245 w 301"/>
                <a:gd name="T15" fmla="*/ 470 h 479"/>
                <a:gd name="T16" fmla="*/ 164 w 301"/>
                <a:gd name="T17" fmla="*/ 430 h 479"/>
                <a:gd name="T18" fmla="*/ 164 w 301"/>
                <a:gd name="T19" fmla="*/ 430 h 479"/>
                <a:gd name="T20" fmla="*/ 79 w 301"/>
                <a:gd name="T21" fmla="*/ 240 h 479"/>
                <a:gd name="T22" fmla="*/ 79 w 301"/>
                <a:gd name="T23" fmla="*/ 240 h 479"/>
                <a:gd name="T24" fmla="*/ 0 w 301"/>
                <a:gd name="T25" fmla="*/ 11 h 479"/>
                <a:gd name="T26" fmla="*/ 0 w 301"/>
                <a:gd name="T27" fmla="*/ 11 h 479"/>
                <a:gd name="T28" fmla="*/ 4 w 301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479">
                  <a:moveTo>
                    <a:pt x="4" y="0"/>
                  </a:moveTo>
                  <a:lnTo>
                    <a:pt x="4" y="0"/>
                  </a:lnTo>
                  <a:cubicBezTo>
                    <a:pt x="87" y="77"/>
                    <a:pt x="177" y="149"/>
                    <a:pt x="251" y="235"/>
                  </a:cubicBezTo>
                  <a:lnTo>
                    <a:pt x="251" y="235"/>
                  </a:lnTo>
                  <a:cubicBezTo>
                    <a:pt x="284" y="273"/>
                    <a:pt x="294" y="337"/>
                    <a:pt x="298" y="390"/>
                  </a:cubicBezTo>
                  <a:lnTo>
                    <a:pt x="298" y="390"/>
                  </a:lnTo>
                  <a:cubicBezTo>
                    <a:pt x="300" y="417"/>
                    <a:pt x="271" y="460"/>
                    <a:pt x="245" y="470"/>
                  </a:cubicBezTo>
                  <a:lnTo>
                    <a:pt x="245" y="470"/>
                  </a:lnTo>
                  <a:cubicBezTo>
                    <a:pt x="226" y="478"/>
                    <a:pt x="178" y="453"/>
                    <a:pt x="164" y="430"/>
                  </a:cubicBezTo>
                  <a:lnTo>
                    <a:pt x="164" y="430"/>
                  </a:lnTo>
                  <a:cubicBezTo>
                    <a:pt x="130" y="371"/>
                    <a:pt x="104" y="305"/>
                    <a:pt x="79" y="240"/>
                  </a:cubicBezTo>
                  <a:lnTo>
                    <a:pt x="79" y="240"/>
                  </a:lnTo>
                  <a:cubicBezTo>
                    <a:pt x="50" y="165"/>
                    <a:pt x="26" y="87"/>
                    <a:pt x="0" y="11"/>
                  </a:cubicBezTo>
                  <a:lnTo>
                    <a:pt x="0" y="11"/>
                  </a:lnTo>
                  <a:cubicBezTo>
                    <a:pt x="1" y="7"/>
                    <a:pt x="3" y="4"/>
                    <a:pt x="4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1" name="Freeform 429">
              <a:extLst>
                <a:ext uri="{FF2B5EF4-FFF2-40B4-BE49-F238E27FC236}">
                  <a16:creationId xmlns:a16="http://schemas.microsoft.com/office/drawing/2014/main" xmlns="" id="{0B9AB62B-3A4F-FF45-9B92-0EAD969B4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324" y="203627"/>
              <a:ext cx="124818" cy="180166"/>
            </a:xfrm>
            <a:custGeom>
              <a:avLst/>
              <a:gdLst>
                <a:gd name="T0" fmla="*/ 231 w 285"/>
                <a:gd name="T1" fmla="*/ 0 h 415"/>
                <a:gd name="T2" fmla="*/ 231 w 285"/>
                <a:gd name="T3" fmla="*/ 0 h 415"/>
                <a:gd name="T4" fmla="*/ 194 w 285"/>
                <a:gd name="T5" fmla="*/ 330 h 415"/>
                <a:gd name="T6" fmla="*/ 194 w 285"/>
                <a:gd name="T7" fmla="*/ 330 h 415"/>
                <a:gd name="T8" fmla="*/ 50 w 285"/>
                <a:gd name="T9" fmla="*/ 387 h 415"/>
                <a:gd name="T10" fmla="*/ 50 w 285"/>
                <a:gd name="T11" fmla="*/ 387 h 415"/>
                <a:gd name="T12" fmla="*/ 33 w 285"/>
                <a:gd name="T13" fmla="*/ 237 h 415"/>
                <a:gd name="T14" fmla="*/ 33 w 285"/>
                <a:gd name="T15" fmla="*/ 237 h 415"/>
                <a:gd name="T16" fmla="*/ 102 w 285"/>
                <a:gd name="T17" fmla="*/ 142 h 415"/>
                <a:gd name="T18" fmla="*/ 102 w 285"/>
                <a:gd name="T19" fmla="*/ 142 h 415"/>
                <a:gd name="T20" fmla="*/ 231 w 285"/>
                <a:gd name="T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415">
                  <a:moveTo>
                    <a:pt x="231" y="0"/>
                  </a:moveTo>
                  <a:lnTo>
                    <a:pt x="231" y="0"/>
                  </a:lnTo>
                  <a:cubicBezTo>
                    <a:pt x="246" y="115"/>
                    <a:pt x="284" y="229"/>
                    <a:pt x="194" y="330"/>
                  </a:cubicBezTo>
                  <a:lnTo>
                    <a:pt x="194" y="330"/>
                  </a:lnTo>
                  <a:cubicBezTo>
                    <a:pt x="144" y="386"/>
                    <a:pt x="81" y="414"/>
                    <a:pt x="50" y="387"/>
                  </a:cubicBezTo>
                  <a:lnTo>
                    <a:pt x="50" y="387"/>
                  </a:lnTo>
                  <a:cubicBezTo>
                    <a:pt x="0" y="345"/>
                    <a:pt x="14" y="287"/>
                    <a:pt x="33" y="237"/>
                  </a:cubicBezTo>
                  <a:lnTo>
                    <a:pt x="33" y="237"/>
                  </a:lnTo>
                  <a:cubicBezTo>
                    <a:pt x="47" y="202"/>
                    <a:pt x="76" y="172"/>
                    <a:pt x="102" y="142"/>
                  </a:cubicBezTo>
                  <a:lnTo>
                    <a:pt x="102" y="142"/>
                  </a:lnTo>
                  <a:cubicBezTo>
                    <a:pt x="142" y="95"/>
                    <a:pt x="184" y="51"/>
                    <a:pt x="231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2" name="Freeform 430">
              <a:extLst>
                <a:ext uri="{FF2B5EF4-FFF2-40B4-BE49-F238E27FC236}">
                  <a16:creationId xmlns:a16="http://schemas.microsoft.com/office/drawing/2014/main" xmlns="" id="{EF751F01-F487-1E47-A158-64396F6D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146" y="391510"/>
              <a:ext cx="145464" cy="194241"/>
            </a:xfrm>
            <a:custGeom>
              <a:avLst/>
              <a:gdLst>
                <a:gd name="T0" fmla="*/ 335 w 336"/>
                <a:gd name="T1" fmla="*/ 437 h 447"/>
                <a:gd name="T2" fmla="*/ 335 w 336"/>
                <a:gd name="T3" fmla="*/ 437 h 447"/>
                <a:gd name="T4" fmla="*/ 106 w 336"/>
                <a:gd name="T5" fmla="*/ 257 h 447"/>
                <a:gd name="T6" fmla="*/ 106 w 336"/>
                <a:gd name="T7" fmla="*/ 257 h 447"/>
                <a:gd name="T8" fmla="*/ 29 w 336"/>
                <a:gd name="T9" fmla="*/ 45 h 447"/>
                <a:gd name="T10" fmla="*/ 29 w 336"/>
                <a:gd name="T11" fmla="*/ 45 h 447"/>
                <a:gd name="T12" fmla="*/ 97 w 336"/>
                <a:gd name="T13" fmla="*/ 17 h 447"/>
                <a:gd name="T14" fmla="*/ 97 w 336"/>
                <a:gd name="T15" fmla="*/ 17 h 447"/>
                <a:gd name="T16" fmla="*/ 130 w 336"/>
                <a:gd name="T17" fmla="*/ 41 h 447"/>
                <a:gd name="T18" fmla="*/ 130 w 336"/>
                <a:gd name="T19" fmla="*/ 41 h 447"/>
                <a:gd name="T20" fmla="*/ 334 w 336"/>
                <a:gd name="T21" fmla="*/ 439 h 447"/>
                <a:gd name="T22" fmla="*/ 334 w 336"/>
                <a:gd name="T23" fmla="*/ 439 h 447"/>
                <a:gd name="T24" fmla="*/ 335 w 336"/>
                <a:gd name="T25" fmla="*/ 43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447">
                  <a:moveTo>
                    <a:pt x="335" y="437"/>
                  </a:moveTo>
                  <a:lnTo>
                    <a:pt x="335" y="437"/>
                  </a:lnTo>
                  <a:cubicBezTo>
                    <a:pt x="261" y="378"/>
                    <a:pt x="184" y="317"/>
                    <a:pt x="106" y="257"/>
                  </a:cubicBezTo>
                  <a:lnTo>
                    <a:pt x="106" y="257"/>
                  </a:lnTo>
                  <a:cubicBezTo>
                    <a:pt x="24" y="193"/>
                    <a:pt x="0" y="126"/>
                    <a:pt x="29" y="45"/>
                  </a:cubicBezTo>
                  <a:lnTo>
                    <a:pt x="29" y="45"/>
                  </a:lnTo>
                  <a:cubicBezTo>
                    <a:pt x="43" y="5"/>
                    <a:pt x="64" y="0"/>
                    <a:pt x="97" y="17"/>
                  </a:cubicBezTo>
                  <a:lnTo>
                    <a:pt x="97" y="17"/>
                  </a:lnTo>
                  <a:cubicBezTo>
                    <a:pt x="109" y="24"/>
                    <a:pt x="122" y="31"/>
                    <a:pt x="130" y="41"/>
                  </a:cubicBezTo>
                  <a:lnTo>
                    <a:pt x="130" y="41"/>
                  </a:lnTo>
                  <a:cubicBezTo>
                    <a:pt x="227" y="159"/>
                    <a:pt x="294" y="292"/>
                    <a:pt x="334" y="439"/>
                  </a:cubicBezTo>
                  <a:lnTo>
                    <a:pt x="334" y="439"/>
                  </a:lnTo>
                  <a:cubicBezTo>
                    <a:pt x="335" y="442"/>
                    <a:pt x="332" y="446"/>
                    <a:pt x="335" y="43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3" name="Freeform 431">
              <a:extLst>
                <a:ext uri="{FF2B5EF4-FFF2-40B4-BE49-F238E27FC236}">
                  <a16:creationId xmlns:a16="http://schemas.microsoft.com/office/drawing/2014/main" xmlns="" id="{C672E2B4-297F-6B47-9B89-94F02ACB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870" y="690286"/>
              <a:ext cx="182065" cy="152015"/>
            </a:xfrm>
            <a:custGeom>
              <a:avLst/>
              <a:gdLst>
                <a:gd name="T0" fmla="*/ 0 w 419"/>
                <a:gd name="T1" fmla="*/ 316 h 347"/>
                <a:gd name="T2" fmla="*/ 0 w 419"/>
                <a:gd name="T3" fmla="*/ 316 h 347"/>
                <a:gd name="T4" fmla="*/ 418 w 419"/>
                <a:gd name="T5" fmla="*/ 31 h 347"/>
                <a:gd name="T6" fmla="*/ 418 w 419"/>
                <a:gd name="T7" fmla="*/ 31 h 347"/>
                <a:gd name="T8" fmla="*/ 229 w 419"/>
                <a:gd name="T9" fmla="*/ 232 h 347"/>
                <a:gd name="T10" fmla="*/ 229 w 419"/>
                <a:gd name="T11" fmla="*/ 232 h 347"/>
                <a:gd name="T12" fmla="*/ 0 w 419"/>
                <a:gd name="T13" fmla="*/ 31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347">
                  <a:moveTo>
                    <a:pt x="0" y="316"/>
                  </a:moveTo>
                  <a:lnTo>
                    <a:pt x="0" y="316"/>
                  </a:lnTo>
                  <a:cubicBezTo>
                    <a:pt x="43" y="146"/>
                    <a:pt x="262" y="0"/>
                    <a:pt x="418" y="31"/>
                  </a:cubicBezTo>
                  <a:lnTo>
                    <a:pt x="418" y="31"/>
                  </a:lnTo>
                  <a:cubicBezTo>
                    <a:pt x="357" y="96"/>
                    <a:pt x="291" y="162"/>
                    <a:pt x="229" y="232"/>
                  </a:cubicBezTo>
                  <a:lnTo>
                    <a:pt x="229" y="232"/>
                  </a:lnTo>
                  <a:cubicBezTo>
                    <a:pt x="149" y="319"/>
                    <a:pt x="78" y="346"/>
                    <a:pt x="0" y="31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4" name="Freeform 432">
              <a:extLst>
                <a:ext uri="{FF2B5EF4-FFF2-40B4-BE49-F238E27FC236}">
                  <a16:creationId xmlns:a16="http://schemas.microsoft.com/office/drawing/2014/main" xmlns="" id="{2B1457CE-5CAA-DE4B-AA85-EFACE0EA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5878" y="699560"/>
              <a:ext cx="234620" cy="128556"/>
            </a:xfrm>
            <a:custGeom>
              <a:avLst/>
              <a:gdLst>
                <a:gd name="T0" fmla="*/ 535 w 536"/>
                <a:gd name="T1" fmla="*/ 0 h 297"/>
                <a:gd name="T2" fmla="*/ 535 w 536"/>
                <a:gd name="T3" fmla="*/ 0 h 297"/>
                <a:gd name="T4" fmla="*/ 149 w 536"/>
                <a:gd name="T5" fmla="*/ 287 h 297"/>
                <a:gd name="T6" fmla="*/ 149 w 536"/>
                <a:gd name="T7" fmla="*/ 287 h 297"/>
                <a:gd name="T8" fmla="*/ 20 w 536"/>
                <a:gd name="T9" fmla="*/ 271 h 297"/>
                <a:gd name="T10" fmla="*/ 20 w 536"/>
                <a:gd name="T11" fmla="*/ 271 h 297"/>
                <a:gd name="T12" fmla="*/ 96 w 536"/>
                <a:gd name="T13" fmla="*/ 167 h 297"/>
                <a:gd name="T14" fmla="*/ 96 w 536"/>
                <a:gd name="T15" fmla="*/ 167 h 297"/>
                <a:gd name="T16" fmla="*/ 142 w 536"/>
                <a:gd name="T17" fmla="*/ 151 h 297"/>
                <a:gd name="T18" fmla="*/ 142 w 536"/>
                <a:gd name="T19" fmla="*/ 151 h 297"/>
                <a:gd name="T20" fmla="*/ 535 w 536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6" h="297">
                  <a:moveTo>
                    <a:pt x="535" y="0"/>
                  </a:moveTo>
                  <a:lnTo>
                    <a:pt x="535" y="0"/>
                  </a:lnTo>
                  <a:cubicBezTo>
                    <a:pt x="429" y="129"/>
                    <a:pt x="318" y="250"/>
                    <a:pt x="149" y="287"/>
                  </a:cubicBezTo>
                  <a:lnTo>
                    <a:pt x="149" y="287"/>
                  </a:lnTo>
                  <a:cubicBezTo>
                    <a:pt x="107" y="296"/>
                    <a:pt x="27" y="291"/>
                    <a:pt x="20" y="271"/>
                  </a:cubicBezTo>
                  <a:lnTo>
                    <a:pt x="20" y="271"/>
                  </a:lnTo>
                  <a:cubicBezTo>
                    <a:pt x="0" y="220"/>
                    <a:pt x="58" y="193"/>
                    <a:pt x="96" y="167"/>
                  </a:cubicBezTo>
                  <a:lnTo>
                    <a:pt x="96" y="167"/>
                  </a:lnTo>
                  <a:cubicBezTo>
                    <a:pt x="109" y="158"/>
                    <a:pt x="126" y="154"/>
                    <a:pt x="142" y="151"/>
                  </a:cubicBezTo>
                  <a:lnTo>
                    <a:pt x="142" y="151"/>
                  </a:lnTo>
                  <a:cubicBezTo>
                    <a:pt x="285" y="133"/>
                    <a:pt x="414" y="76"/>
                    <a:pt x="535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5" name="Freeform 433">
              <a:extLst>
                <a:ext uri="{FF2B5EF4-FFF2-40B4-BE49-F238E27FC236}">
                  <a16:creationId xmlns:a16="http://schemas.microsoft.com/office/drawing/2014/main" xmlns="" id="{9C2FD023-6557-A94B-99F0-4EE5FD6EA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735" y="701583"/>
              <a:ext cx="137018" cy="154830"/>
            </a:xfrm>
            <a:custGeom>
              <a:avLst/>
              <a:gdLst>
                <a:gd name="T0" fmla="*/ 311 w 312"/>
                <a:gd name="T1" fmla="*/ 0 h 359"/>
                <a:gd name="T2" fmla="*/ 311 w 312"/>
                <a:gd name="T3" fmla="*/ 0 h 359"/>
                <a:gd name="T4" fmla="*/ 125 w 312"/>
                <a:gd name="T5" fmla="*/ 319 h 359"/>
                <a:gd name="T6" fmla="*/ 125 w 312"/>
                <a:gd name="T7" fmla="*/ 319 h 359"/>
                <a:gd name="T8" fmla="*/ 29 w 312"/>
                <a:gd name="T9" fmla="*/ 346 h 359"/>
                <a:gd name="T10" fmla="*/ 29 w 312"/>
                <a:gd name="T11" fmla="*/ 346 h 359"/>
                <a:gd name="T12" fmla="*/ 52 w 312"/>
                <a:gd name="T13" fmla="*/ 250 h 359"/>
                <a:gd name="T14" fmla="*/ 52 w 312"/>
                <a:gd name="T15" fmla="*/ 250 h 359"/>
                <a:gd name="T16" fmla="*/ 79 w 312"/>
                <a:gd name="T17" fmla="*/ 225 h 359"/>
                <a:gd name="T18" fmla="*/ 79 w 312"/>
                <a:gd name="T19" fmla="*/ 225 h 359"/>
                <a:gd name="T20" fmla="*/ 311 w 312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359">
                  <a:moveTo>
                    <a:pt x="311" y="0"/>
                  </a:moveTo>
                  <a:lnTo>
                    <a:pt x="311" y="0"/>
                  </a:lnTo>
                  <a:cubicBezTo>
                    <a:pt x="275" y="122"/>
                    <a:pt x="233" y="242"/>
                    <a:pt x="125" y="319"/>
                  </a:cubicBezTo>
                  <a:lnTo>
                    <a:pt x="125" y="319"/>
                  </a:lnTo>
                  <a:cubicBezTo>
                    <a:pt x="98" y="338"/>
                    <a:pt x="40" y="358"/>
                    <a:pt x="29" y="346"/>
                  </a:cubicBezTo>
                  <a:lnTo>
                    <a:pt x="29" y="346"/>
                  </a:lnTo>
                  <a:cubicBezTo>
                    <a:pt x="0" y="316"/>
                    <a:pt x="33" y="280"/>
                    <a:pt x="52" y="250"/>
                  </a:cubicBezTo>
                  <a:lnTo>
                    <a:pt x="52" y="250"/>
                  </a:lnTo>
                  <a:cubicBezTo>
                    <a:pt x="58" y="240"/>
                    <a:pt x="69" y="231"/>
                    <a:pt x="79" y="225"/>
                  </a:cubicBezTo>
                  <a:lnTo>
                    <a:pt x="79" y="225"/>
                  </a:lnTo>
                  <a:cubicBezTo>
                    <a:pt x="174" y="169"/>
                    <a:pt x="249" y="90"/>
                    <a:pt x="311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6" name="Freeform 434">
              <a:extLst>
                <a:ext uri="{FF2B5EF4-FFF2-40B4-BE49-F238E27FC236}">
                  <a16:creationId xmlns:a16="http://schemas.microsoft.com/office/drawing/2014/main" xmlns="" id="{67B45C3C-4AC7-1947-B630-F923186C4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894" y="773975"/>
              <a:ext cx="84463" cy="197994"/>
            </a:xfrm>
            <a:custGeom>
              <a:avLst/>
              <a:gdLst>
                <a:gd name="T0" fmla="*/ 17 w 195"/>
                <a:gd name="T1" fmla="*/ 0 h 455"/>
                <a:gd name="T2" fmla="*/ 17 w 195"/>
                <a:gd name="T3" fmla="*/ 0 h 455"/>
                <a:gd name="T4" fmla="*/ 189 w 195"/>
                <a:gd name="T5" fmla="*/ 342 h 455"/>
                <a:gd name="T6" fmla="*/ 189 w 195"/>
                <a:gd name="T7" fmla="*/ 342 h 455"/>
                <a:gd name="T8" fmla="*/ 182 w 195"/>
                <a:gd name="T9" fmla="*/ 416 h 455"/>
                <a:gd name="T10" fmla="*/ 182 w 195"/>
                <a:gd name="T11" fmla="*/ 416 h 455"/>
                <a:gd name="T12" fmla="*/ 126 w 195"/>
                <a:gd name="T13" fmla="*/ 454 h 455"/>
                <a:gd name="T14" fmla="*/ 126 w 195"/>
                <a:gd name="T15" fmla="*/ 454 h 455"/>
                <a:gd name="T16" fmla="*/ 86 w 195"/>
                <a:gd name="T17" fmla="*/ 410 h 455"/>
                <a:gd name="T18" fmla="*/ 86 w 195"/>
                <a:gd name="T19" fmla="*/ 410 h 455"/>
                <a:gd name="T20" fmla="*/ 0 w 195"/>
                <a:gd name="T21" fmla="*/ 7 h 455"/>
                <a:gd name="T22" fmla="*/ 0 w 195"/>
                <a:gd name="T23" fmla="*/ 7 h 455"/>
                <a:gd name="T24" fmla="*/ 17 w 195"/>
                <a:gd name="T25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455">
                  <a:moveTo>
                    <a:pt x="17" y="0"/>
                  </a:moveTo>
                  <a:lnTo>
                    <a:pt x="17" y="0"/>
                  </a:lnTo>
                  <a:cubicBezTo>
                    <a:pt x="86" y="108"/>
                    <a:pt x="165" y="211"/>
                    <a:pt x="189" y="342"/>
                  </a:cubicBezTo>
                  <a:lnTo>
                    <a:pt x="189" y="342"/>
                  </a:lnTo>
                  <a:cubicBezTo>
                    <a:pt x="194" y="365"/>
                    <a:pt x="193" y="395"/>
                    <a:pt x="182" y="416"/>
                  </a:cubicBezTo>
                  <a:lnTo>
                    <a:pt x="182" y="416"/>
                  </a:lnTo>
                  <a:cubicBezTo>
                    <a:pt x="172" y="434"/>
                    <a:pt x="146" y="452"/>
                    <a:pt x="126" y="454"/>
                  </a:cubicBezTo>
                  <a:lnTo>
                    <a:pt x="126" y="454"/>
                  </a:lnTo>
                  <a:cubicBezTo>
                    <a:pt x="114" y="454"/>
                    <a:pt x="90" y="428"/>
                    <a:pt x="86" y="410"/>
                  </a:cubicBezTo>
                  <a:lnTo>
                    <a:pt x="86" y="410"/>
                  </a:lnTo>
                  <a:cubicBezTo>
                    <a:pt x="55" y="276"/>
                    <a:pt x="28" y="142"/>
                    <a:pt x="0" y="7"/>
                  </a:cubicBezTo>
                  <a:lnTo>
                    <a:pt x="0" y="7"/>
                  </a:lnTo>
                  <a:cubicBezTo>
                    <a:pt x="5" y="5"/>
                    <a:pt x="11" y="2"/>
                    <a:pt x="17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7" name="Freeform 435">
              <a:extLst>
                <a:ext uri="{FF2B5EF4-FFF2-40B4-BE49-F238E27FC236}">
                  <a16:creationId xmlns:a16="http://schemas.microsoft.com/office/drawing/2014/main" xmlns="" id="{5166F199-56A2-9640-B383-D301E10B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682" y="456717"/>
              <a:ext cx="199896" cy="103220"/>
            </a:xfrm>
            <a:custGeom>
              <a:avLst/>
              <a:gdLst>
                <a:gd name="T0" fmla="*/ 459 w 460"/>
                <a:gd name="T1" fmla="*/ 239 h 240"/>
                <a:gd name="T2" fmla="*/ 459 w 460"/>
                <a:gd name="T3" fmla="*/ 239 h 240"/>
                <a:gd name="T4" fmla="*/ 144 w 460"/>
                <a:gd name="T5" fmla="*/ 147 h 240"/>
                <a:gd name="T6" fmla="*/ 144 w 460"/>
                <a:gd name="T7" fmla="*/ 147 h 240"/>
                <a:gd name="T8" fmla="*/ 29 w 460"/>
                <a:gd name="T9" fmla="*/ 67 h 240"/>
                <a:gd name="T10" fmla="*/ 29 w 460"/>
                <a:gd name="T11" fmla="*/ 67 h 240"/>
                <a:gd name="T12" fmla="*/ 60 w 460"/>
                <a:gd name="T13" fmla="*/ 2 h 240"/>
                <a:gd name="T14" fmla="*/ 60 w 460"/>
                <a:gd name="T15" fmla="*/ 2 h 240"/>
                <a:gd name="T16" fmla="*/ 101 w 460"/>
                <a:gd name="T17" fmla="*/ 5 h 240"/>
                <a:gd name="T18" fmla="*/ 101 w 460"/>
                <a:gd name="T19" fmla="*/ 5 h 240"/>
                <a:gd name="T20" fmla="*/ 459 w 460"/>
                <a:gd name="T21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40">
                  <a:moveTo>
                    <a:pt x="459" y="239"/>
                  </a:moveTo>
                  <a:lnTo>
                    <a:pt x="459" y="239"/>
                  </a:lnTo>
                  <a:cubicBezTo>
                    <a:pt x="346" y="207"/>
                    <a:pt x="243" y="182"/>
                    <a:pt x="144" y="147"/>
                  </a:cubicBezTo>
                  <a:lnTo>
                    <a:pt x="144" y="147"/>
                  </a:lnTo>
                  <a:cubicBezTo>
                    <a:pt x="101" y="131"/>
                    <a:pt x="60" y="100"/>
                    <a:pt x="29" y="67"/>
                  </a:cubicBezTo>
                  <a:lnTo>
                    <a:pt x="29" y="67"/>
                  </a:lnTo>
                  <a:cubicBezTo>
                    <a:pt x="0" y="36"/>
                    <a:pt x="16" y="8"/>
                    <a:pt x="60" y="2"/>
                  </a:cubicBezTo>
                  <a:lnTo>
                    <a:pt x="60" y="2"/>
                  </a:lnTo>
                  <a:cubicBezTo>
                    <a:pt x="74" y="0"/>
                    <a:pt x="89" y="0"/>
                    <a:pt x="101" y="5"/>
                  </a:cubicBezTo>
                  <a:lnTo>
                    <a:pt x="101" y="5"/>
                  </a:lnTo>
                  <a:cubicBezTo>
                    <a:pt x="238" y="52"/>
                    <a:pt x="353" y="131"/>
                    <a:pt x="459" y="23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8" name="Freeform 436">
              <a:extLst>
                <a:ext uri="{FF2B5EF4-FFF2-40B4-BE49-F238E27FC236}">
                  <a16:creationId xmlns:a16="http://schemas.microsoft.com/office/drawing/2014/main" xmlns="" id="{4D4A4279-04C1-2949-905B-598F5113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130" y="75699"/>
              <a:ext cx="226173" cy="53486"/>
            </a:xfrm>
            <a:custGeom>
              <a:avLst/>
              <a:gdLst>
                <a:gd name="T0" fmla="*/ 521 w 522"/>
                <a:gd name="T1" fmla="*/ 122 h 123"/>
                <a:gd name="T2" fmla="*/ 521 w 522"/>
                <a:gd name="T3" fmla="*/ 122 h 123"/>
                <a:gd name="T4" fmla="*/ 56 w 522"/>
                <a:gd name="T5" fmla="*/ 118 h 123"/>
                <a:gd name="T6" fmla="*/ 56 w 522"/>
                <a:gd name="T7" fmla="*/ 118 h 123"/>
                <a:gd name="T8" fmla="*/ 3 w 522"/>
                <a:gd name="T9" fmla="*/ 54 h 123"/>
                <a:gd name="T10" fmla="*/ 3 w 522"/>
                <a:gd name="T11" fmla="*/ 54 h 123"/>
                <a:gd name="T12" fmla="*/ 53 w 522"/>
                <a:gd name="T13" fmla="*/ 9 h 123"/>
                <a:gd name="T14" fmla="*/ 53 w 522"/>
                <a:gd name="T15" fmla="*/ 9 h 123"/>
                <a:gd name="T16" fmla="*/ 521 w 522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2" h="123">
                  <a:moveTo>
                    <a:pt x="521" y="122"/>
                  </a:moveTo>
                  <a:lnTo>
                    <a:pt x="521" y="122"/>
                  </a:lnTo>
                  <a:cubicBezTo>
                    <a:pt x="367" y="121"/>
                    <a:pt x="212" y="119"/>
                    <a:pt x="56" y="118"/>
                  </a:cubicBezTo>
                  <a:lnTo>
                    <a:pt x="56" y="118"/>
                  </a:lnTo>
                  <a:cubicBezTo>
                    <a:pt x="12" y="118"/>
                    <a:pt x="6" y="88"/>
                    <a:pt x="3" y="54"/>
                  </a:cubicBezTo>
                  <a:lnTo>
                    <a:pt x="3" y="54"/>
                  </a:lnTo>
                  <a:cubicBezTo>
                    <a:pt x="0" y="16"/>
                    <a:pt x="24" y="11"/>
                    <a:pt x="53" y="9"/>
                  </a:cubicBezTo>
                  <a:lnTo>
                    <a:pt x="53" y="9"/>
                  </a:lnTo>
                  <a:cubicBezTo>
                    <a:pt x="221" y="0"/>
                    <a:pt x="367" y="78"/>
                    <a:pt x="521" y="122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9" name="Freeform 437">
              <a:extLst>
                <a:ext uri="{FF2B5EF4-FFF2-40B4-BE49-F238E27FC236}">
                  <a16:creationId xmlns:a16="http://schemas.microsoft.com/office/drawing/2014/main" xmlns="" id="{81CCC0AC-76FF-B24B-B0E9-FF472434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904" y="134902"/>
              <a:ext cx="189573" cy="47857"/>
            </a:xfrm>
            <a:custGeom>
              <a:avLst/>
              <a:gdLst>
                <a:gd name="T0" fmla="*/ 430 w 436"/>
                <a:gd name="T1" fmla="*/ 87 h 110"/>
                <a:gd name="T2" fmla="*/ 430 w 436"/>
                <a:gd name="T3" fmla="*/ 87 h 110"/>
                <a:gd name="T4" fmla="*/ 60 w 436"/>
                <a:gd name="T5" fmla="*/ 109 h 110"/>
                <a:gd name="T6" fmla="*/ 60 w 436"/>
                <a:gd name="T7" fmla="*/ 109 h 110"/>
                <a:gd name="T8" fmla="*/ 0 w 436"/>
                <a:gd name="T9" fmla="*/ 64 h 110"/>
                <a:gd name="T10" fmla="*/ 0 w 436"/>
                <a:gd name="T11" fmla="*/ 64 h 110"/>
                <a:gd name="T12" fmla="*/ 45 w 436"/>
                <a:gd name="T13" fmla="*/ 13 h 110"/>
                <a:gd name="T14" fmla="*/ 45 w 436"/>
                <a:gd name="T15" fmla="*/ 13 h 110"/>
                <a:gd name="T16" fmla="*/ 109 w 436"/>
                <a:gd name="T17" fmla="*/ 3 h 110"/>
                <a:gd name="T18" fmla="*/ 109 w 436"/>
                <a:gd name="T19" fmla="*/ 3 h 110"/>
                <a:gd name="T20" fmla="*/ 435 w 436"/>
                <a:gd name="T21" fmla="*/ 43 h 110"/>
                <a:gd name="T22" fmla="*/ 435 w 436"/>
                <a:gd name="T23" fmla="*/ 43 h 110"/>
                <a:gd name="T24" fmla="*/ 430 w 436"/>
                <a:gd name="T25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110">
                  <a:moveTo>
                    <a:pt x="430" y="87"/>
                  </a:moveTo>
                  <a:lnTo>
                    <a:pt x="430" y="87"/>
                  </a:lnTo>
                  <a:cubicBezTo>
                    <a:pt x="306" y="94"/>
                    <a:pt x="184" y="105"/>
                    <a:pt x="60" y="109"/>
                  </a:cubicBezTo>
                  <a:lnTo>
                    <a:pt x="60" y="109"/>
                  </a:lnTo>
                  <a:cubicBezTo>
                    <a:pt x="41" y="109"/>
                    <a:pt x="20" y="80"/>
                    <a:pt x="0" y="64"/>
                  </a:cubicBezTo>
                  <a:lnTo>
                    <a:pt x="0" y="64"/>
                  </a:lnTo>
                  <a:cubicBezTo>
                    <a:pt x="15" y="47"/>
                    <a:pt x="27" y="25"/>
                    <a:pt x="45" y="13"/>
                  </a:cubicBezTo>
                  <a:lnTo>
                    <a:pt x="45" y="13"/>
                  </a:lnTo>
                  <a:cubicBezTo>
                    <a:pt x="63" y="3"/>
                    <a:pt x="88" y="0"/>
                    <a:pt x="109" y="3"/>
                  </a:cubicBezTo>
                  <a:lnTo>
                    <a:pt x="109" y="3"/>
                  </a:lnTo>
                  <a:cubicBezTo>
                    <a:pt x="218" y="15"/>
                    <a:pt x="326" y="29"/>
                    <a:pt x="435" y="43"/>
                  </a:cubicBezTo>
                  <a:lnTo>
                    <a:pt x="435" y="43"/>
                  </a:lnTo>
                  <a:cubicBezTo>
                    <a:pt x="433" y="57"/>
                    <a:pt x="431" y="72"/>
                    <a:pt x="430" y="8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0" name="Freeform 438">
              <a:extLst>
                <a:ext uri="{FF2B5EF4-FFF2-40B4-BE49-F238E27FC236}">
                  <a16:creationId xmlns:a16="http://schemas.microsoft.com/office/drawing/2014/main" xmlns="" id="{08C377B2-E7F5-5D47-95EC-55305DBB1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171" y="524832"/>
              <a:ext cx="149218" cy="161398"/>
            </a:xfrm>
            <a:custGeom>
              <a:avLst/>
              <a:gdLst>
                <a:gd name="T0" fmla="*/ 61 w 345"/>
                <a:gd name="T1" fmla="*/ 369 h 370"/>
                <a:gd name="T2" fmla="*/ 61 w 345"/>
                <a:gd name="T3" fmla="*/ 369 h 370"/>
                <a:gd name="T4" fmla="*/ 344 w 345"/>
                <a:gd name="T5" fmla="*/ 0 h 370"/>
                <a:gd name="T6" fmla="*/ 344 w 345"/>
                <a:gd name="T7" fmla="*/ 0 h 370"/>
                <a:gd name="T8" fmla="*/ 146 w 345"/>
                <a:gd name="T9" fmla="*/ 277 h 370"/>
                <a:gd name="T10" fmla="*/ 146 w 345"/>
                <a:gd name="T11" fmla="*/ 277 h 370"/>
                <a:gd name="T12" fmla="*/ 61 w 345"/>
                <a:gd name="T13" fmla="*/ 36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370">
                  <a:moveTo>
                    <a:pt x="61" y="369"/>
                  </a:moveTo>
                  <a:lnTo>
                    <a:pt x="61" y="369"/>
                  </a:lnTo>
                  <a:cubicBezTo>
                    <a:pt x="0" y="237"/>
                    <a:pt x="163" y="15"/>
                    <a:pt x="344" y="0"/>
                  </a:cubicBezTo>
                  <a:lnTo>
                    <a:pt x="344" y="0"/>
                  </a:lnTo>
                  <a:cubicBezTo>
                    <a:pt x="214" y="58"/>
                    <a:pt x="160" y="154"/>
                    <a:pt x="146" y="277"/>
                  </a:cubicBezTo>
                  <a:lnTo>
                    <a:pt x="146" y="277"/>
                  </a:lnTo>
                  <a:cubicBezTo>
                    <a:pt x="140" y="322"/>
                    <a:pt x="118" y="360"/>
                    <a:pt x="61" y="36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1" name="Freeform 439">
              <a:extLst>
                <a:ext uri="{FF2B5EF4-FFF2-40B4-BE49-F238E27FC236}">
                  <a16:creationId xmlns:a16="http://schemas.microsoft.com/office/drawing/2014/main" xmlns="" id="{32220808-A0F8-EC47-820A-8FBABE10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236" y="747105"/>
              <a:ext cx="113556" cy="163275"/>
            </a:xfrm>
            <a:custGeom>
              <a:avLst/>
              <a:gdLst>
                <a:gd name="T0" fmla="*/ 0 w 260"/>
                <a:gd name="T1" fmla="*/ 0 h 376"/>
                <a:gd name="T2" fmla="*/ 0 w 260"/>
                <a:gd name="T3" fmla="*/ 0 h 376"/>
                <a:gd name="T4" fmla="*/ 254 w 260"/>
                <a:gd name="T5" fmla="*/ 323 h 376"/>
                <a:gd name="T6" fmla="*/ 254 w 260"/>
                <a:gd name="T7" fmla="*/ 323 h 376"/>
                <a:gd name="T8" fmla="*/ 244 w 260"/>
                <a:gd name="T9" fmla="*/ 375 h 376"/>
                <a:gd name="T10" fmla="*/ 244 w 260"/>
                <a:gd name="T11" fmla="*/ 375 h 376"/>
                <a:gd name="T12" fmla="*/ 193 w 260"/>
                <a:gd name="T13" fmla="*/ 361 h 376"/>
                <a:gd name="T14" fmla="*/ 193 w 260"/>
                <a:gd name="T15" fmla="*/ 361 h 376"/>
                <a:gd name="T16" fmla="*/ 154 w 260"/>
                <a:gd name="T17" fmla="*/ 317 h 376"/>
                <a:gd name="T18" fmla="*/ 154 w 260"/>
                <a:gd name="T19" fmla="*/ 317 h 376"/>
                <a:gd name="T20" fmla="*/ 0 w 260"/>
                <a:gd name="T2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76">
                  <a:moveTo>
                    <a:pt x="0" y="0"/>
                  </a:moveTo>
                  <a:lnTo>
                    <a:pt x="0" y="0"/>
                  </a:lnTo>
                  <a:cubicBezTo>
                    <a:pt x="85" y="107"/>
                    <a:pt x="203" y="188"/>
                    <a:pt x="254" y="323"/>
                  </a:cubicBezTo>
                  <a:lnTo>
                    <a:pt x="254" y="323"/>
                  </a:lnTo>
                  <a:cubicBezTo>
                    <a:pt x="259" y="337"/>
                    <a:pt x="248" y="357"/>
                    <a:pt x="244" y="375"/>
                  </a:cubicBezTo>
                  <a:lnTo>
                    <a:pt x="244" y="375"/>
                  </a:lnTo>
                  <a:cubicBezTo>
                    <a:pt x="227" y="371"/>
                    <a:pt x="207" y="370"/>
                    <a:pt x="193" y="361"/>
                  </a:cubicBezTo>
                  <a:lnTo>
                    <a:pt x="193" y="361"/>
                  </a:lnTo>
                  <a:cubicBezTo>
                    <a:pt x="177" y="350"/>
                    <a:pt x="162" y="334"/>
                    <a:pt x="154" y="317"/>
                  </a:cubicBezTo>
                  <a:lnTo>
                    <a:pt x="154" y="317"/>
                  </a:lnTo>
                  <a:cubicBezTo>
                    <a:pt x="102" y="212"/>
                    <a:pt x="51" y="106"/>
                    <a:pt x="0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2" name="Freeform 440">
              <a:extLst>
                <a:ext uri="{FF2B5EF4-FFF2-40B4-BE49-F238E27FC236}">
                  <a16:creationId xmlns:a16="http://schemas.microsoft.com/office/drawing/2014/main" xmlns="" id="{F1836B44-671F-884F-91C0-0FDCFA8D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556" y="774126"/>
              <a:ext cx="60063" cy="179227"/>
            </a:xfrm>
            <a:custGeom>
              <a:avLst/>
              <a:gdLst>
                <a:gd name="T0" fmla="*/ 44 w 135"/>
                <a:gd name="T1" fmla="*/ 1 h 409"/>
                <a:gd name="T2" fmla="*/ 44 w 135"/>
                <a:gd name="T3" fmla="*/ 1 h 409"/>
                <a:gd name="T4" fmla="*/ 67 w 135"/>
                <a:gd name="T5" fmla="*/ 402 h 409"/>
                <a:gd name="T6" fmla="*/ 67 w 135"/>
                <a:gd name="T7" fmla="*/ 402 h 409"/>
                <a:gd name="T8" fmla="*/ 42 w 135"/>
                <a:gd name="T9" fmla="*/ 408 h 409"/>
                <a:gd name="T10" fmla="*/ 42 w 135"/>
                <a:gd name="T11" fmla="*/ 408 h 409"/>
                <a:gd name="T12" fmla="*/ 2 w 135"/>
                <a:gd name="T13" fmla="*/ 324 h 409"/>
                <a:gd name="T14" fmla="*/ 2 w 135"/>
                <a:gd name="T15" fmla="*/ 324 h 409"/>
                <a:gd name="T16" fmla="*/ 26 w 135"/>
                <a:gd name="T17" fmla="*/ 0 h 409"/>
                <a:gd name="T18" fmla="*/ 26 w 135"/>
                <a:gd name="T19" fmla="*/ 0 h 409"/>
                <a:gd name="T20" fmla="*/ 44 w 135"/>
                <a:gd name="T21" fmla="*/ 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409">
                  <a:moveTo>
                    <a:pt x="44" y="1"/>
                  </a:moveTo>
                  <a:lnTo>
                    <a:pt x="44" y="1"/>
                  </a:lnTo>
                  <a:cubicBezTo>
                    <a:pt x="42" y="135"/>
                    <a:pt x="134" y="265"/>
                    <a:pt x="67" y="402"/>
                  </a:cubicBezTo>
                  <a:lnTo>
                    <a:pt x="67" y="402"/>
                  </a:lnTo>
                  <a:cubicBezTo>
                    <a:pt x="58" y="404"/>
                    <a:pt x="50" y="406"/>
                    <a:pt x="42" y="408"/>
                  </a:cubicBezTo>
                  <a:lnTo>
                    <a:pt x="42" y="408"/>
                  </a:lnTo>
                  <a:cubicBezTo>
                    <a:pt x="28" y="380"/>
                    <a:pt x="0" y="352"/>
                    <a:pt x="2" y="324"/>
                  </a:cubicBezTo>
                  <a:lnTo>
                    <a:pt x="2" y="324"/>
                  </a:lnTo>
                  <a:cubicBezTo>
                    <a:pt x="4" y="216"/>
                    <a:pt x="17" y="108"/>
                    <a:pt x="26" y="0"/>
                  </a:cubicBezTo>
                  <a:lnTo>
                    <a:pt x="26" y="0"/>
                  </a:lnTo>
                  <a:cubicBezTo>
                    <a:pt x="32" y="0"/>
                    <a:pt x="38" y="0"/>
                    <a:pt x="44" y="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3" name="Freeform 441">
              <a:extLst>
                <a:ext uri="{FF2B5EF4-FFF2-40B4-BE49-F238E27FC236}">
                  <a16:creationId xmlns:a16="http://schemas.microsoft.com/office/drawing/2014/main" xmlns="" id="{DD70D7FD-3EF6-004F-B54E-03A8C032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243" y="40737"/>
              <a:ext cx="162357" cy="66623"/>
            </a:xfrm>
            <a:custGeom>
              <a:avLst/>
              <a:gdLst>
                <a:gd name="T0" fmla="*/ 374 w 375"/>
                <a:gd name="T1" fmla="*/ 154 h 155"/>
                <a:gd name="T2" fmla="*/ 374 w 375"/>
                <a:gd name="T3" fmla="*/ 154 h 155"/>
                <a:gd name="T4" fmla="*/ 35 w 375"/>
                <a:gd name="T5" fmla="*/ 69 h 155"/>
                <a:gd name="T6" fmla="*/ 35 w 375"/>
                <a:gd name="T7" fmla="*/ 69 h 155"/>
                <a:gd name="T8" fmla="*/ 0 w 375"/>
                <a:gd name="T9" fmla="*/ 30 h 155"/>
                <a:gd name="T10" fmla="*/ 0 w 375"/>
                <a:gd name="T11" fmla="*/ 30 h 155"/>
                <a:gd name="T12" fmla="*/ 40 w 375"/>
                <a:gd name="T13" fmla="*/ 4 h 155"/>
                <a:gd name="T14" fmla="*/ 40 w 375"/>
                <a:gd name="T15" fmla="*/ 4 h 155"/>
                <a:gd name="T16" fmla="*/ 289 w 375"/>
                <a:gd name="T17" fmla="*/ 80 h 155"/>
                <a:gd name="T18" fmla="*/ 289 w 375"/>
                <a:gd name="T19" fmla="*/ 80 h 155"/>
                <a:gd name="T20" fmla="*/ 374 w 375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55">
                  <a:moveTo>
                    <a:pt x="374" y="154"/>
                  </a:moveTo>
                  <a:lnTo>
                    <a:pt x="374" y="154"/>
                  </a:lnTo>
                  <a:cubicBezTo>
                    <a:pt x="266" y="127"/>
                    <a:pt x="150" y="100"/>
                    <a:pt x="35" y="69"/>
                  </a:cubicBezTo>
                  <a:lnTo>
                    <a:pt x="35" y="69"/>
                  </a:lnTo>
                  <a:cubicBezTo>
                    <a:pt x="21" y="65"/>
                    <a:pt x="11" y="43"/>
                    <a:pt x="0" y="30"/>
                  </a:cubicBezTo>
                  <a:lnTo>
                    <a:pt x="0" y="30"/>
                  </a:lnTo>
                  <a:cubicBezTo>
                    <a:pt x="13" y="21"/>
                    <a:pt x="27" y="4"/>
                    <a:pt x="40" y="4"/>
                  </a:cubicBezTo>
                  <a:lnTo>
                    <a:pt x="40" y="4"/>
                  </a:lnTo>
                  <a:cubicBezTo>
                    <a:pt x="131" y="0"/>
                    <a:pt x="215" y="27"/>
                    <a:pt x="289" y="80"/>
                  </a:cubicBezTo>
                  <a:lnTo>
                    <a:pt x="289" y="80"/>
                  </a:lnTo>
                  <a:cubicBezTo>
                    <a:pt x="323" y="103"/>
                    <a:pt x="352" y="134"/>
                    <a:pt x="374" y="15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4" name="Freeform 442">
              <a:extLst>
                <a:ext uri="{FF2B5EF4-FFF2-40B4-BE49-F238E27FC236}">
                  <a16:creationId xmlns:a16="http://schemas.microsoft.com/office/drawing/2014/main" xmlns="" id="{7AEE8405-38D6-9A47-8BC9-FF99FB12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6424" y="1095291"/>
              <a:ext cx="75078" cy="146385"/>
            </a:xfrm>
            <a:custGeom>
              <a:avLst/>
              <a:gdLst>
                <a:gd name="T0" fmla="*/ 173 w 174"/>
                <a:gd name="T1" fmla="*/ 5 h 337"/>
                <a:gd name="T2" fmla="*/ 173 w 174"/>
                <a:gd name="T3" fmla="*/ 5 h 337"/>
                <a:gd name="T4" fmla="*/ 81 w 174"/>
                <a:gd name="T5" fmla="*/ 301 h 337"/>
                <a:gd name="T6" fmla="*/ 81 w 174"/>
                <a:gd name="T7" fmla="*/ 301 h 337"/>
                <a:gd name="T8" fmla="*/ 23 w 174"/>
                <a:gd name="T9" fmla="*/ 336 h 337"/>
                <a:gd name="T10" fmla="*/ 23 w 174"/>
                <a:gd name="T11" fmla="*/ 336 h 337"/>
                <a:gd name="T12" fmla="*/ 9 w 174"/>
                <a:gd name="T13" fmla="*/ 268 h 337"/>
                <a:gd name="T14" fmla="*/ 9 w 174"/>
                <a:gd name="T15" fmla="*/ 268 h 337"/>
                <a:gd name="T16" fmla="*/ 160 w 174"/>
                <a:gd name="T17" fmla="*/ 0 h 337"/>
                <a:gd name="T18" fmla="*/ 160 w 174"/>
                <a:gd name="T19" fmla="*/ 0 h 337"/>
                <a:gd name="T20" fmla="*/ 173 w 174"/>
                <a:gd name="T21" fmla="*/ 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337">
                  <a:moveTo>
                    <a:pt x="173" y="5"/>
                  </a:moveTo>
                  <a:lnTo>
                    <a:pt x="173" y="5"/>
                  </a:lnTo>
                  <a:cubicBezTo>
                    <a:pt x="143" y="104"/>
                    <a:pt x="115" y="203"/>
                    <a:pt x="81" y="301"/>
                  </a:cubicBezTo>
                  <a:lnTo>
                    <a:pt x="81" y="301"/>
                  </a:lnTo>
                  <a:cubicBezTo>
                    <a:pt x="76" y="317"/>
                    <a:pt x="43" y="325"/>
                    <a:pt x="23" y="336"/>
                  </a:cubicBezTo>
                  <a:lnTo>
                    <a:pt x="23" y="336"/>
                  </a:lnTo>
                  <a:cubicBezTo>
                    <a:pt x="18" y="313"/>
                    <a:pt x="0" y="284"/>
                    <a:pt x="9" y="268"/>
                  </a:cubicBezTo>
                  <a:lnTo>
                    <a:pt x="9" y="268"/>
                  </a:lnTo>
                  <a:cubicBezTo>
                    <a:pt x="56" y="177"/>
                    <a:pt x="109" y="89"/>
                    <a:pt x="160" y="0"/>
                  </a:cubicBezTo>
                  <a:lnTo>
                    <a:pt x="160" y="0"/>
                  </a:lnTo>
                  <a:cubicBezTo>
                    <a:pt x="164" y="2"/>
                    <a:pt x="168" y="4"/>
                    <a:pt x="173" y="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5" name="Freeform 443">
              <a:extLst>
                <a:ext uri="{FF2B5EF4-FFF2-40B4-BE49-F238E27FC236}">
                  <a16:creationId xmlns:a16="http://schemas.microsoft.com/office/drawing/2014/main" xmlns="" id="{6A427FF0-E3BC-E34E-9B9C-FE8E0CA8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571" y="1096180"/>
              <a:ext cx="42232" cy="136063"/>
            </a:xfrm>
            <a:custGeom>
              <a:avLst/>
              <a:gdLst>
                <a:gd name="T0" fmla="*/ 65 w 95"/>
                <a:gd name="T1" fmla="*/ 0 h 312"/>
                <a:gd name="T2" fmla="*/ 65 w 95"/>
                <a:gd name="T3" fmla="*/ 0 h 312"/>
                <a:gd name="T4" fmla="*/ 83 w 95"/>
                <a:gd name="T5" fmla="*/ 277 h 312"/>
                <a:gd name="T6" fmla="*/ 83 w 95"/>
                <a:gd name="T7" fmla="*/ 277 h 312"/>
                <a:gd name="T8" fmla="*/ 36 w 95"/>
                <a:gd name="T9" fmla="*/ 310 h 312"/>
                <a:gd name="T10" fmla="*/ 36 w 95"/>
                <a:gd name="T11" fmla="*/ 310 h 312"/>
                <a:gd name="T12" fmla="*/ 3 w 95"/>
                <a:gd name="T13" fmla="*/ 268 h 312"/>
                <a:gd name="T14" fmla="*/ 3 w 95"/>
                <a:gd name="T15" fmla="*/ 268 h 312"/>
                <a:gd name="T16" fmla="*/ 6 w 95"/>
                <a:gd name="T17" fmla="*/ 239 h 312"/>
                <a:gd name="T18" fmla="*/ 6 w 95"/>
                <a:gd name="T19" fmla="*/ 239 h 312"/>
                <a:gd name="T20" fmla="*/ 65 w 95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312">
                  <a:moveTo>
                    <a:pt x="65" y="0"/>
                  </a:moveTo>
                  <a:lnTo>
                    <a:pt x="65" y="0"/>
                  </a:lnTo>
                  <a:cubicBezTo>
                    <a:pt x="87" y="93"/>
                    <a:pt x="94" y="185"/>
                    <a:pt x="83" y="277"/>
                  </a:cubicBezTo>
                  <a:lnTo>
                    <a:pt x="83" y="277"/>
                  </a:lnTo>
                  <a:cubicBezTo>
                    <a:pt x="81" y="291"/>
                    <a:pt x="53" y="308"/>
                    <a:pt x="36" y="310"/>
                  </a:cubicBezTo>
                  <a:lnTo>
                    <a:pt x="36" y="310"/>
                  </a:lnTo>
                  <a:cubicBezTo>
                    <a:pt x="26" y="311"/>
                    <a:pt x="12" y="284"/>
                    <a:pt x="3" y="268"/>
                  </a:cubicBezTo>
                  <a:lnTo>
                    <a:pt x="3" y="268"/>
                  </a:lnTo>
                  <a:cubicBezTo>
                    <a:pt x="0" y="261"/>
                    <a:pt x="4" y="248"/>
                    <a:pt x="6" y="239"/>
                  </a:cubicBezTo>
                  <a:lnTo>
                    <a:pt x="6" y="239"/>
                  </a:lnTo>
                  <a:cubicBezTo>
                    <a:pt x="25" y="161"/>
                    <a:pt x="44" y="83"/>
                    <a:pt x="65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6" name="Freeform 444">
              <a:extLst>
                <a:ext uri="{FF2B5EF4-FFF2-40B4-BE49-F238E27FC236}">
                  <a16:creationId xmlns:a16="http://schemas.microsoft.com/office/drawing/2014/main" xmlns="" id="{2BDE7583-AC40-6E4B-8BF3-FB57C439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663" y="1003924"/>
              <a:ext cx="69447" cy="71316"/>
            </a:xfrm>
            <a:custGeom>
              <a:avLst/>
              <a:gdLst>
                <a:gd name="T0" fmla="*/ 158 w 159"/>
                <a:gd name="T1" fmla="*/ 25 h 164"/>
                <a:gd name="T2" fmla="*/ 158 w 159"/>
                <a:gd name="T3" fmla="*/ 25 h 164"/>
                <a:gd name="T4" fmla="*/ 116 w 159"/>
                <a:gd name="T5" fmla="*/ 124 h 164"/>
                <a:gd name="T6" fmla="*/ 116 w 159"/>
                <a:gd name="T7" fmla="*/ 124 h 164"/>
                <a:gd name="T8" fmla="*/ 11 w 159"/>
                <a:gd name="T9" fmla="*/ 119 h 164"/>
                <a:gd name="T10" fmla="*/ 11 w 159"/>
                <a:gd name="T11" fmla="*/ 119 h 164"/>
                <a:gd name="T12" fmla="*/ 51 w 159"/>
                <a:gd name="T13" fmla="*/ 13 h 164"/>
                <a:gd name="T14" fmla="*/ 51 w 159"/>
                <a:gd name="T15" fmla="*/ 13 h 164"/>
                <a:gd name="T16" fmla="*/ 158 w 159"/>
                <a:gd name="T17" fmla="*/ 2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64">
                  <a:moveTo>
                    <a:pt x="158" y="25"/>
                  </a:moveTo>
                  <a:lnTo>
                    <a:pt x="158" y="25"/>
                  </a:lnTo>
                  <a:cubicBezTo>
                    <a:pt x="139" y="71"/>
                    <a:pt x="136" y="108"/>
                    <a:pt x="116" y="124"/>
                  </a:cubicBezTo>
                  <a:lnTo>
                    <a:pt x="116" y="124"/>
                  </a:lnTo>
                  <a:cubicBezTo>
                    <a:pt x="85" y="148"/>
                    <a:pt x="30" y="163"/>
                    <a:pt x="11" y="119"/>
                  </a:cubicBezTo>
                  <a:lnTo>
                    <a:pt x="11" y="119"/>
                  </a:lnTo>
                  <a:cubicBezTo>
                    <a:pt x="0" y="92"/>
                    <a:pt x="26" y="41"/>
                    <a:pt x="51" y="13"/>
                  </a:cubicBezTo>
                  <a:lnTo>
                    <a:pt x="51" y="13"/>
                  </a:lnTo>
                  <a:cubicBezTo>
                    <a:pt x="62" y="0"/>
                    <a:pt x="109" y="18"/>
                    <a:pt x="158" y="2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7" name="Freeform 445">
              <a:extLst>
                <a:ext uri="{FF2B5EF4-FFF2-40B4-BE49-F238E27FC236}">
                  <a16:creationId xmlns:a16="http://schemas.microsoft.com/office/drawing/2014/main" xmlns="" id="{B6BE21B6-45C6-D64E-A3BD-95C19B4A9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062" y="616919"/>
              <a:ext cx="126695" cy="49734"/>
            </a:xfrm>
            <a:custGeom>
              <a:avLst/>
              <a:gdLst>
                <a:gd name="T0" fmla="*/ 0 w 289"/>
                <a:gd name="T1" fmla="*/ 37 h 113"/>
                <a:gd name="T2" fmla="*/ 0 w 289"/>
                <a:gd name="T3" fmla="*/ 37 h 113"/>
                <a:gd name="T4" fmla="*/ 288 w 289"/>
                <a:gd name="T5" fmla="*/ 42 h 113"/>
                <a:gd name="T6" fmla="*/ 288 w 289"/>
                <a:gd name="T7" fmla="*/ 42 h 113"/>
                <a:gd name="T8" fmla="*/ 0 w 289"/>
                <a:gd name="T9" fmla="*/ 3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13">
                  <a:moveTo>
                    <a:pt x="0" y="37"/>
                  </a:moveTo>
                  <a:lnTo>
                    <a:pt x="0" y="37"/>
                  </a:lnTo>
                  <a:cubicBezTo>
                    <a:pt x="100" y="0"/>
                    <a:pt x="193" y="18"/>
                    <a:pt x="288" y="42"/>
                  </a:cubicBezTo>
                  <a:lnTo>
                    <a:pt x="288" y="42"/>
                  </a:lnTo>
                  <a:cubicBezTo>
                    <a:pt x="181" y="112"/>
                    <a:pt x="30" y="110"/>
                    <a:pt x="0" y="3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8" name="Freeform 446">
              <a:extLst>
                <a:ext uri="{FF2B5EF4-FFF2-40B4-BE49-F238E27FC236}">
                  <a16:creationId xmlns:a16="http://schemas.microsoft.com/office/drawing/2014/main" xmlns="" id="{8DED2A20-FE94-0C41-A26D-ADD1205A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056" y="117801"/>
              <a:ext cx="61940" cy="59117"/>
            </a:xfrm>
            <a:custGeom>
              <a:avLst/>
              <a:gdLst>
                <a:gd name="T0" fmla="*/ 139 w 140"/>
                <a:gd name="T1" fmla="*/ 52 h 136"/>
                <a:gd name="T2" fmla="*/ 139 w 140"/>
                <a:gd name="T3" fmla="*/ 52 h 136"/>
                <a:gd name="T4" fmla="*/ 113 w 140"/>
                <a:gd name="T5" fmla="*/ 111 h 136"/>
                <a:gd name="T6" fmla="*/ 113 w 140"/>
                <a:gd name="T7" fmla="*/ 111 h 136"/>
                <a:gd name="T8" fmla="*/ 6 w 140"/>
                <a:gd name="T9" fmla="*/ 99 h 136"/>
                <a:gd name="T10" fmla="*/ 6 w 140"/>
                <a:gd name="T11" fmla="*/ 99 h 136"/>
                <a:gd name="T12" fmla="*/ 21 w 140"/>
                <a:gd name="T13" fmla="*/ 28 h 136"/>
                <a:gd name="T14" fmla="*/ 21 w 140"/>
                <a:gd name="T15" fmla="*/ 28 h 136"/>
                <a:gd name="T16" fmla="*/ 139 w 140"/>
                <a:gd name="T17" fmla="*/ 5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39" y="52"/>
                  </a:moveTo>
                  <a:lnTo>
                    <a:pt x="139" y="52"/>
                  </a:lnTo>
                  <a:cubicBezTo>
                    <a:pt x="133" y="67"/>
                    <a:pt x="129" y="95"/>
                    <a:pt x="113" y="111"/>
                  </a:cubicBezTo>
                  <a:lnTo>
                    <a:pt x="113" y="111"/>
                  </a:lnTo>
                  <a:cubicBezTo>
                    <a:pt x="89" y="135"/>
                    <a:pt x="15" y="127"/>
                    <a:pt x="6" y="99"/>
                  </a:cubicBezTo>
                  <a:lnTo>
                    <a:pt x="6" y="99"/>
                  </a:lnTo>
                  <a:cubicBezTo>
                    <a:pt x="0" y="78"/>
                    <a:pt x="7" y="45"/>
                    <a:pt x="21" y="28"/>
                  </a:cubicBezTo>
                  <a:lnTo>
                    <a:pt x="21" y="28"/>
                  </a:lnTo>
                  <a:cubicBezTo>
                    <a:pt x="44" y="0"/>
                    <a:pt x="107" y="11"/>
                    <a:pt x="139" y="52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9" name="Freeform 447">
              <a:extLst>
                <a:ext uri="{FF2B5EF4-FFF2-40B4-BE49-F238E27FC236}">
                  <a16:creationId xmlns:a16="http://schemas.microsoft.com/office/drawing/2014/main" xmlns="" id="{B836459B-A3EB-D946-AE0E-7DAB5D4C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188" y="1097421"/>
              <a:ext cx="74140" cy="91960"/>
            </a:xfrm>
            <a:custGeom>
              <a:avLst/>
              <a:gdLst>
                <a:gd name="T0" fmla="*/ 169 w 170"/>
                <a:gd name="T1" fmla="*/ 8 h 210"/>
                <a:gd name="T2" fmla="*/ 169 w 170"/>
                <a:gd name="T3" fmla="*/ 8 h 210"/>
                <a:gd name="T4" fmla="*/ 63 w 170"/>
                <a:gd name="T5" fmla="*/ 186 h 210"/>
                <a:gd name="T6" fmla="*/ 63 w 170"/>
                <a:gd name="T7" fmla="*/ 186 h 210"/>
                <a:gd name="T8" fmla="*/ 4 w 170"/>
                <a:gd name="T9" fmla="*/ 209 h 210"/>
                <a:gd name="T10" fmla="*/ 4 w 170"/>
                <a:gd name="T11" fmla="*/ 209 h 210"/>
                <a:gd name="T12" fmla="*/ 12 w 170"/>
                <a:gd name="T13" fmla="*/ 145 h 210"/>
                <a:gd name="T14" fmla="*/ 12 w 170"/>
                <a:gd name="T15" fmla="*/ 145 h 210"/>
                <a:gd name="T16" fmla="*/ 156 w 170"/>
                <a:gd name="T17" fmla="*/ 0 h 210"/>
                <a:gd name="T18" fmla="*/ 156 w 170"/>
                <a:gd name="T19" fmla="*/ 0 h 210"/>
                <a:gd name="T20" fmla="*/ 169 w 170"/>
                <a:gd name="T21" fmla="*/ 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10">
                  <a:moveTo>
                    <a:pt x="169" y="8"/>
                  </a:moveTo>
                  <a:lnTo>
                    <a:pt x="169" y="8"/>
                  </a:lnTo>
                  <a:cubicBezTo>
                    <a:pt x="134" y="68"/>
                    <a:pt x="102" y="129"/>
                    <a:pt x="63" y="186"/>
                  </a:cubicBezTo>
                  <a:lnTo>
                    <a:pt x="63" y="186"/>
                  </a:lnTo>
                  <a:cubicBezTo>
                    <a:pt x="53" y="200"/>
                    <a:pt x="24" y="202"/>
                    <a:pt x="4" y="209"/>
                  </a:cubicBezTo>
                  <a:lnTo>
                    <a:pt x="4" y="209"/>
                  </a:lnTo>
                  <a:cubicBezTo>
                    <a:pt x="6" y="187"/>
                    <a:pt x="0" y="158"/>
                    <a:pt x="12" y="145"/>
                  </a:cubicBezTo>
                  <a:lnTo>
                    <a:pt x="12" y="145"/>
                  </a:lnTo>
                  <a:cubicBezTo>
                    <a:pt x="56" y="93"/>
                    <a:pt x="107" y="48"/>
                    <a:pt x="156" y="0"/>
                  </a:cubicBezTo>
                  <a:lnTo>
                    <a:pt x="156" y="0"/>
                  </a:lnTo>
                  <a:cubicBezTo>
                    <a:pt x="160" y="3"/>
                    <a:pt x="164" y="5"/>
                    <a:pt x="169" y="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0" name="Freeform 448">
              <a:extLst>
                <a:ext uri="{FF2B5EF4-FFF2-40B4-BE49-F238E27FC236}">
                  <a16:creationId xmlns:a16="http://schemas.microsoft.com/office/drawing/2014/main" xmlns="" id="{92A7BE2D-4EAE-F647-AD9F-1D7DB44F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445" y="602026"/>
              <a:ext cx="55371" cy="52548"/>
            </a:xfrm>
            <a:custGeom>
              <a:avLst/>
              <a:gdLst>
                <a:gd name="T0" fmla="*/ 12 w 126"/>
                <a:gd name="T1" fmla="*/ 0 h 119"/>
                <a:gd name="T2" fmla="*/ 12 w 126"/>
                <a:gd name="T3" fmla="*/ 0 h 119"/>
                <a:gd name="T4" fmla="*/ 114 w 126"/>
                <a:gd name="T5" fmla="*/ 36 h 119"/>
                <a:gd name="T6" fmla="*/ 114 w 126"/>
                <a:gd name="T7" fmla="*/ 36 h 119"/>
                <a:gd name="T8" fmla="*/ 100 w 126"/>
                <a:gd name="T9" fmla="*/ 118 h 119"/>
                <a:gd name="T10" fmla="*/ 100 w 126"/>
                <a:gd name="T11" fmla="*/ 118 h 119"/>
                <a:gd name="T12" fmla="*/ 12 w 126"/>
                <a:gd name="T13" fmla="*/ 95 h 119"/>
                <a:gd name="T14" fmla="*/ 12 w 126"/>
                <a:gd name="T15" fmla="*/ 95 h 119"/>
                <a:gd name="T16" fmla="*/ 12 w 126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19">
                  <a:moveTo>
                    <a:pt x="12" y="0"/>
                  </a:moveTo>
                  <a:lnTo>
                    <a:pt x="12" y="0"/>
                  </a:lnTo>
                  <a:cubicBezTo>
                    <a:pt x="61" y="16"/>
                    <a:pt x="100" y="17"/>
                    <a:pt x="114" y="36"/>
                  </a:cubicBezTo>
                  <a:lnTo>
                    <a:pt x="114" y="36"/>
                  </a:lnTo>
                  <a:cubicBezTo>
                    <a:pt x="125" y="53"/>
                    <a:pt x="106" y="90"/>
                    <a:pt x="100" y="118"/>
                  </a:cubicBezTo>
                  <a:lnTo>
                    <a:pt x="100" y="118"/>
                  </a:lnTo>
                  <a:cubicBezTo>
                    <a:pt x="70" y="111"/>
                    <a:pt x="35" y="112"/>
                    <a:pt x="12" y="95"/>
                  </a:cubicBezTo>
                  <a:lnTo>
                    <a:pt x="12" y="95"/>
                  </a:lnTo>
                  <a:cubicBezTo>
                    <a:pt x="0" y="87"/>
                    <a:pt x="10" y="47"/>
                    <a:pt x="12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1" name="Freeform 449">
              <a:extLst>
                <a:ext uri="{FF2B5EF4-FFF2-40B4-BE49-F238E27FC236}">
                  <a16:creationId xmlns:a16="http://schemas.microsoft.com/office/drawing/2014/main" xmlns="" id="{17D30DC0-B589-0B40-8317-EFE4B28C1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219" y="678195"/>
              <a:ext cx="42231" cy="44103"/>
            </a:xfrm>
            <a:custGeom>
              <a:avLst/>
              <a:gdLst>
                <a:gd name="T0" fmla="*/ 78 w 99"/>
                <a:gd name="T1" fmla="*/ 102 h 103"/>
                <a:gd name="T2" fmla="*/ 78 w 99"/>
                <a:gd name="T3" fmla="*/ 102 h 103"/>
                <a:gd name="T4" fmla="*/ 0 w 99"/>
                <a:gd name="T5" fmla="*/ 78 h 103"/>
                <a:gd name="T6" fmla="*/ 0 w 99"/>
                <a:gd name="T7" fmla="*/ 78 h 103"/>
                <a:gd name="T8" fmla="*/ 24 w 99"/>
                <a:gd name="T9" fmla="*/ 10 h 103"/>
                <a:gd name="T10" fmla="*/ 24 w 99"/>
                <a:gd name="T11" fmla="*/ 10 h 103"/>
                <a:gd name="T12" fmla="*/ 88 w 99"/>
                <a:gd name="T13" fmla="*/ 21 h 103"/>
                <a:gd name="T14" fmla="*/ 88 w 99"/>
                <a:gd name="T15" fmla="*/ 21 h 103"/>
                <a:gd name="T16" fmla="*/ 78 w 99"/>
                <a:gd name="T1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03">
                  <a:moveTo>
                    <a:pt x="78" y="102"/>
                  </a:moveTo>
                  <a:lnTo>
                    <a:pt x="78" y="102"/>
                  </a:lnTo>
                  <a:cubicBezTo>
                    <a:pt x="43" y="91"/>
                    <a:pt x="21" y="84"/>
                    <a:pt x="0" y="78"/>
                  </a:cubicBezTo>
                  <a:lnTo>
                    <a:pt x="0" y="78"/>
                  </a:lnTo>
                  <a:cubicBezTo>
                    <a:pt x="7" y="54"/>
                    <a:pt x="8" y="23"/>
                    <a:pt x="24" y="10"/>
                  </a:cubicBezTo>
                  <a:lnTo>
                    <a:pt x="24" y="10"/>
                  </a:lnTo>
                  <a:cubicBezTo>
                    <a:pt x="37" y="0"/>
                    <a:pt x="76" y="7"/>
                    <a:pt x="88" y="21"/>
                  </a:cubicBezTo>
                  <a:lnTo>
                    <a:pt x="88" y="21"/>
                  </a:lnTo>
                  <a:cubicBezTo>
                    <a:pt x="98" y="33"/>
                    <a:pt x="84" y="64"/>
                    <a:pt x="78" y="102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2" name="Freeform 450">
              <a:extLst>
                <a:ext uri="{FF2B5EF4-FFF2-40B4-BE49-F238E27FC236}">
                  <a16:creationId xmlns:a16="http://schemas.microsoft.com/office/drawing/2014/main" xmlns="" id="{7515AA6C-FA7E-044F-B6FF-3716BC5A4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257" y="1079251"/>
              <a:ext cx="64755" cy="55363"/>
            </a:xfrm>
            <a:custGeom>
              <a:avLst/>
              <a:gdLst>
                <a:gd name="T0" fmla="*/ 0 w 148"/>
                <a:gd name="T1" fmla="*/ 107 h 127"/>
                <a:gd name="T2" fmla="*/ 0 w 148"/>
                <a:gd name="T3" fmla="*/ 107 h 127"/>
                <a:gd name="T4" fmla="*/ 133 w 148"/>
                <a:gd name="T5" fmla="*/ 0 h 127"/>
                <a:gd name="T6" fmla="*/ 133 w 148"/>
                <a:gd name="T7" fmla="*/ 0 h 127"/>
                <a:gd name="T8" fmla="*/ 147 w 148"/>
                <a:gd name="T9" fmla="*/ 15 h 127"/>
                <a:gd name="T10" fmla="*/ 147 w 148"/>
                <a:gd name="T11" fmla="*/ 15 h 127"/>
                <a:gd name="T12" fmla="*/ 18 w 148"/>
                <a:gd name="T13" fmla="*/ 126 h 127"/>
                <a:gd name="T14" fmla="*/ 18 w 148"/>
                <a:gd name="T15" fmla="*/ 126 h 127"/>
                <a:gd name="T16" fmla="*/ 0 w 148"/>
                <a:gd name="T17" fmla="*/ 10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27">
                  <a:moveTo>
                    <a:pt x="0" y="107"/>
                  </a:moveTo>
                  <a:lnTo>
                    <a:pt x="0" y="107"/>
                  </a:lnTo>
                  <a:cubicBezTo>
                    <a:pt x="17" y="39"/>
                    <a:pt x="77" y="22"/>
                    <a:pt x="133" y="0"/>
                  </a:cubicBezTo>
                  <a:lnTo>
                    <a:pt x="133" y="0"/>
                  </a:lnTo>
                  <a:cubicBezTo>
                    <a:pt x="138" y="5"/>
                    <a:pt x="142" y="10"/>
                    <a:pt x="147" y="15"/>
                  </a:cubicBezTo>
                  <a:lnTo>
                    <a:pt x="147" y="15"/>
                  </a:lnTo>
                  <a:cubicBezTo>
                    <a:pt x="104" y="52"/>
                    <a:pt x="61" y="89"/>
                    <a:pt x="18" y="126"/>
                  </a:cubicBezTo>
                  <a:lnTo>
                    <a:pt x="18" y="126"/>
                  </a:lnTo>
                  <a:cubicBezTo>
                    <a:pt x="12" y="120"/>
                    <a:pt x="6" y="113"/>
                    <a:pt x="0" y="10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roup 821">
            <a:extLst>
              <a:ext uri="{FF2B5EF4-FFF2-40B4-BE49-F238E27FC236}">
                <a16:creationId xmlns:a16="http://schemas.microsoft.com/office/drawing/2014/main" xmlns="" id="{7767AE2E-4539-C041-A877-A661BF087EA9}"/>
              </a:ext>
            </a:extLst>
          </p:cNvPr>
          <p:cNvGrpSpPr/>
          <p:nvPr userDrawn="1"/>
        </p:nvGrpSpPr>
        <p:grpSpPr>
          <a:xfrm>
            <a:off x="-626547" y="-884787"/>
            <a:ext cx="13128878" cy="8933458"/>
            <a:chOff x="-626547" y="-884787"/>
            <a:chExt cx="13128878" cy="8933458"/>
          </a:xfrm>
        </p:grpSpPr>
        <p:grpSp>
          <p:nvGrpSpPr>
            <p:cNvPr id="276" name="Group 183">
              <a:extLst>
                <a:ext uri="{FF2B5EF4-FFF2-40B4-BE49-F238E27FC236}">
                  <a16:creationId xmlns:a16="http://schemas.microsoft.com/office/drawing/2014/main" xmlns="" id="{3DFB00E9-781F-334E-9F2D-43480F50B5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43931" y="2631702"/>
              <a:ext cx="8258400" cy="5416969"/>
              <a:chOff x="5523860" y="2997136"/>
              <a:chExt cx="7544434" cy="4948851"/>
            </a:xfrm>
          </p:grpSpPr>
          <p:grpSp>
            <p:nvGrpSpPr>
              <p:cNvPr id="550" name="Group 363">
                <a:extLst>
                  <a:ext uri="{FF2B5EF4-FFF2-40B4-BE49-F238E27FC236}">
                    <a16:creationId xmlns:a16="http://schemas.microsoft.com/office/drawing/2014/main" xmlns="" id="{1192E0A3-0A13-0346-B6D5-09E943AB2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914166">
                <a:off x="7728979" y="3237187"/>
                <a:ext cx="2503681" cy="6913919"/>
                <a:chOff x="1879681" y="15242"/>
                <a:chExt cx="2503681" cy="6913919"/>
              </a:xfrm>
            </p:grpSpPr>
            <p:sp>
              <p:nvSpPr>
                <p:cNvPr id="642" name="Freeform 1">
                  <a:extLst>
                    <a:ext uri="{FF2B5EF4-FFF2-40B4-BE49-F238E27FC236}">
                      <a16:creationId xmlns:a16="http://schemas.microsoft.com/office/drawing/2014/main" xmlns="" id="{085C38E2-1EE9-5B46-ABB1-C16362B3F5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3041" y="1230600"/>
                  <a:ext cx="712319" cy="347521"/>
                </a:xfrm>
                <a:custGeom>
                  <a:avLst/>
                  <a:gdLst>
                    <a:gd name="T0" fmla="*/ 260371 w 1636"/>
                    <a:gd name="T1" fmla="*/ 268894 h 800"/>
                    <a:gd name="T2" fmla="*/ 260371 w 1636"/>
                    <a:gd name="T3" fmla="*/ 268894 h 800"/>
                    <a:gd name="T4" fmla="*/ 509421 w 1636"/>
                    <a:gd name="T5" fmla="*/ 173326 h 800"/>
                    <a:gd name="T6" fmla="*/ 509421 w 1636"/>
                    <a:gd name="T7" fmla="*/ 173326 h 800"/>
                    <a:gd name="T8" fmla="*/ 324810 w 1636"/>
                    <a:gd name="T9" fmla="*/ 217635 h 800"/>
                    <a:gd name="T10" fmla="*/ 324810 w 1636"/>
                    <a:gd name="T11" fmla="*/ 217635 h 800"/>
                    <a:gd name="T12" fmla="*/ 151085 w 1636"/>
                    <a:gd name="T13" fmla="*/ 296696 h 800"/>
                    <a:gd name="T14" fmla="*/ 151085 w 1636"/>
                    <a:gd name="T15" fmla="*/ 296696 h 800"/>
                    <a:gd name="T16" fmla="*/ 237295 w 1636"/>
                    <a:gd name="T17" fmla="*/ 241961 h 800"/>
                    <a:gd name="T18" fmla="*/ 237295 w 1636"/>
                    <a:gd name="T19" fmla="*/ 241961 h 800"/>
                    <a:gd name="T20" fmla="*/ 332648 w 1636"/>
                    <a:gd name="T21" fmla="*/ 193743 h 800"/>
                    <a:gd name="T22" fmla="*/ 332648 w 1636"/>
                    <a:gd name="T23" fmla="*/ 193743 h 800"/>
                    <a:gd name="T24" fmla="*/ 429307 w 1636"/>
                    <a:gd name="T25" fmla="*/ 155081 h 800"/>
                    <a:gd name="T26" fmla="*/ 429307 w 1636"/>
                    <a:gd name="T27" fmla="*/ 155081 h 800"/>
                    <a:gd name="T28" fmla="*/ 527273 w 1636"/>
                    <a:gd name="T29" fmla="*/ 121198 h 800"/>
                    <a:gd name="T30" fmla="*/ 527273 w 1636"/>
                    <a:gd name="T31" fmla="*/ 121198 h 800"/>
                    <a:gd name="T32" fmla="*/ 527273 w 1636"/>
                    <a:gd name="T33" fmla="*/ 115551 h 800"/>
                    <a:gd name="T34" fmla="*/ 527273 w 1636"/>
                    <a:gd name="T35" fmla="*/ 115551 h 800"/>
                    <a:gd name="T36" fmla="*/ 503761 w 1636"/>
                    <a:gd name="T37" fmla="*/ 115116 h 800"/>
                    <a:gd name="T38" fmla="*/ 503761 w 1636"/>
                    <a:gd name="T39" fmla="*/ 115116 h 800"/>
                    <a:gd name="T40" fmla="*/ 289978 w 1636"/>
                    <a:gd name="T41" fmla="*/ 181145 h 800"/>
                    <a:gd name="T42" fmla="*/ 289978 w 1636"/>
                    <a:gd name="T43" fmla="*/ 181145 h 800"/>
                    <a:gd name="T44" fmla="*/ 174597 w 1636"/>
                    <a:gd name="T45" fmla="*/ 252387 h 800"/>
                    <a:gd name="T46" fmla="*/ 174597 w 1636"/>
                    <a:gd name="T47" fmla="*/ 252387 h 800"/>
                    <a:gd name="T48" fmla="*/ 70535 w 1636"/>
                    <a:gd name="T49" fmla="*/ 327104 h 800"/>
                    <a:gd name="T50" fmla="*/ 70535 w 1636"/>
                    <a:gd name="T51" fmla="*/ 327104 h 800"/>
                    <a:gd name="T52" fmla="*/ 341356 w 1636"/>
                    <a:gd name="T53" fmla="*/ 124239 h 800"/>
                    <a:gd name="T54" fmla="*/ 341356 w 1636"/>
                    <a:gd name="T55" fmla="*/ 124239 h 800"/>
                    <a:gd name="T56" fmla="*/ 0 w 1636"/>
                    <a:gd name="T57" fmla="*/ 347087 h 800"/>
                    <a:gd name="T58" fmla="*/ 0 w 1636"/>
                    <a:gd name="T59" fmla="*/ 347087 h 800"/>
                    <a:gd name="T60" fmla="*/ 17416 w 1636"/>
                    <a:gd name="T61" fmla="*/ 318851 h 800"/>
                    <a:gd name="T62" fmla="*/ 17416 w 1636"/>
                    <a:gd name="T63" fmla="*/ 318851 h 800"/>
                    <a:gd name="T64" fmla="*/ 35703 w 1636"/>
                    <a:gd name="T65" fmla="*/ 291483 h 800"/>
                    <a:gd name="T66" fmla="*/ 35703 w 1636"/>
                    <a:gd name="T67" fmla="*/ 291483 h 800"/>
                    <a:gd name="T68" fmla="*/ 374446 w 1636"/>
                    <a:gd name="T69" fmla="*/ 39096 h 800"/>
                    <a:gd name="T70" fmla="*/ 374446 w 1636"/>
                    <a:gd name="T71" fmla="*/ 39096 h 800"/>
                    <a:gd name="T72" fmla="*/ 580392 w 1636"/>
                    <a:gd name="T73" fmla="*/ 14770 h 800"/>
                    <a:gd name="T74" fmla="*/ 580392 w 1636"/>
                    <a:gd name="T75" fmla="*/ 14770 h 800"/>
                    <a:gd name="T76" fmla="*/ 673568 w 1636"/>
                    <a:gd name="T77" fmla="*/ 54300 h 800"/>
                    <a:gd name="T78" fmla="*/ 673568 w 1636"/>
                    <a:gd name="T79" fmla="*/ 54300 h 800"/>
                    <a:gd name="T80" fmla="*/ 698386 w 1636"/>
                    <a:gd name="T81" fmla="*/ 140312 h 800"/>
                    <a:gd name="T82" fmla="*/ 698386 w 1636"/>
                    <a:gd name="T83" fmla="*/ 140312 h 800"/>
                    <a:gd name="T84" fmla="*/ 589971 w 1636"/>
                    <a:gd name="T85" fmla="*/ 249781 h 800"/>
                    <a:gd name="T86" fmla="*/ 589971 w 1636"/>
                    <a:gd name="T87" fmla="*/ 249781 h 800"/>
                    <a:gd name="T88" fmla="*/ 323069 w 1636"/>
                    <a:gd name="T89" fmla="*/ 320154 h 800"/>
                    <a:gd name="T90" fmla="*/ 323069 w 1636"/>
                    <a:gd name="T91" fmla="*/ 320154 h 800"/>
                    <a:gd name="T92" fmla="*/ 171549 w 1636"/>
                    <a:gd name="T93" fmla="*/ 341005 h 800"/>
                    <a:gd name="T94" fmla="*/ 171549 w 1636"/>
                    <a:gd name="T95" fmla="*/ 341005 h 800"/>
                    <a:gd name="T96" fmla="*/ 152826 w 1636"/>
                    <a:gd name="T97" fmla="*/ 343177 h 800"/>
                    <a:gd name="T98" fmla="*/ 152826 w 1636"/>
                    <a:gd name="T99" fmla="*/ 343177 h 800"/>
                    <a:gd name="T100" fmla="*/ 426695 w 1636"/>
                    <a:gd name="T101" fmla="*/ 247174 h 800"/>
                    <a:gd name="T102" fmla="*/ 424953 w 1636"/>
                    <a:gd name="T103" fmla="*/ 239789 h 800"/>
                    <a:gd name="T104" fmla="*/ 424953 w 1636"/>
                    <a:gd name="T105" fmla="*/ 239789 h 800"/>
                    <a:gd name="T106" fmla="*/ 262112 w 1636"/>
                    <a:gd name="T107" fmla="*/ 272804 h 800"/>
                    <a:gd name="T108" fmla="*/ 262112 w 1636"/>
                    <a:gd name="T109" fmla="*/ 272804 h 800"/>
                    <a:gd name="T110" fmla="*/ 260371 w 1636"/>
                    <a:gd name="T111" fmla="*/ 268894 h 80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636" h="800">
                      <a:moveTo>
                        <a:pt x="598" y="619"/>
                      </a:moveTo>
                      <a:lnTo>
                        <a:pt x="598" y="619"/>
                      </a:lnTo>
                      <a:cubicBezTo>
                        <a:pt x="789" y="545"/>
                        <a:pt x="979" y="473"/>
                        <a:pt x="1170" y="399"/>
                      </a:cubicBezTo>
                      <a:cubicBezTo>
                        <a:pt x="1017" y="391"/>
                        <a:pt x="881" y="447"/>
                        <a:pt x="746" y="501"/>
                      </a:cubicBezTo>
                      <a:cubicBezTo>
                        <a:pt x="611" y="555"/>
                        <a:pt x="482" y="624"/>
                        <a:pt x="347" y="683"/>
                      </a:cubicBezTo>
                      <a:cubicBezTo>
                        <a:pt x="413" y="641"/>
                        <a:pt x="477" y="595"/>
                        <a:pt x="545" y="557"/>
                      </a:cubicBezTo>
                      <a:cubicBezTo>
                        <a:pt x="616" y="516"/>
                        <a:pt x="689" y="479"/>
                        <a:pt x="764" y="446"/>
                      </a:cubicBezTo>
                      <a:cubicBezTo>
                        <a:pt x="837" y="413"/>
                        <a:pt x="912" y="385"/>
                        <a:pt x="986" y="357"/>
                      </a:cubicBezTo>
                      <a:cubicBezTo>
                        <a:pt x="1061" y="330"/>
                        <a:pt x="1136" y="305"/>
                        <a:pt x="1211" y="279"/>
                      </a:cubicBezTo>
                      <a:cubicBezTo>
                        <a:pt x="1211" y="275"/>
                        <a:pt x="1211" y="271"/>
                        <a:pt x="1211" y="266"/>
                      </a:cubicBezTo>
                      <a:cubicBezTo>
                        <a:pt x="1193" y="266"/>
                        <a:pt x="1174" y="261"/>
                        <a:pt x="1157" y="265"/>
                      </a:cubicBezTo>
                      <a:cubicBezTo>
                        <a:pt x="988" y="300"/>
                        <a:pt x="820" y="338"/>
                        <a:pt x="666" y="417"/>
                      </a:cubicBezTo>
                      <a:cubicBezTo>
                        <a:pt x="574" y="464"/>
                        <a:pt x="487" y="522"/>
                        <a:pt x="401" y="581"/>
                      </a:cubicBezTo>
                      <a:cubicBezTo>
                        <a:pt x="320" y="636"/>
                        <a:pt x="243" y="697"/>
                        <a:pt x="162" y="753"/>
                      </a:cubicBezTo>
                      <a:cubicBezTo>
                        <a:pt x="337" y="554"/>
                        <a:pt x="557" y="416"/>
                        <a:pt x="784" y="286"/>
                      </a:cubicBezTo>
                      <a:cubicBezTo>
                        <a:pt x="467" y="370"/>
                        <a:pt x="221" y="562"/>
                        <a:pt x="0" y="799"/>
                      </a:cubicBezTo>
                      <a:cubicBezTo>
                        <a:pt x="13" y="777"/>
                        <a:pt x="26" y="756"/>
                        <a:pt x="40" y="734"/>
                      </a:cubicBezTo>
                      <a:cubicBezTo>
                        <a:pt x="53" y="713"/>
                        <a:pt x="67" y="692"/>
                        <a:pt x="82" y="671"/>
                      </a:cubicBezTo>
                      <a:cubicBezTo>
                        <a:pt x="278" y="393"/>
                        <a:pt x="549" y="216"/>
                        <a:pt x="860" y="90"/>
                      </a:cubicBezTo>
                      <a:cubicBezTo>
                        <a:pt x="1014" y="27"/>
                        <a:pt x="1172" y="0"/>
                        <a:pt x="1333" y="34"/>
                      </a:cubicBezTo>
                      <a:cubicBezTo>
                        <a:pt x="1408" y="50"/>
                        <a:pt x="1481" y="86"/>
                        <a:pt x="1547" y="125"/>
                      </a:cubicBezTo>
                      <a:cubicBezTo>
                        <a:pt x="1618" y="169"/>
                        <a:pt x="1635" y="244"/>
                        <a:pt x="1604" y="323"/>
                      </a:cubicBezTo>
                      <a:cubicBezTo>
                        <a:pt x="1558" y="443"/>
                        <a:pt x="1464" y="520"/>
                        <a:pt x="1355" y="575"/>
                      </a:cubicBezTo>
                      <a:cubicBezTo>
                        <a:pt x="1163" y="671"/>
                        <a:pt x="955" y="713"/>
                        <a:pt x="742" y="737"/>
                      </a:cubicBezTo>
                      <a:cubicBezTo>
                        <a:pt x="626" y="750"/>
                        <a:pt x="510" y="769"/>
                        <a:pt x="394" y="785"/>
                      </a:cubicBezTo>
                      <a:cubicBezTo>
                        <a:pt x="385" y="786"/>
                        <a:pt x="375" y="787"/>
                        <a:pt x="351" y="790"/>
                      </a:cubicBezTo>
                      <a:cubicBezTo>
                        <a:pt x="553" y="663"/>
                        <a:pt x="784" y="665"/>
                        <a:pt x="980" y="569"/>
                      </a:cubicBezTo>
                      <a:lnTo>
                        <a:pt x="976" y="552"/>
                      </a:lnTo>
                      <a:cubicBezTo>
                        <a:pt x="852" y="578"/>
                        <a:pt x="727" y="603"/>
                        <a:pt x="602" y="628"/>
                      </a:cubicBezTo>
                      <a:cubicBezTo>
                        <a:pt x="601" y="625"/>
                        <a:pt x="599" y="622"/>
                        <a:pt x="598" y="619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3" name="Freeform 2">
                  <a:extLst>
                    <a:ext uri="{FF2B5EF4-FFF2-40B4-BE49-F238E27FC236}">
                      <a16:creationId xmlns:a16="http://schemas.microsoft.com/office/drawing/2014/main" xmlns="" id="{E0AF4ACE-0EF9-9447-AAE7-9B950FE4F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5121" y="558601"/>
                  <a:ext cx="460800" cy="334080"/>
                </a:xfrm>
                <a:custGeom>
                  <a:avLst/>
                  <a:gdLst>
                    <a:gd name="T0" fmla="*/ 460365 w 1059"/>
                    <a:gd name="T1" fmla="*/ 178583 h 767"/>
                    <a:gd name="T2" fmla="*/ 460365 w 1059"/>
                    <a:gd name="T3" fmla="*/ 178583 h 767"/>
                    <a:gd name="T4" fmla="*/ 333308 w 1059"/>
                    <a:gd name="T5" fmla="*/ 302284 h 767"/>
                    <a:gd name="T6" fmla="*/ 333308 w 1059"/>
                    <a:gd name="T7" fmla="*/ 302284 h 767"/>
                    <a:gd name="T8" fmla="*/ 89201 w 1059"/>
                    <a:gd name="T9" fmla="*/ 269616 h 767"/>
                    <a:gd name="T10" fmla="*/ 89201 w 1059"/>
                    <a:gd name="T11" fmla="*/ 269616 h 767"/>
                    <a:gd name="T12" fmla="*/ 101385 w 1059"/>
                    <a:gd name="T13" fmla="*/ 50526 h 767"/>
                    <a:gd name="T14" fmla="*/ 101385 w 1059"/>
                    <a:gd name="T15" fmla="*/ 50526 h 767"/>
                    <a:gd name="T16" fmla="*/ 418593 w 1059"/>
                    <a:gd name="T17" fmla="*/ 85807 h 767"/>
                    <a:gd name="T18" fmla="*/ 418593 w 1059"/>
                    <a:gd name="T19" fmla="*/ 85807 h 767"/>
                    <a:gd name="T20" fmla="*/ 435127 w 1059"/>
                    <a:gd name="T21" fmla="*/ 104972 h 767"/>
                    <a:gd name="T22" fmla="*/ 435127 w 1059"/>
                    <a:gd name="T23" fmla="*/ 104972 h 767"/>
                    <a:gd name="T24" fmla="*/ 344186 w 1059"/>
                    <a:gd name="T25" fmla="*/ 83629 h 767"/>
                    <a:gd name="T26" fmla="*/ 344186 w 1059"/>
                    <a:gd name="T27" fmla="*/ 83629 h 767"/>
                    <a:gd name="T28" fmla="*/ 200159 w 1059"/>
                    <a:gd name="T29" fmla="*/ 174227 h 767"/>
                    <a:gd name="T30" fmla="*/ 200159 w 1059"/>
                    <a:gd name="T31" fmla="*/ 174227 h 767"/>
                    <a:gd name="T32" fmla="*/ 278046 w 1059"/>
                    <a:gd name="T33" fmla="*/ 265260 h 767"/>
                    <a:gd name="T34" fmla="*/ 278046 w 1059"/>
                    <a:gd name="T35" fmla="*/ 265260 h 767"/>
                    <a:gd name="T36" fmla="*/ 373775 w 1059"/>
                    <a:gd name="T37" fmla="*/ 233464 h 767"/>
                    <a:gd name="T38" fmla="*/ 373775 w 1059"/>
                    <a:gd name="T39" fmla="*/ 233464 h 767"/>
                    <a:gd name="T40" fmla="*/ 460365 w 1059"/>
                    <a:gd name="T41" fmla="*/ 178583 h 7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9" h="767">
                      <a:moveTo>
                        <a:pt x="1058" y="410"/>
                      </a:moveTo>
                      <a:lnTo>
                        <a:pt x="1058" y="410"/>
                      </a:lnTo>
                      <a:cubicBezTo>
                        <a:pt x="1006" y="562"/>
                        <a:pt x="900" y="646"/>
                        <a:pt x="766" y="694"/>
                      </a:cubicBezTo>
                      <a:cubicBezTo>
                        <a:pt x="567" y="766"/>
                        <a:pt x="377" y="744"/>
                        <a:pt x="205" y="619"/>
                      </a:cubicBezTo>
                      <a:cubicBezTo>
                        <a:pt x="0" y="471"/>
                        <a:pt x="14" y="242"/>
                        <a:pt x="233" y="116"/>
                      </a:cubicBezTo>
                      <a:cubicBezTo>
                        <a:pt x="433" y="0"/>
                        <a:pt x="791" y="39"/>
                        <a:pt x="962" y="197"/>
                      </a:cubicBezTo>
                      <a:cubicBezTo>
                        <a:pt x="975" y="208"/>
                        <a:pt x="985" y="223"/>
                        <a:pt x="1000" y="241"/>
                      </a:cubicBezTo>
                      <a:cubicBezTo>
                        <a:pt x="925" y="223"/>
                        <a:pt x="859" y="204"/>
                        <a:pt x="791" y="192"/>
                      </a:cubicBezTo>
                      <a:cubicBezTo>
                        <a:pt x="657" y="167"/>
                        <a:pt x="498" y="269"/>
                        <a:pt x="460" y="400"/>
                      </a:cubicBezTo>
                      <a:cubicBezTo>
                        <a:pt x="427" y="516"/>
                        <a:pt x="505" y="609"/>
                        <a:pt x="639" y="609"/>
                      </a:cubicBezTo>
                      <a:cubicBezTo>
                        <a:pt x="720" y="609"/>
                        <a:pt x="791" y="576"/>
                        <a:pt x="859" y="536"/>
                      </a:cubicBezTo>
                      <a:cubicBezTo>
                        <a:pt x="923" y="498"/>
                        <a:pt x="985" y="456"/>
                        <a:pt x="1058" y="410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4" name="Freeform 3">
                  <a:extLst>
                    <a:ext uri="{FF2B5EF4-FFF2-40B4-BE49-F238E27FC236}">
                      <a16:creationId xmlns:a16="http://schemas.microsoft.com/office/drawing/2014/main" xmlns="" id="{2CEBAAC2-070E-4A4C-8AAA-1FD43C186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2551" y="1080413"/>
                  <a:ext cx="944679" cy="703322"/>
                </a:xfrm>
                <a:custGeom>
                  <a:avLst/>
                  <a:gdLst>
                    <a:gd name="T0" fmla="*/ 2170 w 2171"/>
                    <a:gd name="T1" fmla="*/ 458 h 1614"/>
                    <a:gd name="T2" fmla="*/ 2170 w 2171"/>
                    <a:gd name="T3" fmla="*/ 458 h 1614"/>
                    <a:gd name="T4" fmla="*/ 1272 w 2171"/>
                    <a:gd name="T5" fmla="*/ 290 h 1614"/>
                    <a:gd name="T6" fmla="*/ 1272 w 2171"/>
                    <a:gd name="T7" fmla="*/ 290 h 1614"/>
                    <a:gd name="T8" fmla="*/ 785 w 2171"/>
                    <a:gd name="T9" fmla="*/ 660 h 1614"/>
                    <a:gd name="T10" fmla="*/ 785 w 2171"/>
                    <a:gd name="T11" fmla="*/ 660 h 1614"/>
                    <a:gd name="T12" fmla="*/ 425 w 2171"/>
                    <a:gd name="T13" fmla="*/ 1141 h 1614"/>
                    <a:gd name="T14" fmla="*/ 425 w 2171"/>
                    <a:gd name="T15" fmla="*/ 1141 h 1614"/>
                    <a:gd name="T16" fmla="*/ 0 w 2171"/>
                    <a:gd name="T17" fmla="*/ 1613 h 1614"/>
                    <a:gd name="T18" fmla="*/ 0 w 2171"/>
                    <a:gd name="T19" fmla="*/ 1613 h 1614"/>
                    <a:gd name="T20" fmla="*/ 238 w 2171"/>
                    <a:gd name="T21" fmla="*/ 1225 h 1614"/>
                    <a:gd name="T22" fmla="*/ 238 w 2171"/>
                    <a:gd name="T23" fmla="*/ 1225 h 1614"/>
                    <a:gd name="T24" fmla="*/ 533 w 2171"/>
                    <a:gd name="T25" fmla="*/ 724 h 1614"/>
                    <a:gd name="T26" fmla="*/ 533 w 2171"/>
                    <a:gd name="T27" fmla="*/ 724 h 1614"/>
                    <a:gd name="T28" fmla="*/ 1068 w 2171"/>
                    <a:gd name="T29" fmla="*/ 201 h 1614"/>
                    <a:gd name="T30" fmla="*/ 1068 w 2171"/>
                    <a:gd name="T31" fmla="*/ 201 h 1614"/>
                    <a:gd name="T32" fmla="*/ 2140 w 2171"/>
                    <a:gd name="T33" fmla="*/ 411 h 1614"/>
                    <a:gd name="T34" fmla="*/ 2140 w 2171"/>
                    <a:gd name="T35" fmla="*/ 411 h 1614"/>
                    <a:gd name="T36" fmla="*/ 2170 w 2171"/>
                    <a:gd name="T37" fmla="*/ 458 h 1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71" h="1614">
                      <a:moveTo>
                        <a:pt x="2170" y="458"/>
                      </a:moveTo>
                      <a:lnTo>
                        <a:pt x="2170" y="458"/>
                      </a:lnTo>
                      <a:cubicBezTo>
                        <a:pt x="1935" y="222"/>
                        <a:pt x="1600" y="159"/>
                        <a:pt x="1272" y="290"/>
                      </a:cubicBezTo>
                      <a:lnTo>
                        <a:pt x="1272" y="290"/>
                      </a:lnTo>
                      <a:cubicBezTo>
                        <a:pt x="1075" y="369"/>
                        <a:pt x="916" y="498"/>
                        <a:pt x="785" y="660"/>
                      </a:cubicBezTo>
                      <a:lnTo>
                        <a:pt x="785" y="660"/>
                      </a:lnTo>
                      <a:cubicBezTo>
                        <a:pt x="660" y="815"/>
                        <a:pt x="543" y="979"/>
                        <a:pt x="425" y="1141"/>
                      </a:cubicBezTo>
                      <a:lnTo>
                        <a:pt x="425" y="1141"/>
                      </a:lnTo>
                      <a:cubicBezTo>
                        <a:pt x="300" y="1313"/>
                        <a:pt x="162" y="1472"/>
                        <a:pt x="0" y="1613"/>
                      </a:cubicBezTo>
                      <a:lnTo>
                        <a:pt x="0" y="1613"/>
                      </a:lnTo>
                      <a:cubicBezTo>
                        <a:pt x="81" y="1483"/>
                        <a:pt x="161" y="1354"/>
                        <a:pt x="238" y="1225"/>
                      </a:cubicBezTo>
                      <a:lnTo>
                        <a:pt x="238" y="1225"/>
                      </a:lnTo>
                      <a:cubicBezTo>
                        <a:pt x="337" y="1059"/>
                        <a:pt x="427" y="886"/>
                        <a:pt x="533" y="724"/>
                      </a:cubicBezTo>
                      <a:lnTo>
                        <a:pt x="533" y="724"/>
                      </a:lnTo>
                      <a:cubicBezTo>
                        <a:pt x="672" y="512"/>
                        <a:pt x="841" y="328"/>
                        <a:pt x="1068" y="201"/>
                      </a:cubicBezTo>
                      <a:lnTo>
                        <a:pt x="1068" y="201"/>
                      </a:lnTo>
                      <a:cubicBezTo>
                        <a:pt x="1427" y="0"/>
                        <a:pt x="1888" y="88"/>
                        <a:pt x="2140" y="411"/>
                      </a:cubicBezTo>
                      <a:lnTo>
                        <a:pt x="2140" y="411"/>
                      </a:lnTo>
                      <a:cubicBezTo>
                        <a:pt x="2151" y="426"/>
                        <a:pt x="2160" y="442"/>
                        <a:pt x="2170" y="458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45" name="Freeform 4">
                  <a:extLst>
                    <a:ext uri="{FF2B5EF4-FFF2-40B4-BE49-F238E27FC236}">
                      <a16:creationId xmlns:a16="http://schemas.microsoft.com/office/drawing/2014/main" xmlns="" id="{8E20187D-1962-9643-AA9D-6A1D4EE24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521" y="316680"/>
                  <a:ext cx="314880" cy="478081"/>
                </a:xfrm>
                <a:custGeom>
                  <a:avLst/>
                  <a:gdLst>
                    <a:gd name="T0" fmla="*/ 86788 w 722"/>
                    <a:gd name="T1" fmla="*/ 425444 h 1099"/>
                    <a:gd name="T2" fmla="*/ 86788 w 722"/>
                    <a:gd name="T3" fmla="*/ 425444 h 1099"/>
                    <a:gd name="T4" fmla="*/ 77194 w 722"/>
                    <a:gd name="T5" fmla="*/ 74823 h 1099"/>
                    <a:gd name="T6" fmla="*/ 77194 w 722"/>
                    <a:gd name="T7" fmla="*/ 74823 h 1099"/>
                    <a:gd name="T8" fmla="*/ 245537 w 722"/>
                    <a:gd name="T9" fmla="*/ 63947 h 1099"/>
                    <a:gd name="T10" fmla="*/ 245537 w 722"/>
                    <a:gd name="T11" fmla="*/ 63947 h 1099"/>
                    <a:gd name="T12" fmla="*/ 293510 w 722"/>
                    <a:gd name="T13" fmla="*/ 292765 h 1099"/>
                    <a:gd name="T14" fmla="*/ 293510 w 722"/>
                    <a:gd name="T15" fmla="*/ 292765 h 1099"/>
                    <a:gd name="T16" fmla="*/ 220678 w 722"/>
                    <a:gd name="T17" fmla="*/ 428489 h 1099"/>
                    <a:gd name="T18" fmla="*/ 220678 w 722"/>
                    <a:gd name="T19" fmla="*/ 428489 h 1099"/>
                    <a:gd name="T20" fmla="*/ 164418 w 722"/>
                    <a:gd name="T21" fmla="*/ 477646 h 1099"/>
                    <a:gd name="T22" fmla="*/ 164418 w 722"/>
                    <a:gd name="T23" fmla="*/ 477646 h 1099"/>
                    <a:gd name="T24" fmla="*/ 166162 w 722"/>
                    <a:gd name="T25" fmla="*/ 444585 h 1099"/>
                    <a:gd name="T26" fmla="*/ 166162 w 722"/>
                    <a:gd name="T27" fmla="*/ 444585 h 1099"/>
                    <a:gd name="T28" fmla="*/ 232889 w 722"/>
                    <a:gd name="T29" fmla="*/ 285805 h 1099"/>
                    <a:gd name="T30" fmla="*/ 232889 w 722"/>
                    <a:gd name="T31" fmla="*/ 285805 h 1099"/>
                    <a:gd name="T32" fmla="*/ 174449 w 722"/>
                    <a:gd name="T33" fmla="*/ 183576 h 1099"/>
                    <a:gd name="T34" fmla="*/ 174449 w 722"/>
                    <a:gd name="T35" fmla="*/ 183576 h 1099"/>
                    <a:gd name="T36" fmla="*/ 148718 w 722"/>
                    <a:gd name="T37" fmla="*/ 186186 h 1099"/>
                    <a:gd name="T38" fmla="*/ 148718 w 722"/>
                    <a:gd name="T39" fmla="*/ 186186 h 1099"/>
                    <a:gd name="T40" fmla="*/ 82427 w 722"/>
                    <a:gd name="T41" fmla="*/ 314951 h 1099"/>
                    <a:gd name="T42" fmla="*/ 82427 w 722"/>
                    <a:gd name="T43" fmla="*/ 314951 h 1099"/>
                    <a:gd name="T44" fmla="*/ 86788 w 722"/>
                    <a:gd name="T45" fmla="*/ 425444 h 109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2" h="1099">
                      <a:moveTo>
                        <a:pt x="199" y="978"/>
                      </a:moveTo>
                      <a:lnTo>
                        <a:pt x="199" y="978"/>
                      </a:lnTo>
                      <a:cubicBezTo>
                        <a:pt x="0" y="732"/>
                        <a:pt x="44" y="373"/>
                        <a:pt x="177" y="172"/>
                      </a:cubicBezTo>
                      <a:cubicBezTo>
                        <a:pt x="282" y="12"/>
                        <a:pt x="438" y="0"/>
                        <a:pt x="563" y="147"/>
                      </a:cubicBezTo>
                      <a:cubicBezTo>
                        <a:pt x="695" y="302"/>
                        <a:pt x="721" y="479"/>
                        <a:pt x="673" y="673"/>
                      </a:cubicBezTo>
                      <a:cubicBezTo>
                        <a:pt x="643" y="792"/>
                        <a:pt x="585" y="894"/>
                        <a:pt x="506" y="985"/>
                      </a:cubicBezTo>
                      <a:cubicBezTo>
                        <a:pt x="469" y="1028"/>
                        <a:pt x="421" y="1060"/>
                        <a:pt x="377" y="1098"/>
                      </a:cubicBezTo>
                      <a:cubicBezTo>
                        <a:pt x="342" y="1061"/>
                        <a:pt x="362" y="1042"/>
                        <a:pt x="381" y="1022"/>
                      </a:cubicBezTo>
                      <a:cubicBezTo>
                        <a:pt x="475" y="918"/>
                        <a:pt x="519" y="793"/>
                        <a:pt x="534" y="657"/>
                      </a:cubicBezTo>
                      <a:cubicBezTo>
                        <a:pt x="545" y="545"/>
                        <a:pt x="496" y="464"/>
                        <a:pt x="400" y="422"/>
                      </a:cubicBezTo>
                      <a:cubicBezTo>
                        <a:pt x="384" y="415"/>
                        <a:pt x="356" y="418"/>
                        <a:pt x="341" y="428"/>
                      </a:cubicBezTo>
                      <a:cubicBezTo>
                        <a:pt x="236" y="498"/>
                        <a:pt x="196" y="605"/>
                        <a:pt x="189" y="724"/>
                      </a:cubicBezTo>
                      <a:cubicBezTo>
                        <a:pt x="184" y="807"/>
                        <a:pt x="195" y="892"/>
                        <a:pt x="199" y="97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6" name="Freeform 5">
                  <a:extLst>
                    <a:ext uri="{FF2B5EF4-FFF2-40B4-BE49-F238E27FC236}">
                      <a16:creationId xmlns:a16="http://schemas.microsoft.com/office/drawing/2014/main" xmlns="" id="{C086F77A-6680-8F4A-ABA9-0E79B8776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6900" y="1079202"/>
                  <a:ext cx="495361" cy="676332"/>
                </a:xfrm>
                <a:custGeom>
                  <a:avLst/>
                  <a:gdLst>
                    <a:gd name="T0" fmla="*/ 756 w 1136"/>
                    <a:gd name="T1" fmla="*/ 1541 h 1552"/>
                    <a:gd name="T2" fmla="*/ 756 w 1136"/>
                    <a:gd name="T3" fmla="*/ 1541 h 1552"/>
                    <a:gd name="T4" fmla="*/ 790 w 1136"/>
                    <a:gd name="T5" fmla="*/ 1475 h 1552"/>
                    <a:gd name="T6" fmla="*/ 790 w 1136"/>
                    <a:gd name="T7" fmla="*/ 1475 h 1552"/>
                    <a:gd name="T8" fmla="*/ 936 w 1136"/>
                    <a:gd name="T9" fmla="*/ 944 h 1552"/>
                    <a:gd name="T10" fmla="*/ 936 w 1136"/>
                    <a:gd name="T11" fmla="*/ 944 h 1552"/>
                    <a:gd name="T12" fmla="*/ 774 w 1136"/>
                    <a:gd name="T13" fmla="*/ 491 h 1552"/>
                    <a:gd name="T14" fmla="*/ 774 w 1136"/>
                    <a:gd name="T15" fmla="*/ 491 h 1552"/>
                    <a:gd name="T16" fmla="*/ 626 w 1136"/>
                    <a:gd name="T17" fmla="*/ 316 h 1552"/>
                    <a:gd name="T18" fmla="*/ 626 w 1136"/>
                    <a:gd name="T19" fmla="*/ 316 h 1552"/>
                    <a:gd name="T20" fmla="*/ 289 w 1136"/>
                    <a:gd name="T21" fmla="*/ 150 h 1552"/>
                    <a:gd name="T22" fmla="*/ 289 w 1136"/>
                    <a:gd name="T23" fmla="*/ 150 h 1552"/>
                    <a:gd name="T24" fmla="*/ 47 w 1136"/>
                    <a:gd name="T25" fmla="*/ 137 h 1552"/>
                    <a:gd name="T26" fmla="*/ 47 w 1136"/>
                    <a:gd name="T27" fmla="*/ 137 h 1552"/>
                    <a:gd name="T28" fmla="*/ 4 w 1136"/>
                    <a:gd name="T29" fmla="*/ 133 h 1552"/>
                    <a:gd name="T30" fmla="*/ 4 w 1136"/>
                    <a:gd name="T31" fmla="*/ 133 h 1552"/>
                    <a:gd name="T32" fmla="*/ 0 w 1136"/>
                    <a:gd name="T33" fmla="*/ 117 h 1552"/>
                    <a:gd name="T34" fmla="*/ 0 w 1136"/>
                    <a:gd name="T35" fmla="*/ 117 h 1552"/>
                    <a:gd name="T36" fmla="*/ 110 w 1136"/>
                    <a:gd name="T37" fmla="*/ 77 h 1552"/>
                    <a:gd name="T38" fmla="*/ 110 w 1136"/>
                    <a:gd name="T39" fmla="*/ 77 h 1552"/>
                    <a:gd name="T40" fmla="*/ 993 w 1136"/>
                    <a:gd name="T41" fmla="*/ 445 h 1552"/>
                    <a:gd name="T42" fmla="*/ 993 w 1136"/>
                    <a:gd name="T43" fmla="*/ 445 h 1552"/>
                    <a:gd name="T44" fmla="*/ 1030 w 1136"/>
                    <a:gd name="T45" fmla="*/ 1103 h 1552"/>
                    <a:gd name="T46" fmla="*/ 1030 w 1136"/>
                    <a:gd name="T47" fmla="*/ 1103 h 1552"/>
                    <a:gd name="T48" fmla="*/ 953 w 1136"/>
                    <a:gd name="T49" fmla="*/ 1269 h 1552"/>
                    <a:gd name="T50" fmla="*/ 953 w 1136"/>
                    <a:gd name="T51" fmla="*/ 1269 h 1552"/>
                    <a:gd name="T52" fmla="*/ 775 w 1136"/>
                    <a:gd name="T53" fmla="*/ 1551 h 1552"/>
                    <a:gd name="T54" fmla="*/ 775 w 1136"/>
                    <a:gd name="T55" fmla="*/ 1551 h 1552"/>
                    <a:gd name="T56" fmla="*/ 756 w 1136"/>
                    <a:gd name="T57" fmla="*/ 1541 h 1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36" h="1552">
                      <a:moveTo>
                        <a:pt x="756" y="1541"/>
                      </a:moveTo>
                      <a:lnTo>
                        <a:pt x="756" y="1541"/>
                      </a:lnTo>
                      <a:cubicBezTo>
                        <a:pt x="767" y="1519"/>
                        <a:pt x="778" y="1496"/>
                        <a:pt x="790" y="1475"/>
                      </a:cubicBezTo>
                      <a:lnTo>
                        <a:pt x="790" y="1475"/>
                      </a:lnTo>
                      <a:cubicBezTo>
                        <a:pt x="877" y="1308"/>
                        <a:pt x="935" y="1132"/>
                        <a:pt x="936" y="944"/>
                      </a:cubicBezTo>
                      <a:lnTo>
                        <a:pt x="936" y="944"/>
                      </a:lnTo>
                      <a:cubicBezTo>
                        <a:pt x="937" y="774"/>
                        <a:pt x="876" y="624"/>
                        <a:pt x="774" y="491"/>
                      </a:cubicBezTo>
                      <a:lnTo>
                        <a:pt x="774" y="491"/>
                      </a:lnTo>
                      <a:cubicBezTo>
                        <a:pt x="728" y="430"/>
                        <a:pt x="679" y="372"/>
                        <a:pt x="626" y="316"/>
                      </a:cubicBezTo>
                      <a:lnTo>
                        <a:pt x="626" y="316"/>
                      </a:lnTo>
                      <a:cubicBezTo>
                        <a:pt x="536" y="218"/>
                        <a:pt x="418" y="169"/>
                        <a:pt x="289" y="150"/>
                      </a:cubicBezTo>
                      <a:lnTo>
                        <a:pt x="289" y="150"/>
                      </a:lnTo>
                      <a:cubicBezTo>
                        <a:pt x="209" y="138"/>
                        <a:pt x="128" y="141"/>
                        <a:pt x="47" y="137"/>
                      </a:cubicBezTo>
                      <a:lnTo>
                        <a:pt x="47" y="137"/>
                      </a:lnTo>
                      <a:cubicBezTo>
                        <a:pt x="32" y="136"/>
                        <a:pt x="18" y="134"/>
                        <a:pt x="4" y="133"/>
                      </a:cubicBezTo>
                      <a:lnTo>
                        <a:pt x="4" y="133"/>
                      </a:lnTo>
                      <a:cubicBezTo>
                        <a:pt x="3" y="128"/>
                        <a:pt x="1" y="122"/>
                        <a:pt x="0" y="117"/>
                      </a:cubicBezTo>
                      <a:lnTo>
                        <a:pt x="0" y="117"/>
                      </a:lnTo>
                      <a:cubicBezTo>
                        <a:pt x="36" y="104"/>
                        <a:pt x="72" y="85"/>
                        <a:pt x="110" y="77"/>
                      </a:cubicBezTo>
                      <a:lnTo>
                        <a:pt x="110" y="77"/>
                      </a:lnTo>
                      <a:cubicBezTo>
                        <a:pt x="453" y="0"/>
                        <a:pt x="800" y="150"/>
                        <a:pt x="993" y="445"/>
                      </a:cubicBezTo>
                      <a:lnTo>
                        <a:pt x="993" y="445"/>
                      </a:lnTo>
                      <a:cubicBezTo>
                        <a:pt x="1133" y="659"/>
                        <a:pt x="1135" y="877"/>
                        <a:pt x="1030" y="1103"/>
                      </a:cubicBezTo>
                      <a:lnTo>
                        <a:pt x="1030" y="1103"/>
                      </a:lnTo>
                      <a:cubicBezTo>
                        <a:pt x="1004" y="1158"/>
                        <a:pt x="984" y="1217"/>
                        <a:pt x="953" y="1269"/>
                      </a:cubicBezTo>
                      <a:lnTo>
                        <a:pt x="953" y="1269"/>
                      </a:lnTo>
                      <a:cubicBezTo>
                        <a:pt x="897" y="1365"/>
                        <a:pt x="835" y="1458"/>
                        <a:pt x="775" y="1551"/>
                      </a:cubicBezTo>
                      <a:lnTo>
                        <a:pt x="775" y="1551"/>
                      </a:lnTo>
                      <a:cubicBezTo>
                        <a:pt x="769" y="1548"/>
                        <a:pt x="763" y="1545"/>
                        <a:pt x="756" y="1541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47" name="Freeform 6">
                  <a:extLst>
                    <a:ext uri="{FF2B5EF4-FFF2-40B4-BE49-F238E27FC236}">
                      <a16:creationId xmlns:a16="http://schemas.microsoft.com/office/drawing/2014/main" xmlns="" id="{D474AD1D-3125-4547-AF88-52C609281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0801" y="120841"/>
                  <a:ext cx="374399" cy="312961"/>
                </a:xfrm>
                <a:custGeom>
                  <a:avLst/>
                  <a:gdLst>
                    <a:gd name="T0" fmla="*/ 373963 w 858"/>
                    <a:gd name="T1" fmla="*/ 185249 h 718"/>
                    <a:gd name="T2" fmla="*/ 373963 w 858"/>
                    <a:gd name="T3" fmla="*/ 185249 h 718"/>
                    <a:gd name="T4" fmla="*/ 359563 w 858"/>
                    <a:gd name="T5" fmla="*/ 170429 h 718"/>
                    <a:gd name="T6" fmla="*/ 359563 w 858"/>
                    <a:gd name="T7" fmla="*/ 170429 h 718"/>
                    <a:gd name="T8" fmla="*/ 237818 w 858"/>
                    <a:gd name="T9" fmla="*/ 104175 h 718"/>
                    <a:gd name="T10" fmla="*/ 237818 w 858"/>
                    <a:gd name="T11" fmla="*/ 104175 h 718"/>
                    <a:gd name="T12" fmla="*/ 156218 w 858"/>
                    <a:gd name="T13" fmla="*/ 152558 h 718"/>
                    <a:gd name="T14" fmla="*/ 156218 w 858"/>
                    <a:gd name="T15" fmla="*/ 152558 h 718"/>
                    <a:gd name="T16" fmla="*/ 198109 w 858"/>
                    <a:gd name="T17" fmla="*/ 247579 h 718"/>
                    <a:gd name="T18" fmla="*/ 198109 w 858"/>
                    <a:gd name="T19" fmla="*/ 247579 h 718"/>
                    <a:gd name="T20" fmla="*/ 276654 w 858"/>
                    <a:gd name="T21" fmla="*/ 264578 h 718"/>
                    <a:gd name="T22" fmla="*/ 276654 w 858"/>
                    <a:gd name="T23" fmla="*/ 264578 h 718"/>
                    <a:gd name="T24" fmla="*/ 267054 w 858"/>
                    <a:gd name="T25" fmla="*/ 249323 h 718"/>
                    <a:gd name="T26" fmla="*/ 267054 w 858"/>
                    <a:gd name="T27" fmla="*/ 249323 h 718"/>
                    <a:gd name="T28" fmla="*/ 317236 w 858"/>
                    <a:gd name="T29" fmla="*/ 255425 h 718"/>
                    <a:gd name="T30" fmla="*/ 317236 w 858"/>
                    <a:gd name="T31" fmla="*/ 255425 h 718"/>
                    <a:gd name="T32" fmla="*/ 317236 w 858"/>
                    <a:gd name="T33" fmla="*/ 259348 h 718"/>
                    <a:gd name="T34" fmla="*/ 317236 w 858"/>
                    <a:gd name="T35" fmla="*/ 259348 h 718"/>
                    <a:gd name="T36" fmla="*/ 305017 w 858"/>
                    <a:gd name="T37" fmla="*/ 265014 h 718"/>
                    <a:gd name="T38" fmla="*/ 305017 w 858"/>
                    <a:gd name="T39" fmla="*/ 265014 h 718"/>
                    <a:gd name="T40" fmla="*/ 305890 w 858"/>
                    <a:gd name="T41" fmla="*/ 267630 h 718"/>
                    <a:gd name="T42" fmla="*/ 305890 w 858"/>
                    <a:gd name="T43" fmla="*/ 267630 h 718"/>
                    <a:gd name="T44" fmla="*/ 351272 w 858"/>
                    <a:gd name="T45" fmla="*/ 265886 h 718"/>
                    <a:gd name="T46" fmla="*/ 351272 w 858"/>
                    <a:gd name="T47" fmla="*/ 265886 h 718"/>
                    <a:gd name="T48" fmla="*/ 289308 w 858"/>
                    <a:gd name="T49" fmla="*/ 295090 h 718"/>
                    <a:gd name="T50" fmla="*/ 289308 w 858"/>
                    <a:gd name="T51" fmla="*/ 295090 h 718"/>
                    <a:gd name="T52" fmla="*/ 13964 w 858"/>
                    <a:gd name="T53" fmla="*/ 121610 h 718"/>
                    <a:gd name="T54" fmla="*/ 13964 w 858"/>
                    <a:gd name="T55" fmla="*/ 121610 h 718"/>
                    <a:gd name="T56" fmla="*/ 67200 w 858"/>
                    <a:gd name="T57" fmla="*/ 21794 h 718"/>
                    <a:gd name="T58" fmla="*/ 67200 w 858"/>
                    <a:gd name="T59" fmla="*/ 21794 h 718"/>
                    <a:gd name="T60" fmla="*/ 246108 w 858"/>
                    <a:gd name="T61" fmla="*/ 38357 h 718"/>
                    <a:gd name="T62" fmla="*/ 246108 w 858"/>
                    <a:gd name="T63" fmla="*/ 38357 h 718"/>
                    <a:gd name="T64" fmla="*/ 373963 w 858"/>
                    <a:gd name="T65" fmla="*/ 185249 h 71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8" h="718">
                      <a:moveTo>
                        <a:pt x="857" y="425"/>
                      </a:moveTo>
                      <a:lnTo>
                        <a:pt x="857" y="425"/>
                      </a:lnTo>
                      <a:cubicBezTo>
                        <a:pt x="846" y="414"/>
                        <a:pt x="834" y="403"/>
                        <a:pt x="824" y="391"/>
                      </a:cubicBezTo>
                      <a:cubicBezTo>
                        <a:pt x="753" y="301"/>
                        <a:pt x="656" y="254"/>
                        <a:pt x="545" y="239"/>
                      </a:cubicBezTo>
                      <a:cubicBezTo>
                        <a:pt x="447" y="227"/>
                        <a:pt x="379" y="269"/>
                        <a:pt x="358" y="350"/>
                      </a:cubicBezTo>
                      <a:cubicBezTo>
                        <a:pt x="329" y="454"/>
                        <a:pt x="358" y="527"/>
                        <a:pt x="454" y="568"/>
                      </a:cubicBezTo>
                      <a:cubicBezTo>
                        <a:pt x="509" y="592"/>
                        <a:pt x="570" y="601"/>
                        <a:pt x="634" y="607"/>
                      </a:cubicBezTo>
                      <a:cubicBezTo>
                        <a:pt x="631" y="601"/>
                        <a:pt x="626" y="594"/>
                        <a:pt x="612" y="572"/>
                      </a:cubicBezTo>
                      <a:cubicBezTo>
                        <a:pt x="658" y="578"/>
                        <a:pt x="693" y="582"/>
                        <a:pt x="727" y="586"/>
                      </a:cubicBezTo>
                      <a:cubicBezTo>
                        <a:pt x="727" y="589"/>
                        <a:pt x="727" y="592"/>
                        <a:pt x="727" y="595"/>
                      </a:cubicBezTo>
                      <a:cubicBezTo>
                        <a:pt x="718" y="599"/>
                        <a:pt x="709" y="604"/>
                        <a:pt x="699" y="608"/>
                      </a:cubicBezTo>
                      <a:cubicBezTo>
                        <a:pt x="699" y="610"/>
                        <a:pt x="700" y="612"/>
                        <a:pt x="701" y="614"/>
                      </a:cubicBezTo>
                      <a:cubicBezTo>
                        <a:pt x="733" y="613"/>
                        <a:pt x="766" y="612"/>
                        <a:pt x="805" y="610"/>
                      </a:cubicBezTo>
                      <a:cubicBezTo>
                        <a:pt x="766" y="659"/>
                        <a:pt x="714" y="670"/>
                        <a:pt x="663" y="677"/>
                      </a:cubicBezTo>
                      <a:cubicBezTo>
                        <a:pt x="389" y="717"/>
                        <a:pt x="109" y="574"/>
                        <a:pt x="32" y="279"/>
                      </a:cubicBezTo>
                      <a:cubicBezTo>
                        <a:pt x="0" y="158"/>
                        <a:pt x="36" y="92"/>
                        <a:pt x="154" y="50"/>
                      </a:cubicBezTo>
                      <a:cubicBezTo>
                        <a:pt x="297" y="0"/>
                        <a:pt x="431" y="27"/>
                        <a:pt x="564" y="88"/>
                      </a:cubicBezTo>
                      <a:cubicBezTo>
                        <a:pt x="712" y="157"/>
                        <a:pt x="802" y="275"/>
                        <a:pt x="857" y="42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48" name="Freeform 7">
                  <a:extLst>
                    <a:ext uri="{FF2B5EF4-FFF2-40B4-BE49-F238E27FC236}">
                      <a16:creationId xmlns:a16="http://schemas.microsoft.com/office/drawing/2014/main" xmlns="" id="{115B7B97-0F85-5F43-9713-B2E22C4BB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9277" y="362379"/>
                  <a:ext cx="677947" cy="1355839"/>
                </a:xfrm>
                <a:custGeom>
                  <a:avLst/>
                  <a:gdLst>
                    <a:gd name="T0" fmla="*/ 1555 w 1556"/>
                    <a:gd name="T1" fmla="*/ 1144 h 3115"/>
                    <a:gd name="T2" fmla="*/ 1555 w 1556"/>
                    <a:gd name="T3" fmla="*/ 1144 h 3115"/>
                    <a:gd name="T4" fmla="*/ 1360 w 1556"/>
                    <a:gd name="T5" fmla="*/ 1465 h 3115"/>
                    <a:gd name="T6" fmla="*/ 1360 w 1556"/>
                    <a:gd name="T7" fmla="*/ 1465 h 3115"/>
                    <a:gd name="T8" fmla="*/ 1332 w 1556"/>
                    <a:gd name="T9" fmla="*/ 1585 h 3115"/>
                    <a:gd name="T10" fmla="*/ 1332 w 1556"/>
                    <a:gd name="T11" fmla="*/ 1585 h 3115"/>
                    <a:gd name="T12" fmla="*/ 1313 w 1556"/>
                    <a:gd name="T13" fmla="*/ 2124 h 3115"/>
                    <a:gd name="T14" fmla="*/ 1313 w 1556"/>
                    <a:gd name="T15" fmla="*/ 2124 h 3115"/>
                    <a:gd name="T16" fmla="*/ 940 w 1556"/>
                    <a:gd name="T17" fmla="*/ 3050 h 3115"/>
                    <a:gd name="T18" fmla="*/ 940 w 1556"/>
                    <a:gd name="T19" fmla="*/ 3050 h 3115"/>
                    <a:gd name="T20" fmla="*/ 883 w 1556"/>
                    <a:gd name="T21" fmla="*/ 3114 h 3115"/>
                    <a:gd name="T22" fmla="*/ 883 w 1556"/>
                    <a:gd name="T23" fmla="*/ 3114 h 3115"/>
                    <a:gd name="T24" fmla="*/ 991 w 1556"/>
                    <a:gd name="T25" fmla="*/ 2914 h 3115"/>
                    <a:gd name="T26" fmla="*/ 991 w 1556"/>
                    <a:gd name="T27" fmla="*/ 2914 h 3115"/>
                    <a:gd name="T28" fmla="*/ 1247 w 1556"/>
                    <a:gd name="T29" fmla="*/ 2201 h 3115"/>
                    <a:gd name="T30" fmla="*/ 1247 w 1556"/>
                    <a:gd name="T31" fmla="*/ 2201 h 3115"/>
                    <a:gd name="T32" fmla="*/ 1253 w 1556"/>
                    <a:gd name="T33" fmla="*/ 1508 h 3115"/>
                    <a:gd name="T34" fmla="*/ 1253 w 1556"/>
                    <a:gd name="T35" fmla="*/ 1508 h 3115"/>
                    <a:gd name="T36" fmla="*/ 1076 w 1556"/>
                    <a:gd name="T37" fmla="*/ 1042 h 3115"/>
                    <a:gd name="T38" fmla="*/ 1076 w 1556"/>
                    <a:gd name="T39" fmla="*/ 1042 h 3115"/>
                    <a:gd name="T40" fmla="*/ 790 w 1556"/>
                    <a:gd name="T41" fmla="*/ 813 h 3115"/>
                    <a:gd name="T42" fmla="*/ 790 w 1556"/>
                    <a:gd name="T43" fmla="*/ 813 h 3115"/>
                    <a:gd name="T44" fmla="*/ 677 w 1556"/>
                    <a:gd name="T45" fmla="*/ 760 h 3115"/>
                    <a:gd name="T46" fmla="*/ 684 w 1556"/>
                    <a:gd name="T47" fmla="*/ 741 h 3115"/>
                    <a:gd name="T48" fmla="*/ 684 w 1556"/>
                    <a:gd name="T49" fmla="*/ 741 h 3115"/>
                    <a:gd name="T50" fmla="*/ 961 w 1556"/>
                    <a:gd name="T51" fmla="*/ 843 h 3115"/>
                    <a:gd name="T52" fmla="*/ 961 w 1556"/>
                    <a:gd name="T53" fmla="*/ 843 h 3115"/>
                    <a:gd name="T54" fmla="*/ 0 w 1556"/>
                    <a:gd name="T55" fmla="*/ 18 h 3115"/>
                    <a:gd name="T56" fmla="*/ 10 w 1556"/>
                    <a:gd name="T57" fmla="*/ 0 h 3115"/>
                    <a:gd name="T58" fmla="*/ 10 w 1556"/>
                    <a:gd name="T59" fmla="*/ 0 h 3115"/>
                    <a:gd name="T60" fmla="*/ 175 w 1556"/>
                    <a:gd name="T61" fmla="*/ 61 h 3115"/>
                    <a:gd name="T62" fmla="*/ 175 w 1556"/>
                    <a:gd name="T63" fmla="*/ 61 h 3115"/>
                    <a:gd name="T64" fmla="*/ 341 w 1556"/>
                    <a:gd name="T65" fmla="*/ 140 h 3115"/>
                    <a:gd name="T66" fmla="*/ 341 w 1556"/>
                    <a:gd name="T67" fmla="*/ 140 h 3115"/>
                    <a:gd name="T68" fmla="*/ 492 w 1556"/>
                    <a:gd name="T69" fmla="*/ 235 h 3115"/>
                    <a:gd name="T70" fmla="*/ 492 w 1556"/>
                    <a:gd name="T71" fmla="*/ 235 h 3115"/>
                    <a:gd name="T72" fmla="*/ 641 w 1556"/>
                    <a:gd name="T73" fmla="*/ 348 h 3115"/>
                    <a:gd name="T74" fmla="*/ 641 w 1556"/>
                    <a:gd name="T75" fmla="*/ 348 h 3115"/>
                    <a:gd name="T76" fmla="*/ 683 w 1556"/>
                    <a:gd name="T77" fmla="*/ 120 h 3115"/>
                    <a:gd name="T78" fmla="*/ 683 w 1556"/>
                    <a:gd name="T79" fmla="*/ 120 h 3115"/>
                    <a:gd name="T80" fmla="*/ 699 w 1556"/>
                    <a:gd name="T81" fmla="*/ 120 h 3115"/>
                    <a:gd name="T82" fmla="*/ 699 w 1556"/>
                    <a:gd name="T83" fmla="*/ 120 h 3115"/>
                    <a:gd name="T84" fmla="*/ 696 w 1556"/>
                    <a:gd name="T85" fmla="*/ 290 h 3115"/>
                    <a:gd name="T86" fmla="*/ 696 w 1556"/>
                    <a:gd name="T87" fmla="*/ 290 h 3115"/>
                    <a:gd name="T88" fmla="*/ 758 w 1556"/>
                    <a:gd name="T89" fmla="*/ 475 h 3115"/>
                    <a:gd name="T90" fmla="*/ 758 w 1556"/>
                    <a:gd name="T91" fmla="*/ 475 h 3115"/>
                    <a:gd name="T92" fmla="*/ 1110 w 1556"/>
                    <a:gd name="T93" fmla="*/ 963 h 3115"/>
                    <a:gd name="T94" fmla="*/ 1110 w 1556"/>
                    <a:gd name="T95" fmla="*/ 963 h 3115"/>
                    <a:gd name="T96" fmla="*/ 1301 w 1556"/>
                    <a:gd name="T97" fmla="*/ 1434 h 3115"/>
                    <a:gd name="T98" fmla="*/ 1301 w 1556"/>
                    <a:gd name="T99" fmla="*/ 1434 h 3115"/>
                    <a:gd name="T100" fmla="*/ 1314 w 1556"/>
                    <a:gd name="T101" fmla="*/ 1465 h 3115"/>
                    <a:gd name="T102" fmla="*/ 1314 w 1556"/>
                    <a:gd name="T103" fmla="*/ 1465 h 3115"/>
                    <a:gd name="T104" fmla="*/ 1547 w 1556"/>
                    <a:gd name="T105" fmla="*/ 1138 h 3115"/>
                    <a:gd name="T106" fmla="*/ 1547 w 1556"/>
                    <a:gd name="T107" fmla="*/ 1138 h 3115"/>
                    <a:gd name="T108" fmla="*/ 1555 w 1556"/>
                    <a:gd name="T109" fmla="*/ 1144 h 3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56" h="3115">
                      <a:moveTo>
                        <a:pt x="1555" y="1144"/>
                      </a:moveTo>
                      <a:lnTo>
                        <a:pt x="1555" y="1144"/>
                      </a:lnTo>
                      <a:cubicBezTo>
                        <a:pt x="1489" y="1251"/>
                        <a:pt x="1421" y="1356"/>
                        <a:pt x="1360" y="1465"/>
                      </a:cubicBezTo>
                      <a:lnTo>
                        <a:pt x="1360" y="1465"/>
                      </a:lnTo>
                      <a:cubicBezTo>
                        <a:pt x="1340" y="1500"/>
                        <a:pt x="1326" y="1548"/>
                        <a:pt x="1332" y="1585"/>
                      </a:cubicBezTo>
                      <a:lnTo>
                        <a:pt x="1332" y="1585"/>
                      </a:lnTo>
                      <a:cubicBezTo>
                        <a:pt x="1360" y="1767"/>
                        <a:pt x="1342" y="1946"/>
                        <a:pt x="1313" y="2124"/>
                      </a:cubicBezTo>
                      <a:lnTo>
                        <a:pt x="1313" y="2124"/>
                      </a:lnTo>
                      <a:cubicBezTo>
                        <a:pt x="1257" y="2460"/>
                        <a:pt x="1121" y="2764"/>
                        <a:pt x="940" y="3050"/>
                      </a:cubicBezTo>
                      <a:lnTo>
                        <a:pt x="940" y="3050"/>
                      </a:lnTo>
                      <a:cubicBezTo>
                        <a:pt x="926" y="3074"/>
                        <a:pt x="908" y="3096"/>
                        <a:pt x="883" y="3114"/>
                      </a:cubicBezTo>
                      <a:lnTo>
                        <a:pt x="883" y="3114"/>
                      </a:lnTo>
                      <a:cubicBezTo>
                        <a:pt x="919" y="3048"/>
                        <a:pt x="957" y="2982"/>
                        <a:pt x="991" y="2914"/>
                      </a:cubicBezTo>
                      <a:lnTo>
                        <a:pt x="991" y="2914"/>
                      </a:lnTo>
                      <a:cubicBezTo>
                        <a:pt x="1105" y="2687"/>
                        <a:pt x="1194" y="2451"/>
                        <a:pt x="1247" y="2201"/>
                      </a:cubicBezTo>
                      <a:lnTo>
                        <a:pt x="1247" y="2201"/>
                      </a:lnTo>
                      <a:cubicBezTo>
                        <a:pt x="1298" y="1969"/>
                        <a:pt x="1299" y="1738"/>
                        <a:pt x="1253" y="1508"/>
                      </a:cubicBezTo>
                      <a:lnTo>
                        <a:pt x="1253" y="1508"/>
                      </a:lnTo>
                      <a:cubicBezTo>
                        <a:pt x="1220" y="1344"/>
                        <a:pt x="1164" y="1185"/>
                        <a:pt x="1076" y="1042"/>
                      </a:cubicBezTo>
                      <a:lnTo>
                        <a:pt x="1076" y="1042"/>
                      </a:lnTo>
                      <a:cubicBezTo>
                        <a:pt x="1010" y="935"/>
                        <a:pt x="909" y="860"/>
                        <a:pt x="790" y="813"/>
                      </a:cubicBezTo>
                      <a:lnTo>
                        <a:pt x="790" y="813"/>
                      </a:lnTo>
                      <a:cubicBezTo>
                        <a:pt x="751" y="798"/>
                        <a:pt x="714" y="778"/>
                        <a:pt x="677" y="760"/>
                      </a:cubicBezTo>
                      <a:lnTo>
                        <a:pt x="684" y="741"/>
                      </a:lnTo>
                      <a:lnTo>
                        <a:pt x="684" y="741"/>
                      </a:lnTo>
                      <a:cubicBezTo>
                        <a:pt x="774" y="774"/>
                        <a:pt x="862" y="807"/>
                        <a:pt x="961" y="843"/>
                      </a:cubicBezTo>
                      <a:lnTo>
                        <a:pt x="961" y="843"/>
                      </a:lnTo>
                      <a:cubicBezTo>
                        <a:pt x="702" y="488"/>
                        <a:pt x="420" y="175"/>
                        <a:pt x="0" y="18"/>
                      </a:cubicBezTo>
                      <a:lnTo>
                        <a:pt x="10" y="0"/>
                      </a:lnTo>
                      <a:lnTo>
                        <a:pt x="10" y="0"/>
                      </a:lnTo>
                      <a:cubicBezTo>
                        <a:pt x="65" y="20"/>
                        <a:pt x="121" y="38"/>
                        <a:pt x="175" y="61"/>
                      </a:cubicBezTo>
                      <a:lnTo>
                        <a:pt x="175" y="61"/>
                      </a:lnTo>
                      <a:cubicBezTo>
                        <a:pt x="232" y="84"/>
                        <a:pt x="287" y="111"/>
                        <a:pt x="341" y="140"/>
                      </a:cubicBezTo>
                      <a:lnTo>
                        <a:pt x="341" y="140"/>
                      </a:lnTo>
                      <a:cubicBezTo>
                        <a:pt x="393" y="169"/>
                        <a:pt x="443" y="201"/>
                        <a:pt x="492" y="235"/>
                      </a:cubicBezTo>
                      <a:lnTo>
                        <a:pt x="492" y="235"/>
                      </a:lnTo>
                      <a:cubicBezTo>
                        <a:pt x="542" y="270"/>
                        <a:pt x="589" y="308"/>
                        <a:pt x="641" y="348"/>
                      </a:cubicBezTo>
                      <a:lnTo>
                        <a:pt x="641" y="348"/>
                      </a:lnTo>
                      <a:cubicBezTo>
                        <a:pt x="656" y="269"/>
                        <a:pt x="669" y="194"/>
                        <a:pt x="683" y="120"/>
                      </a:cubicBezTo>
                      <a:lnTo>
                        <a:pt x="683" y="120"/>
                      </a:lnTo>
                      <a:cubicBezTo>
                        <a:pt x="688" y="120"/>
                        <a:pt x="693" y="120"/>
                        <a:pt x="699" y="120"/>
                      </a:cubicBezTo>
                      <a:lnTo>
                        <a:pt x="699" y="120"/>
                      </a:lnTo>
                      <a:cubicBezTo>
                        <a:pt x="698" y="177"/>
                        <a:pt x="706" y="235"/>
                        <a:pt x="696" y="290"/>
                      </a:cubicBezTo>
                      <a:lnTo>
                        <a:pt x="696" y="290"/>
                      </a:lnTo>
                      <a:cubicBezTo>
                        <a:pt x="684" y="366"/>
                        <a:pt x="703" y="417"/>
                        <a:pt x="758" y="475"/>
                      </a:cubicBezTo>
                      <a:lnTo>
                        <a:pt x="758" y="475"/>
                      </a:lnTo>
                      <a:cubicBezTo>
                        <a:pt x="897" y="620"/>
                        <a:pt x="1011" y="786"/>
                        <a:pt x="1110" y="963"/>
                      </a:cubicBezTo>
                      <a:lnTo>
                        <a:pt x="1110" y="963"/>
                      </a:lnTo>
                      <a:cubicBezTo>
                        <a:pt x="1193" y="1112"/>
                        <a:pt x="1254" y="1270"/>
                        <a:pt x="1301" y="1434"/>
                      </a:cubicBezTo>
                      <a:lnTo>
                        <a:pt x="1301" y="1434"/>
                      </a:lnTo>
                      <a:cubicBezTo>
                        <a:pt x="1303" y="1440"/>
                        <a:pt x="1306" y="1446"/>
                        <a:pt x="1314" y="1465"/>
                      </a:cubicBezTo>
                      <a:lnTo>
                        <a:pt x="1314" y="1465"/>
                      </a:lnTo>
                      <a:cubicBezTo>
                        <a:pt x="1396" y="1351"/>
                        <a:pt x="1471" y="1245"/>
                        <a:pt x="1547" y="1138"/>
                      </a:cubicBezTo>
                      <a:lnTo>
                        <a:pt x="1547" y="1138"/>
                      </a:lnTo>
                      <a:cubicBezTo>
                        <a:pt x="1549" y="1140"/>
                        <a:pt x="1552" y="1142"/>
                        <a:pt x="1555" y="114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49" name="Freeform 8">
                  <a:extLst>
                    <a:ext uri="{FF2B5EF4-FFF2-40B4-BE49-F238E27FC236}">
                      <a16:creationId xmlns:a16="http://schemas.microsoft.com/office/drawing/2014/main" xmlns="" id="{609CAE7E-1DA8-A74F-87B3-B882D7D48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3921" y="1011721"/>
                  <a:ext cx="583680" cy="199680"/>
                </a:xfrm>
                <a:custGeom>
                  <a:avLst/>
                  <a:gdLst>
                    <a:gd name="T0" fmla="*/ 0 w 1339"/>
                    <a:gd name="T1" fmla="*/ 193563 h 457"/>
                    <a:gd name="T2" fmla="*/ 0 w 1339"/>
                    <a:gd name="T3" fmla="*/ 193563 h 457"/>
                    <a:gd name="T4" fmla="*/ 199646 w 1339"/>
                    <a:gd name="T5" fmla="*/ 57676 h 457"/>
                    <a:gd name="T6" fmla="*/ 199646 w 1339"/>
                    <a:gd name="T7" fmla="*/ 57676 h 457"/>
                    <a:gd name="T8" fmla="*/ 470780 w 1339"/>
                    <a:gd name="T9" fmla="*/ 12234 h 457"/>
                    <a:gd name="T10" fmla="*/ 470780 w 1339"/>
                    <a:gd name="T11" fmla="*/ 12234 h 457"/>
                    <a:gd name="T12" fmla="*/ 565372 w 1339"/>
                    <a:gd name="T13" fmla="*/ 57676 h 457"/>
                    <a:gd name="T14" fmla="*/ 565372 w 1339"/>
                    <a:gd name="T15" fmla="*/ 57676 h 457"/>
                    <a:gd name="T16" fmla="*/ 579321 w 1339"/>
                    <a:gd name="T17" fmla="*/ 95689 h 457"/>
                    <a:gd name="T18" fmla="*/ 579321 w 1339"/>
                    <a:gd name="T19" fmla="*/ 95689 h 457"/>
                    <a:gd name="T20" fmla="*/ 544012 w 1339"/>
                    <a:gd name="T21" fmla="*/ 123653 h 457"/>
                    <a:gd name="T22" fmla="*/ 544012 w 1339"/>
                    <a:gd name="T23" fmla="*/ 123653 h 457"/>
                    <a:gd name="T24" fmla="*/ 496934 w 1339"/>
                    <a:gd name="T25" fmla="*/ 116225 h 457"/>
                    <a:gd name="T26" fmla="*/ 496934 w 1339"/>
                    <a:gd name="T27" fmla="*/ 116225 h 457"/>
                    <a:gd name="T28" fmla="*/ 90669 w 1339"/>
                    <a:gd name="T29" fmla="*/ 144626 h 457"/>
                    <a:gd name="T30" fmla="*/ 90669 w 1339"/>
                    <a:gd name="T31" fmla="*/ 144626 h 457"/>
                    <a:gd name="T32" fmla="*/ 4359 w 1339"/>
                    <a:gd name="T33" fmla="*/ 199243 h 457"/>
                    <a:gd name="T34" fmla="*/ 4359 w 1339"/>
                    <a:gd name="T35" fmla="*/ 199243 h 457"/>
                    <a:gd name="T36" fmla="*/ 0 w 1339"/>
                    <a:gd name="T37" fmla="*/ 193563 h 4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39" h="457">
                      <a:moveTo>
                        <a:pt x="0" y="443"/>
                      </a:moveTo>
                      <a:lnTo>
                        <a:pt x="0" y="443"/>
                      </a:lnTo>
                      <a:cubicBezTo>
                        <a:pt x="140" y="321"/>
                        <a:pt x="294" y="220"/>
                        <a:pt x="458" y="132"/>
                      </a:cubicBezTo>
                      <a:cubicBezTo>
                        <a:pt x="654" y="26"/>
                        <a:pt x="863" y="0"/>
                        <a:pt x="1080" y="28"/>
                      </a:cubicBezTo>
                      <a:cubicBezTo>
                        <a:pt x="1162" y="38"/>
                        <a:pt x="1240" y="69"/>
                        <a:pt x="1297" y="132"/>
                      </a:cubicBezTo>
                      <a:cubicBezTo>
                        <a:pt x="1317" y="154"/>
                        <a:pt x="1338" y="197"/>
                        <a:pt x="1329" y="219"/>
                      </a:cubicBezTo>
                      <a:cubicBezTo>
                        <a:pt x="1317" y="248"/>
                        <a:pt x="1279" y="276"/>
                        <a:pt x="1248" y="283"/>
                      </a:cubicBezTo>
                      <a:cubicBezTo>
                        <a:pt x="1214" y="291"/>
                        <a:pt x="1173" y="279"/>
                        <a:pt x="1140" y="266"/>
                      </a:cubicBezTo>
                      <a:cubicBezTo>
                        <a:pt x="818" y="134"/>
                        <a:pt x="508" y="165"/>
                        <a:pt x="208" y="331"/>
                      </a:cubicBezTo>
                      <a:cubicBezTo>
                        <a:pt x="139" y="368"/>
                        <a:pt x="76" y="415"/>
                        <a:pt x="10" y="456"/>
                      </a:cubicBezTo>
                      <a:cubicBezTo>
                        <a:pt x="7" y="452"/>
                        <a:pt x="4" y="447"/>
                        <a:pt x="0" y="443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50" name="Freeform 9">
                  <a:extLst>
                    <a:ext uri="{FF2B5EF4-FFF2-40B4-BE49-F238E27FC236}">
                      <a16:creationId xmlns:a16="http://schemas.microsoft.com/office/drawing/2014/main" xmlns="" id="{7F8CEA67-91C1-A342-9E1B-28233473D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3021" y="916636"/>
                  <a:ext cx="423914" cy="331816"/>
                </a:xfrm>
                <a:custGeom>
                  <a:avLst/>
                  <a:gdLst>
                    <a:gd name="T0" fmla="*/ 0 w 975"/>
                    <a:gd name="T1" fmla="*/ 763 h 764"/>
                    <a:gd name="T2" fmla="*/ 0 w 975"/>
                    <a:gd name="T3" fmla="*/ 763 h 764"/>
                    <a:gd name="T4" fmla="*/ 189 w 975"/>
                    <a:gd name="T5" fmla="*/ 482 h 764"/>
                    <a:gd name="T6" fmla="*/ 189 w 975"/>
                    <a:gd name="T7" fmla="*/ 482 h 764"/>
                    <a:gd name="T8" fmla="*/ 679 w 975"/>
                    <a:gd name="T9" fmla="*/ 69 h 764"/>
                    <a:gd name="T10" fmla="*/ 679 w 975"/>
                    <a:gd name="T11" fmla="*/ 69 h 764"/>
                    <a:gd name="T12" fmla="*/ 783 w 975"/>
                    <a:gd name="T13" fmla="*/ 15 h 764"/>
                    <a:gd name="T14" fmla="*/ 783 w 975"/>
                    <a:gd name="T15" fmla="*/ 15 h 764"/>
                    <a:gd name="T16" fmla="*/ 857 w 975"/>
                    <a:gd name="T17" fmla="*/ 2 h 764"/>
                    <a:gd name="T18" fmla="*/ 857 w 975"/>
                    <a:gd name="T19" fmla="*/ 2 h 764"/>
                    <a:gd name="T20" fmla="*/ 958 w 975"/>
                    <a:gd name="T21" fmla="*/ 66 h 764"/>
                    <a:gd name="T22" fmla="*/ 958 w 975"/>
                    <a:gd name="T23" fmla="*/ 66 h 764"/>
                    <a:gd name="T24" fmla="*/ 909 w 975"/>
                    <a:gd name="T25" fmla="*/ 162 h 764"/>
                    <a:gd name="T26" fmla="*/ 909 w 975"/>
                    <a:gd name="T27" fmla="*/ 162 h 764"/>
                    <a:gd name="T28" fmla="*/ 656 w 975"/>
                    <a:gd name="T29" fmla="*/ 278 h 764"/>
                    <a:gd name="T30" fmla="*/ 656 w 975"/>
                    <a:gd name="T31" fmla="*/ 278 h 764"/>
                    <a:gd name="T32" fmla="*/ 0 w 975"/>
                    <a:gd name="T33" fmla="*/ 763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5" h="764">
                      <a:moveTo>
                        <a:pt x="0" y="763"/>
                      </a:moveTo>
                      <a:lnTo>
                        <a:pt x="0" y="763"/>
                      </a:lnTo>
                      <a:cubicBezTo>
                        <a:pt x="43" y="656"/>
                        <a:pt x="111" y="564"/>
                        <a:pt x="189" y="482"/>
                      </a:cubicBezTo>
                      <a:lnTo>
                        <a:pt x="189" y="482"/>
                      </a:lnTo>
                      <a:cubicBezTo>
                        <a:pt x="337" y="327"/>
                        <a:pt x="496" y="182"/>
                        <a:pt x="679" y="69"/>
                      </a:cubicBezTo>
                      <a:lnTo>
                        <a:pt x="679" y="69"/>
                      </a:lnTo>
                      <a:cubicBezTo>
                        <a:pt x="712" y="48"/>
                        <a:pt x="747" y="30"/>
                        <a:pt x="783" y="15"/>
                      </a:cubicBezTo>
                      <a:lnTo>
                        <a:pt x="783" y="15"/>
                      </a:lnTo>
                      <a:cubicBezTo>
                        <a:pt x="806" y="6"/>
                        <a:pt x="832" y="0"/>
                        <a:pt x="857" y="2"/>
                      </a:cubicBezTo>
                      <a:lnTo>
                        <a:pt x="857" y="2"/>
                      </a:lnTo>
                      <a:cubicBezTo>
                        <a:pt x="902" y="3"/>
                        <a:pt x="942" y="20"/>
                        <a:pt x="958" y="66"/>
                      </a:cubicBezTo>
                      <a:lnTo>
                        <a:pt x="958" y="66"/>
                      </a:lnTo>
                      <a:cubicBezTo>
                        <a:pt x="974" y="111"/>
                        <a:pt x="943" y="144"/>
                        <a:pt x="909" y="162"/>
                      </a:cubicBezTo>
                      <a:lnTo>
                        <a:pt x="909" y="162"/>
                      </a:lnTo>
                      <a:cubicBezTo>
                        <a:pt x="827" y="205"/>
                        <a:pt x="741" y="240"/>
                        <a:pt x="656" y="278"/>
                      </a:cubicBezTo>
                      <a:lnTo>
                        <a:pt x="656" y="278"/>
                      </a:lnTo>
                      <a:cubicBezTo>
                        <a:pt x="401" y="391"/>
                        <a:pt x="171" y="535"/>
                        <a:pt x="0" y="763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1" name="Freeform 10">
                  <a:extLst>
                    <a:ext uri="{FF2B5EF4-FFF2-40B4-BE49-F238E27FC236}">
                      <a16:creationId xmlns:a16="http://schemas.microsoft.com/office/drawing/2014/main" xmlns="" id="{44FEB552-26EF-104A-834B-92FCFC3F4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8641" y="78601"/>
                  <a:ext cx="176640" cy="228481"/>
                </a:xfrm>
                <a:custGeom>
                  <a:avLst/>
                  <a:gdLst>
                    <a:gd name="T0" fmla="*/ 123735 w 404"/>
                    <a:gd name="T1" fmla="*/ 228044 h 523"/>
                    <a:gd name="T2" fmla="*/ 123735 w 404"/>
                    <a:gd name="T3" fmla="*/ 228044 h 523"/>
                    <a:gd name="T4" fmla="*/ 125047 w 404"/>
                    <a:gd name="T5" fmla="*/ 146350 h 523"/>
                    <a:gd name="T6" fmla="*/ 125047 w 404"/>
                    <a:gd name="T7" fmla="*/ 146350 h 523"/>
                    <a:gd name="T8" fmla="*/ 121987 w 404"/>
                    <a:gd name="T9" fmla="*/ 124507 h 523"/>
                    <a:gd name="T10" fmla="*/ 121987 w 404"/>
                    <a:gd name="T11" fmla="*/ 124507 h 523"/>
                    <a:gd name="T12" fmla="*/ 89194 w 404"/>
                    <a:gd name="T13" fmla="*/ 79510 h 523"/>
                    <a:gd name="T14" fmla="*/ 89194 w 404"/>
                    <a:gd name="T15" fmla="*/ 79510 h 523"/>
                    <a:gd name="T16" fmla="*/ 56840 w 404"/>
                    <a:gd name="T17" fmla="*/ 110964 h 523"/>
                    <a:gd name="T18" fmla="*/ 56840 w 404"/>
                    <a:gd name="T19" fmla="*/ 110964 h 523"/>
                    <a:gd name="T20" fmla="*/ 46783 w 404"/>
                    <a:gd name="T21" fmla="*/ 209696 h 523"/>
                    <a:gd name="T22" fmla="*/ 46783 w 404"/>
                    <a:gd name="T23" fmla="*/ 209696 h 523"/>
                    <a:gd name="T24" fmla="*/ 10056 w 404"/>
                    <a:gd name="T25" fmla="*/ 68151 h 523"/>
                    <a:gd name="T26" fmla="*/ 10056 w 404"/>
                    <a:gd name="T27" fmla="*/ 68151 h 523"/>
                    <a:gd name="T28" fmla="*/ 85259 w 404"/>
                    <a:gd name="T29" fmla="*/ 874 h 523"/>
                    <a:gd name="T30" fmla="*/ 85259 w 404"/>
                    <a:gd name="T31" fmla="*/ 874 h 523"/>
                    <a:gd name="T32" fmla="*/ 158276 w 404"/>
                    <a:gd name="T33" fmla="*/ 62035 h 523"/>
                    <a:gd name="T34" fmla="*/ 158276 w 404"/>
                    <a:gd name="T35" fmla="*/ 62035 h 523"/>
                    <a:gd name="T36" fmla="*/ 123735 w 404"/>
                    <a:gd name="T37" fmla="*/ 228044 h 5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4" h="523">
                      <a:moveTo>
                        <a:pt x="283" y="522"/>
                      </a:moveTo>
                      <a:lnTo>
                        <a:pt x="283" y="522"/>
                      </a:lnTo>
                      <a:cubicBezTo>
                        <a:pt x="285" y="456"/>
                        <a:pt x="286" y="396"/>
                        <a:pt x="286" y="335"/>
                      </a:cubicBezTo>
                      <a:cubicBezTo>
                        <a:pt x="286" y="318"/>
                        <a:pt x="288" y="298"/>
                        <a:pt x="279" y="285"/>
                      </a:cubicBezTo>
                      <a:cubicBezTo>
                        <a:pt x="257" y="249"/>
                        <a:pt x="230" y="216"/>
                        <a:pt x="204" y="182"/>
                      </a:cubicBezTo>
                      <a:cubicBezTo>
                        <a:pt x="179" y="206"/>
                        <a:pt x="149" y="227"/>
                        <a:pt x="130" y="254"/>
                      </a:cubicBezTo>
                      <a:cubicBezTo>
                        <a:pt x="84" y="324"/>
                        <a:pt x="87" y="401"/>
                        <a:pt x="107" y="480"/>
                      </a:cubicBezTo>
                      <a:cubicBezTo>
                        <a:pt x="47" y="380"/>
                        <a:pt x="0" y="277"/>
                        <a:pt x="23" y="156"/>
                      </a:cubicBezTo>
                      <a:cubicBezTo>
                        <a:pt x="41" y="66"/>
                        <a:pt x="111" y="4"/>
                        <a:pt x="195" y="2"/>
                      </a:cubicBezTo>
                      <a:cubicBezTo>
                        <a:pt x="271" y="0"/>
                        <a:pt x="337" y="55"/>
                        <a:pt x="362" y="142"/>
                      </a:cubicBezTo>
                      <a:cubicBezTo>
                        <a:pt x="403" y="282"/>
                        <a:pt x="362" y="404"/>
                        <a:pt x="283" y="522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52" name="Freeform 11">
                  <a:extLst>
                    <a:ext uri="{FF2B5EF4-FFF2-40B4-BE49-F238E27FC236}">
                      <a16:creationId xmlns:a16="http://schemas.microsoft.com/office/drawing/2014/main" xmlns="" id="{ED3DAF87-CB2B-AA45-A0D4-71D527DA8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1173" y="721662"/>
                  <a:ext cx="131779" cy="279423"/>
                </a:xfrm>
                <a:custGeom>
                  <a:avLst/>
                  <a:gdLst>
                    <a:gd name="T0" fmla="*/ 236 w 303"/>
                    <a:gd name="T1" fmla="*/ 0 h 641"/>
                    <a:gd name="T2" fmla="*/ 236 w 303"/>
                    <a:gd name="T3" fmla="*/ 0 h 641"/>
                    <a:gd name="T4" fmla="*/ 278 w 303"/>
                    <a:gd name="T5" fmla="*/ 332 h 641"/>
                    <a:gd name="T6" fmla="*/ 278 w 303"/>
                    <a:gd name="T7" fmla="*/ 332 h 641"/>
                    <a:gd name="T8" fmla="*/ 116 w 303"/>
                    <a:gd name="T9" fmla="*/ 615 h 641"/>
                    <a:gd name="T10" fmla="*/ 116 w 303"/>
                    <a:gd name="T11" fmla="*/ 615 h 641"/>
                    <a:gd name="T12" fmla="*/ 39 w 303"/>
                    <a:gd name="T13" fmla="*/ 629 h 641"/>
                    <a:gd name="T14" fmla="*/ 39 w 303"/>
                    <a:gd name="T15" fmla="*/ 629 h 641"/>
                    <a:gd name="T16" fmla="*/ 5 w 303"/>
                    <a:gd name="T17" fmla="*/ 548 h 641"/>
                    <a:gd name="T18" fmla="*/ 5 w 303"/>
                    <a:gd name="T19" fmla="*/ 548 h 641"/>
                    <a:gd name="T20" fmla="*/ 64 w 303"/>
                    <a:gd name="T21" fmla="*/ 382 h 641"/>
                    <a:gd name="T22" fmla="*/ 64 w 303"/>
                    <a:gd name="T23" fmla="*/ 382 h 641"/>
                    <a:gd name="T24" fmla="*/ 236 w 303"/>
                    <a:gd name="T25" fmla="*/ 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641">
                      <a:moveTo>
                        <a:pt x="236" y="0"/>
                      </a:moveTo>
                      <a:lnTo>
                        <a:pt x="236" y="0"/>
                      </a:lnTo>
                      <a:cubicBezTo>
                        <a:pt x="263" y="110"/>
                        <a:pt x="302" y="217"/>
                        <a:pt x="278" y="332"/>
                      </a:cubicBezTo>
                      <a:lnTo>
                        <a:pt x="278" y="332"/>
                      </a:lnTo>
                      <a:cubicBezTo>
                        <a:pt x="256" y="443"/>
                        <a:pt x="218" y="549"/>
                        <a:pt x="116" y="615"/>
                      </a:cubicBezTo>
                      <a:lnTo>
                        <a:pt x="116" y="615"/>
                      </a:lnTo>
                      <a:cubicBezTo>
                        <a:pt x="95" y="629"/>
                        <a:pt x="53" y="640"/>
                        <a:pt x="39" y="629"/>
                      </a:cubicBezTo>
                      <a:lnTo>
                        <a:pt x="39" y="629"/>
                      </a:lnTo>
                      <a:cubicBezTo>
                        <a:pt x="18" y="613"/>
                        <a:pt x="0" y="573"/>
                        <a:pt x="5" y="548"/>
                      </a:cubicBezTo>
                      <a:lnTo>
                        <a:pt x="5" y="548"/>
                      </a:lnTo>
                      <a:cubicBezTo>
                        <a:pt x="16" y="491"/>
                        <a:pt x="34" y="431"/>
                        <a:pt x="64" y="382"/>
                      </a:cubicBezTo>
                      <a:lnTo>
                        <a:pt x="64" y="382"/>
                      </a:lnTo>
                      <a:cubicBezTo>
                        <a:pt x="138" y="262"/>
                        <a:pt x="222" y="148"/>
                        <a:pt x="236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3" name="Freeform 12">
                  <a:extLst>
                    <a:ext uri="{FF2B5EF4-FFF2-40B4-BE49-F238E27FC236}">
                      <a16:creationId xmlns:a16="http://schemas.microsoft.com/office/drawing/2014/main" xmlns="" id="{FB6602D9-3D9C-BB42-A9DB-A544CEA44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9632" y="379321"/>
                  <a:ext cx="346118" cy="103197"/>
                </a:xfrm>
                <a:custGeom>
                  <a:avLst/>
                  <a:gdLst>
                    <a:gd name="T0" fmla="*/ 792 w 793"/>
                    <a:gd name="T1" fmla="*/ 70 h 236"/>
                    <a:gd name="T2" fmla="*/ 792 w 793"/>
                    <a:gd name="T3" fmla="*/ 70 h 236"/>
                    <a:gd name="T4" fmla="*/ 345 w 793"/>
                    <a:gd name="T5" fmla="*/ 232 h 236"/>
                    <a:gd name="T6" fmla="*/ 345 w 793"/>
                    <a:gd name="T7" fmla="*/ 232 h 236"/>
                    <a:gd name="T8" fmla="*/ 78 w 793"/>
                    <a:gd name="T9" fmla="*/ 165 h 236"/>
                    <a:gd name="T10" fmla="*/ 78 w 793"/>
                    <a:gd name="T11" fmla="*/ 165 h 236"/>
                    <a:gd name="T12" fmla="*/ 37 w 793"/>
                    <a:gd name="T13" fmla="*/ 128 h 236"/>
                    <a:gd name="T14" fmla="*/ 37 w 793"/>
                    <a:gd name="T15" fmla="*/ 128 h 236"/>
                    <a:gd name="T16" fmla="*/ 24 w 793"/>
                    <a:gd name="T17" fmla="*/ 34 h 236"/>
                    <a:gd name="T18" fmla="*/ 24 w 793"/>
                    <a:gd name="T19" fmla="*/ 34 h 236"/>
                    <a:gd name="T20" fmla="*/ 115 w 793"/>
                    <a:gd name="T21" fmla="*/ 15 h 236"/>
                    <a:gd name="T22" fmla="*/ 115 w 793"/>
                    <a:gd name="T23" fmla="*/ 15 h 236"/>
                    <a:gd name="T24" fmla="*/ 264 w 793"/>
                    <a:gd name="T25" fmla="*/ 68 h 236"/>
                    <a:gd name="T26" fmla="*/ 264 w 793"/>
                    <a:gd name="T27" fmla="*/ 68 h 236"/>
                    <a:gd name="T28" fmla="*/ 792 w 793"/>
                    <a:gd name="T29" fmla="*/ 7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3" h="236">
                      <a:moveTo>
                        <a:pt x="792" y="70"/>
                      </a:moveTo>
                      <a:lnTo>
                        <a:pt x="792" y="70"/>
                      </a:lnTo>
                      <a:cubicBezTo>
                        <a:pt x="659" y="202"/>
                        <a:pt x="505" y="228"/>
                        <a:pt x="345" y="232"/>
                      </a:cubicBezTo>
                      <a:lnTo>
                        <a:pt x="345" y="232"/>
                      </a:lnTo>
                      <a:cubicBezTo>
                        <a:pt x="250" y="235"/>
                        <a:pt x="158" y="221"/>
                        <a:pt x="78" y="165"/>
                      </a:cubicBezTo>
                      <a:lnTo>
                        <a:pt x="78" y="165"/>
                      </a:lnTo>
                      <a:cubicBezTo>
                        <a:pt x="63" y="154"/>
                        <a:pt x="48" y="142"/>
                        <a:pt x="37" y="128"/>
                      </a:cubicBezTo>
                      <a:lnTo>
                        <a:pt x="37" y="128"/>
                      </a:lnTo>
                      <a:cubicBezTo>
                        <a:pt x="15" y="100"/>
                        <a:pt x="0" y="68"/>
                        <a:pt x="24" y="34"/>
                      </a:cubicBezTo>
                      <a:lnTo>
                        <a:pt x="24" y="34"/>
                      </a:lnTo>
                      <a:cubicBezTo>
                        <a:pt x="47" y="0"/>
                        <a:pt x="80" y="3"/>
                        <a:pt x="115" y="15"/>
                      </a:cubicBezTo>
                      <a:lnTo>
                        <a:pt x="115" y="15"/>
                      </a:lnTo>
                      <a:cubicBezTo>
                        <a:pt x="164" y="33"/>
                        <a:pt x="213" y="52"/>
                        <a:pt x="264" y="68"/>
                      </a:cubicBezTo>
                      <a:lnTo>
                        <a:pt x="264" y="68"/>
                      </a:lnTo>
                      <a:cubicBezTo>
                        <a:pt x="434" y="122"/>
                        <a:pt x="606" y="154"/>
                        <a:pt x="792" y="7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4" name="Freeform 13">
                  <a:extLst>
                    <a:ext uri="{FF2B5EF4-FFF2-40B4-BE49-F238E27FC236}">
                      <a16:creationId xmlns:a16="http://schemas.microsoft.com/office/drawing/2014/main" xmlns="" id="{5A4E9314-4A59-F24C-BB16-136E5EA843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2737" y="753785"/>
                  <a:ext cx="288961" cy="228619"/>
                </a:xfrm>
                <a:custGeom>
                  <a:avLst/>
                  <a:gdLst>
                    <a:gd name="T0" fmla="*/ 659 w 660"/>
                    <a:gd name="T1" fmla="*/ 6 h 523"/>
                    <a:gd name="T2" fmla="*/ 659 w 660"/>
                    <a:gd name="T3" fmla="*/ 6 h 523"/>
                    <a:gd name="T4" fmla="*/ 426 w 660"/>
                    <a:gd name="T5" fmla="*/ 362 h 523"/>
                    <a:gd name="T6" fmla="*/ 426 w 660"/>
                    <a:gd name="T7" fmla="*/ 362 h 523"/>
                    <a:gd name="T8" fmla="*/ 97 w 660"/>
                    <a:gd name="T9" fmla="*/ 507 h 523"/>
                    <a:gd name="T10" fmla="*/ 97 w 660"/>
                    <a:gd name="T11" fmla="*/ 507 h 523"/>
                    <a:gd name="T12" fmla="*/ 92 w 660"/>
                    <a:gd name="T13" fmla="*/ 506 h 523"/>
                    <a:gd name="T14" fmla="*/ 92 w 660"/>
                    <a:gd name="T15" fmla="*/ 506 h 523"/>
                    <a:gd name="T16" fmla="*/ 0 w 660"/>
                    <a:gd name="T17" fmla="*/ 465 h 523"/>
                    <a:gd name="T18" fmla="*/ 0 w 660"/>
                    <a:gd name="T19" fmla="*/ 465 h 523"/>
                    <a:gd name="T20" fmla="*/ 64 w 660"/>
                    <a:gd name="T21" fmla="*/ 374 h 523"/>
                    <a:gd name="T22" fmla="*/ 64 w 660"/>
                    <a:gd name="T23" fmla="*/ 374 h 523"/>
                    <a:gd name="T24" fmla="*/ 181 w 660"/>
                    <a:gd name="T25" fmla="*/ 326 h 523"/>
                    <a:gd name="T26" fmla="*/ 181 w 660"/>
                    <a:gd name="T27" fmla="*/ 326 h 523"/>
                    <a:gd name="T28" fmla="*/ 543 w 660"/>
                    <a:gd name="T29" fmla="*/ 105 h 523"/>
                    <a:gd name="T30" fmla="*/ 543 w 660"/>
                    <a:gd name="T31" fmla="*/ 105 h 523"/>
                    <a:gd name="T32" fmla="*/ 646 w 660"/>
                    <a:gd name="T33" fmla="*/ 0 h 523"/>
                    <a:gd name="T34" fmla="*/ 646 w 660"/>
                    <a:gd name="T35" fmla="*/ 0 h 523"/>
                    <a:gd name="T36" fmla="*/ 659 w 660"/>
                    <a:gd name="T37" fmla="*/ 6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0" h="523">
                      <a:moveTo>
                        <a:pt x="659" y="6"/>
                      </a:moveTo>
                      <a:lnTo>
                        <a:pt x="659" y="6"/>
                      </a:lnTo>
                      <a:cubicBezTo>
                        <a:pt x="582" y="126"/>
                        <a:pt x="517" y="254"/>
                        <a:pt x="426" y="362"/>
                      </a:cubicBezTo>
                      <a:lnTo>
                        <a:pt x="426" y="362"/>
                      </a:lnTo>
                      <a:cubicBezTo>
                        <a:pt x="346" y="456"/>
                        <a:pt x="235" y="522"/>
                        <a:pt x="97" y="507"/>
                      </a:cubicBezTo>
                      <a:lnTo>
                        <a:pt x="97" y="507"/>
                      </a:lnTo>
                      <a:cubicBezTo>
                        <a:pt x="96" y="507"/>
                        <a:pt x="94" y="507"/>
                        <a:pt x="92" y="506"/>
                      </a:cubicBezTo>
                      <a:lnTo>
                        <a:pt x="92" y="506"/>
                      </a:lnTo>
                      <a:cubicBezTo>
                        <a:pt x="62" y="493"/>
                        <a:pt x="31" y="479"/>
                        <a:pt x="0" y="465"/>
                      </a:cubicBezTo>
                      <a:lnTo>
                        <a:pt x="0" y="465"/>
                      </a:lnTo>
                      <a:cubicBezTo>
                        <a:pt x="21" y="434"/>
                        <a:pt x="36" y="395"/>
                        <a:pt x="64" y="374"/>
                      </a:cubicBezTo>
                      <a:lnTo>
                        <a:pt x="64" y="374"/>
                      </a:lnTo>
                      <a:cubicBezTo>
                        <a:pt x="97" y="349"/>
                        <a:pt x="140" y="336"/>
                        <a:pt x="181" y="326"/>
                      </a:cubicBezTo>
                      <a:lnTo>
                        <a:pt x="181" y="326"/>
                      </a:lnTo>
                      <a:cubicBezTo>
                        <a:pt x="326" y="292"/>
                        <a:pt x="452" y="228"/>
                        <a:pt x="543" y="105"/>
                      </a:cubicBezTo>
                      <a:lnTo>
                        <a:pt x="543" y="105"/>
                      </a:lnTo>
                      <a:cubicBezTo>
                        <a:pt x="572" y="66"/>
                        <a:pt x="611" y="34"/>
                        <a:pt x="646" y="0"/>
                      </a:cubicBezTo>
                      <a:lnTo>
                        <a:pt x="646" y="0"/>
                      </a:lnTo>
                      <a:cubicBezTo>
                        <a:pt x="650" y="2"/>
                        <a:pt x="654" y="4"/>
                        <a:pt x="659" y="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5" name="Freeform 14">
                  <a:extLst>
                    <a:ext uri="{FF2B5EF4-FFF2-40B4-BE49-F238E27FC236}">
                      <a16:creationId xmlns:a16="http://schemas.microsoft.com/office/drawing/2014/main" xmlns="" id="{36644DCE-1FD2-1B42-9BE4-D6CDF144B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8205" y="472096"/>
                  <a:ext cx="147656" cy="296888"/>
                </a:xfrm>
                <a:custGeom>
                  <a:avLst/>
                  <a:gdLst>
                    <a:gd name="T0" fmla="*/ 337 w 338"/>
                    <a:gd name="T1" fmla="*/ 681 h 682"/>
                    <a:gd name="T2" fmla="*/ 337 w 338"/>
                    <a:gd name="T3" fmla="*/ 681 h 682"/>
                    <a:gd name="T4" fmla="*/ 29 w 338"/>
                    <a:gd name="T5" fmla="*/ 287 h 682"/>
                    <a:gd name="T6" fmla="*/ 29 w 338"/>
                    <a:gd name="T7" fmla="*/ 287 h 682"/>
                    <a:gd name="T8" fmla="*/ 2 w 338"/>
                    <a:gd name="T9" fmla="*/ 87 h 682"/>
                    <a:gd name="T10" fmla="*/ 2 w 338"/>
                    <a:gd name="T11" fmla="*/ 87 h 682"/>
                    <a:gd name="T12" fmla="*/ 21 w 338"/>
                    <a:gd name="T13" fmla="*/ 37 h 682"/>
                    <a:gd name="T14" fmla="*/ 21 w 338"/>
                    <a:gd name="T15" fmla="*/ 37 h 682"/>
                    <a:gd name="T16" fmla="*/ 88 w 338"/>
                    <a:gd name="T17" fmla="*/ 4 h 682"/>
                    <a:gd name="T18" fmla="*/ 88 w 338"/>
                    <a:gd name="T19" fmla="*/ 4 h 682"/>
                    <a:gd name="T20" fmla="*/ 140 w 338"/>
                    <a:gd name="T21" fmla="*/ 58 h 682"/>
                    <a:gd name="T22" fmla="*/ 140 w 338"/>
                    <a:gd name="T23" fmla="*/ 58 h 682"/>
                    <a:gd name="T24" fmla="*/ 184 w 338"/>
                    <a:gd name="T25" fmla="*/ 231 h 682"/>
                    <a:gd name="T26" fmla="*/ 184 w 338"/>
                    <a:gd name="T27" fmla="*/ 231 h 682"/>
                    <a:gd name="T28" fmla="*/ 337 w 338"/>
                    <a:gd name="T29" fmla="*/ 681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682">
                      <a:moveTo>
                        <a:pt x="337" y="681"/>
                      </a:moveTo>
                      <a:lnTo>
                        <a:pt x="337" y="681"/>
                      </a:lnTo>
                      <a:cubicBezTo>
                        <a:pt x="211" y="567"/>
                        <a:pt x="79" y="457"/>
                        <a:pt x="29" y="287"/>
                      </a:cubicBezTo>
                      <a:lnTo>
                        <a:pt x="29" y="287"/>
                      </a:lnTo>
                      <a:cubicBezTo>
                        <a:pt x="10" y="223"/>
                        <a:pt x="7" y="154"/>
                        <a:pt x="2" y="87"/>
                      </a:cubicBezTo>
                      <a:lnTo>
                        <a:pt x="2" y="87"/>
                      </a:lnTo>
                      <a:cubicBezTo>
                        <a:pt x="0" y="71"/>
                        <a:pt x="9" y="48"/>
                        <a:pt x="21" y="37"/>
                      </a:cubicBezTo>
                      <a:lnTo>
                        <a:pt x="21" y="37"/>
                      </a:lnTo>
                      <a:cubicBezTo>
                        <a:pt x="40" y="21"/>
                        <a:pt x="68" y="0"/>
                        <a:pt x="88" y="4"/>
                      </a:cubicBezTo>
                      <a:lnTo>
                        <a:pt x="88" y="4"/>
                      </a:lnTo>
                      <a:cubicBezTo>
                        <a:pt x="108" y="8"/>
                        <a:pt x="132" y="36"/>
                        <a:pt x="140" y="58"/>
                      </a:cubicBezTo>
                      <a:lnTo>
                        <a:pt x="140" y="58"/>
                      </a:lnTo>
                      <a:cubicBezTo>
                        <a:pt x="160" y="114"/>
                        <a:pt x="177" y="172"/>
                        <a:pt x="184" y="231"/>
                      </a:cubicBezTo>
                      <a:lnTo>
                        <a:pt x="184" y="231"/>
                      </a:lnTo>
                      <a:cubicBezTo>
                        <a:pt x="206" y="391"/>
                        <a:pt x="248" y="543"/>
                        <a:pt x="337" y="68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6" name="Freeform 15">
                  <a:extLst>
                    <a:ext uri="{FF2B5EF4-FFF2-40B4-BE49-F238E27FC236}">
                      <a16:creationId xmlns:a16="http://schemas.microsoft.com/office/drawing/2014/main" xmlns="" id="{3BDB44B3-6FA9-AC47-A439-33427C3B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618" y="1173042"/>
                  <a:ext cx="395336" cy="206392"/>
                </a:xfrm>
                <a:custGeom>
                  <a:avLst/>
                  <a:gdLst>
                    <a:gd name="T0" fmla="*/ 891 w 909"/>
                    <a:gd name="T1" fmla="*/ 469 h 470"/>
                    <a:gd name="T2" fmla="*/ 891 w 909"/>
                    <a:gd name="T3" fmla="*/ 469 h 470"/>
                    <a:gd name="T4" fmla="*/ 685 w 909"/>
                    <a:gd name="T5" fmla="*/ 243 h 470"/>
                    <a:gd name="T6" fmla="*/ 685 w 909"/>
                    <a:gd name="T7" fmla="*/ 243 h 470"/>
                    <a:gd name="T8" fmla="*/ 221 w 909"/>
                    <a:gd name="T9" fmla="*/ 145 h 470"/>
                    <a:gd name="T10" fmla="*/ 221 w 909"/>
                    <a:gd name="T11" fmla="*/ 145 h 470"/>
                    <a:gd name="T12" fmla="*/ 50 w 909"/>
                    <a:gd name="T13" fmla="*/ 140 h 470"/>
                    <a:gd name="T14" fmla="*/ 50 w 909"/>
                    <a:gd name="T15" fmla="*/ 140 h 470"/>
                    <a:gd name="T16" fmla="*/ 1 w 909"/>
                    <a:gd name="T17" fmla="*/ 96 h 470"/>
                    <a:gd name="T18" fmla="*/ 1 w 909"/>
                    <a:gd name="T19" fmla="*/ 96 h 470"/>
                    <a:gd name="T20" fmla="*/ 36 w 909"/>
                    <a:gd name="T21" fmla="*/ 30 h 470"/>
                    <a:gd name="T22" fmla="*/ 36 w 909"/>
                    <a:gd name="T23" fmla="*/ 30 h 470"/>
                    <a:gd name="T24" fmla="*/ 93 w 909"/>
                    <a:gd name="T25" fmla="*/ 12 h 470"/>
                    <a:gd name="T26" fmla="*/ 93 w 909"/>
                    <a:gd name="T27" fmla="*/ 12 h 470"/>
                    <a:gd name="T28" fmla="*/ 798 w 909"/>
                    <a:gd name="T29" fmla="*/ 289 h 470"/>
                    <a:gd name="T30" fmla="*/ 798 w 909"/>
                    <a:gd name="T31" fmla="*/ 289 h 470"/>
                    <a:gd name="T32" fmla="*/ 908 w 909"/>
                    <a:gd name="T33" fmla="*/ 457 h 470"/>
                    <a:gd name="T34" fmla="*/ 908 w 909"/>
                    <a:gd name="T35" fmla="*/ 457 h 470"/>
                    <a:gd name="T36" fmla="*/ 891 w 909"/>
                    <a:gd name="T37" fmla="*/ 469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9" h="470">
                      <a:moveTo>
                        <a:pt x="891" y="469"/>
                      </a:moveTo>
                      <a:lnTo>
                        <a:pt x="891" y="469"/>
                      </a:lnTo>
                      <a:cubicBezTo>
                        <a:pt x="846" y="372"/>
                        <a:pt x="778" y="295"/>
                        <a:pt x="685" y="243"/>
                      </a:cubicBezTo>
                      <a:lnTo>
                        <a:pt x="685" y="243"/>
                      </a:lnTo>
                      <a:cubicBezTo>
                        <a:pt x="542" y="161"/>
                        <a:pt x="391" y="116"/>
                        <a:pt x="221" y="145"/>
                      </a:cubicBezTo>
                      <a:lnTo>
                        <a:pt x="221" y="145"/>
                      </a:lnTo>
                      <a:cubicBezTo>
                        <a:pt x="166" y="154"/>
                        <a:pt x="107" y="148"/>
                        <a:pt x="50" y="140"/>
                      </a:cubicBezTo>
                      <a:lnTo>
                        <a:pt x="50" y="140"/>
                      </a:lnTo>
                      <a:cubicBezTo>
                        <a:pt x="31" y="138"/>
                        <a:pt x="2" y="112"/>
                        <a:pt x="1" y="96"/>
                      </a:cubicBezTo>
                      <a:lnTo>
                        <a:pt x="1" y="96"/>
                      </a:lnTo>
                      <a:cubicBezTo>
                        <a:pt x="0" y="74"/>
                        <a:pt x="18" y="47"/>
                        <a:pt x="36" y="30"/>
                      </a:cubicBezTo>
                      <a:lnTo>
                        <a:pt x="36" y="30"/>
                      </a:lnTo>
                      <a:cubicBezTo>
                        <a:pt x="49" y="17"/>
                        <a:pt x="73" y="14"/>
                        <a:pt x="93" y="12"/>
                      </a:cubicBezTo>
                      <a:lnTo>
                        <a:pt x="93" y="12"/>
                      </a:lnTo>
                      <a:cubicBezTo>
                        <a:pt x="369" y="0"/>
                        <a:pt x="611" y="78"/>
                        <a:pt x="798" y="289"/>
                      </a:cubicBezTo>
                      <a:lnTo>
                        <a:pt x="798" y="289"/>
                      </a:lnTo>
                      <a:cubicBezTo>
                        <a:pt x="842" y="338"/>
                        <a:pt x="871" y="401"/>
                        <a:pt x="908" y="457"/>
                      </a:cubicBezTo>
                      <a:lnTo>
                        <a:pt x="908" y="457"/>
                      </a:lnTo>
                      <a:cubicBezTo>
                        <a:pt x="903" y="461"/>
                        <a:pt x="897" y="465"/>
                        <a:pt x="891" y="46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7" name="Freeform 16">
                  <a:extLst>
                    <a:ext uri="{FF2B5EF4-FFF2-40B4-BE49-F238E27FC236}">
                      <a16:creationId xmlns:a16="http://schemas.microsoft.com/office/drawing/2014/main" xmlns="" id="{C513C296-D708-F44E-83CF-3E716C344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7601" y="1005962"/>
                  <a:ext cx="222720" cy="334080"/>
                </a:xfrm>
                <a:custGeom>
                  <a:avLst/>
                  <a:gdLst>
                    <a:gd name="T0" fmla="*/ 0 w 510"/>
                    <a:gd name="T1" fmla="*/ 333645 h 768"/>
                    <a:gd name="T2" fmla="*/ 0 w 510"/>
                    <a:gd name="T3" fmla="*/ 333645 h 768"/>
                    <a:gd name="T4" fmla="*/ 27512 w 510"/>
                    <a:gd name="T5" fmla="*/ 228375 h 768"/>
                    <a:gd name="T6" fmla="*/ 27512 w 510"/>
                    <a:gd name="T7" fmla="*/ 228375 h 768"/>
                    <a:gd name="T8" fmla="*/ 166385 w 510"/>
                    <a:gd name="T9" fmla="*/ 16530 h 768"/>
                    <a:gd name="T10" fmla="*/ 166385 w 510"/>
                    <a:gd name="T11" fmla="*/ 16530 h 768"/>
                    <a:gd name="T12" fmla="*/ 185163 w 510"/>
                    <a:gd name="T13" fmla="*/ 1740 h 768"/>
                    <a:gd name="T14" fmla="*/ 185163 w 510"/>
                    <a:gd name="T15" fmla="*/ 1740 h 768"/>
                    <a:gd name="T16" fmla="*/ 219226 w 510"/>
                    <a:gd name="T17" fmla="*/ 6090 h 768"/>
                    <a:gd name="T18" fmla="*/ 219226 w 510"/>
                    <a:gd name="T19" fmla="*/ 6090 h 768"/>
                    <a:gd name="T20" fmla="*/ 216169 w 510"/>
                    <a:gd name="T21" fmla="*/ 34365 h 768"/>
                    <a:gd name="T22" fmla="*/ 216169 w 510"/>
                    <a:gd name="T23" fmla="*/ 34365 h 768"/>
                    <a:gd name="T24" fmla="*/ 102189 w 510"/>
                    <a:gd name="T25" fmla="*/ 173130 h 768"/>
                    <a:gd name="T26" fmla="*/ 102189 w 510"/>
                    <a:gd name="T27" fmla="*/ 173130 h 768"/>
                    <a:gd name="T28" fmla="*/ 9608 w 510"/>
                    <a:gd name="T29" fmla="*/ 328425 h 768"/>
                    <a:gd name="T30" fmla="*/ 9608 w 510"/>
                    <a:gd name="T31" fmla="*/ 328425 h 768"/>
                    <a:gd name="T32" fmla="*/ 0 w 510"/>
                    <a:gd name="T33" fmla="*/ 333645 h 76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510" h="768">
                      <a:moveTo>
                        <a:pt x="0" y="767"/>
                      </a:moveTo>
                      <a:lnTo>
                        <a:pt x="0" y="767"/>
                      </a:lnTo>
                      <a:cubicBezTo>
                        <a:pt x="22" y="679"/>
                        <a:pt x="35" y="599"/>
                        <a:pt x="63" y="525"/>
                      </a:cubicBezTo>
                      <a:cubicBezTo>
                        <a:pt x="135" y="341"/>
                        <a:pt x="247" y="181"/>
                        <a:pt x="381" y="38"/>
                      </a:cubicBezTo>
                      <a:cubicBezTo>
                        <a:pt x="394" y="24"/>
                        <a:pt x="409" y="5"/>
                        <a:pt x="424" y="4"/>
                      </a:cubicBezTo>
                      <a:cubicBezTo>
                        <a:pt x="450" y="0"/>
                        <a:pt x="480" y="2"/>
                        <a:pt x="502" y="14"/>
                      </a:cubicBezTo>
                      <a:cubicBezTo>
                        <a:pt x="509" y="18"/>
                        <a:pt x="506" y="63"/>
                        <a:pt x="495" y="79"/>
                      </a:cubicBezTo>
                      <a:cubicBezTo>
                        <a:pt x="409" y="187"/>
                        <a:pt x="321" y="292"/>
                        <a:pt x="234" y="398"/>
                      </a:cubicBezTo>
                      <a:cubicBezTo>
                        <a:pt x="145" y="506"/>
                        <a:pt x="73" y="624"/>
                        <a:pt x="22" y="755"/>
                      </a:cubicBezTo>
                      <a:cubicBezTo>
                        <a:pt x="21" y="757"/>
                        <a:pt x="17" y="758"/>
                        <a:pt x="0" y="767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58" name="Freeform 17">
                  <a:extLst>
                    <a:ext uri="{FF2B5EF4-FFF2-40B4-BE49-F238E27FC236}">
                      <a16:creationId xmlns:a16="http://schemas.microsoft.com/office/drawing/2014/main" xmlns="" id="{AA66F5EF-CF2B-7B4E-8FE3-7A069D567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8664" y="14510"/>
                  <a:ext cx="233391" cy="257197"/>
                </a:xfrm>
                <a:custGeom>
                  <a:avLst/>
                  <a:gdLst>
                    <a:gd name="T0" fmla="*/ 539 w 540"/>
                    <a:gd name="T1" fmla="*/ 589 h 590"/>
                    <a:gd name="T2" fmla="*/ 539 w 540"/>
                    <a:gd name="T3" fmla="*/ 589 h 590"/>
                    <a:gd name="T4" fmla="*/ 380 w 540"/>
                    <a:gd name="T5" fmla="*/ 378 h 590"/>
                    <a:gd name="T6" fmla="*/ 380 w 540"/>
                    <a:gd name="T7" fmla="*/ 378 h 590"/>
                    <a:gd name="T8" fmla="*/ 159 w 540"/>
                    <a:gd name="T9" fmla="*/ 237 h 590"/>
                    <a:gd name="T10" fmla="*/ 159 w 540"/>
                    <a:gd name="T11" fmla="*/ 237 h 590"/>
                    <a:gd name="T12" fmla="*/ 40 w 540"/>
                    <a:gd name="T13" fmla="*/ 122 h 590"/>
                    <a:gd name="T14" fmla="*/ 40 w 540"/>
                    <a:gd name="T15" fmla="*/ 122 h 590"/>
                    <a:gd name="T16" fmla="*/ 34 w 540"/>
                    <a:gd name="T17" fmla="*/ 31 h 590"/>
                    <a:gd name="T18" fmla="*/ 34 w 540"/>
                    <a:gd name="T19" fmla="*/ 31 h 590"/>
                    <a:gd name="T20" fmla="*/ 142 w 540"/>
                    <a:gd name="T21" fmla="*/ 22 h 590"/>
                    <a:gd name="T22" fmla="*/ 142 w 540"/>
                    <a:gd name="T23" fmla="*/ 22 h 590"/>
                    <a:gd name="T24" fmla="*/ 375 w 540"/>
                    <a:gd name="T25" fmla="*/ 232 h 590"/>
                    <a:gd name="T26" fmla="*/ 375 w 540"/>
                    <a:gd name="T27" fmla="*/ 232 h 590"/>
                    <a:gd name="T28" fmla="*/ 539 w 540"/>
                    <a:gd name="T29" fmla="*/ 589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40" h="590">
                      <a:moveTo>
                        <a:pt x="539" y="589"/>
                      </a:moveTo>
                      <a:lnTo>
                        <a:pt x="539" y="589"/>
                      </a:lnTo>
                      <a:cubicBezTo>
                        <a:pt x="484" y="515"/>
                        <a:pt x="443" y="436"/>
                        <a:pt x="380" y="378"/>
                      </a:cubicBezTo>
                      <a:lnTo>
                        <a:pt x="380" y="378"/>
                      </a:lnTo>
                      <a:cubicBezTo>
                        <a:pt x="316" y="320"/>
                        <a:pt x="231" y="288"/>
                        <a:pt x="159" y="237"/>
                      </a:cubicBezTo>
                      <a:lnTo>
                        <a:pt x="159" y="237"/>
                      </a:lnTo>
                      <a:cubicBezTo>
                        <a:pt x="114" y="205"/>
                        <a:pt x="76" y="164"/>
                        <a:pt x="40" y="122"/>
                      </a:cubicBezTo>
                      <a:lnTo>
                        <a:pt x="40" y="122"/>
                      </a:lnTo>
                      <a:cubicBezTo>
                        <a:pt x="18" y="97"/>
                        <a:pt x="0" y="62"/>
                        <a:pt x="34" y="31"/>
                      </a:cubicBezTo>
                      <a:lnTo>
                        <a:pt x="34" y="31"/>
                      </a:lnTo>
                      <a:cubicBezTo>
                        <a:pt x="67" y="2"/>
                        <a:pt x="104" y="0"/>
                        <a:pt x="142" y="22"/>
                      </a:cubicBezTo>
                      <a:lnTo>
                        <a:pt x="142" y="22"/>
                      </a:lnTo>
                      <a:cubicBezTo>
                        <a:pt x="235" y="76"/>
                        <a:pt x="310" y="150"/>
                        <a:pt x="375" y="232"/>
                      </a:cubicBezTo>
                      <a:lnTo>
                        <a:pt x="375" y="232"/>
                      </a:lnTo>
                      <a:cubicBezTo>
                        <a:pt x="457" y="337"/>
                        <a:pt x="511" y="455"/>
                        <a:pt x="539" y="58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59" name="Freeform 18">
                  <a:extLst>
                    <a:ext uri="{FF2B5EF4-FFF2-40B4-BE49-F238E27FC236}">
                      <a16:creationId xmlns:a16="http://schemas.microsoft.com/office/drawing/2014/main" xmlns="" id="{AC66501A-A42A-8744-874B-24BCEE595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5787" y="571390"/>
                  <a:ext cx="207988" cy="219093"/>
                </a:xfrm>
                <a:custGeom>
                  <a:avLst/>
                  <a:gdLst>
                    <a:gd name="T0" fmla="*/ 0 w 477"/>
                    <a:gd name="T1" fmla="*/ 501 h 502"/>
                    <a:gd name="T2" fmla="*/ 0 w 477"/>
                    <a:gd name="T3" fmla="*/ 501 h 502"/>
                    <a:gd name="T4" fmla="*/ 229 w 477"/>
                    <a:gd name="T5" fmla="*/ 195 h 502"/>
                    <a:gd name="T6" fmla="*/ 229 w 477"/>
                    <a:gd name="T7" fmla="*/ 195 h 502"/>
                    <a:gd name="T8" fmla="*/ 328 w 477"/>
                    <a:gd name="T9" fmla="*/ 49 h 502"/>
                    <a:gd name="T10" fmla="*/ 328 w 477"/>
                    <a:gd name="T11" fmla="*/ 49 h 502"/>
                    <a:gd name="T12" fmla="*/ 393 w 477"/>
                    <a:gd name="T13" fmla="*/ 14 h 502"/>
                    <a:gd name="T14" fmla="*/ 393 w 477"/>
                    <a:gd name="T15" fmla="*/ 14 h 502"/>
                    <a:gd name="T16" fmla="*/ 461 w 477"/>
                    <a:gd name="T17" fmla="*/ 80 h 502"/>
                    <a:gd name="T18" fmla="*/ 461 w 477"/>
                    <a:gd name="T19" fmla="*/ 80 h 502"/>
                    <a:gd name="T20" fmla="*/ 0 w 477"/>
                    <a:gd name="T21" fmla="*/ 501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7" h="502">
                      <a:moveTo>
                        <a:pt x="0" y="501"/>
                      </a:moveTo>
                      <a:lnTo>
                        <a:pt x="0" y="501"/>
                      </a:lnTo>
                      <a:cubicBezTo>
                        <a:pt x="137" y="435"/>
                        <a:pt x="166" y="303"/>
                        <a:pt x="229" y="195"/>
                      </a:cubicBezTo>
                      <a:lnTo>
                        <a:pt x="229" y="195"/>
                      </a:lnTo>
                      <a:cubicBezTo>
                        <a:pt x="259" y="145"/>
                        <a:pt x="291" y="95"/>
                        <a:pt x="328" y="49"/>
                      </a:cubicBezTo>
                      <a:lnTo>
                        <a:pt x="328" y="49"/>
                      </a:lnTo>
                      <a:cubicBezTo>
                        <a:pt x="342" y="31"/>
                        <a:pt x="370" y="20"/>
                        <a:pt x="393" y="14"/>
                      </a:cubicBezTo>
                      <a:lnTo>
                        <a:pt x="393" y="14"/>
                      </a:lnTo>
                      <a:cubicBezTo>
                        <a:pt x="445" y="0"/>
                        <a:pt x="476" y="31"/>
                        <a:pt x="461" y="80"/>
                      </a:cubicBezTo>
                      <a:lnTo>
                        <a:pt x="461" y="80"/>
                      </a:lnTo>
                      <a:cubicBezTo>
                        <a:pt x="419" y="230"/>
                        <a:pt x="234" y="479"/>
                        <a:pt x="0" y="50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0" name="Freeform 19">
                  <a:extLst>
                    <a:ext uri="{FF2B5EF4-FFF2-40B4-BE49-F238E27FC236}">
                      <a16:creationId xmlns:a16="http://schemas.microsoft.com/office/drawing/2014/main" xmlns="" id="{DF04F7DB-DF72-9C4E-BB13-6A1A2CD7D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434" y="472457"/>
                  <a:ext cx="263558" cy="173052"/>
                </a:xfrm>
                <a:custGeom>
                  <a:avLst/>
                  <a:gdLst>
                    <a:gd name="T0" fmla="*/ 590 w 602"/>
                    <a:gd name="T1" fmla="*/ 396 h 397"/>
                    <a:gd name="T2" fmla="*/ 590 w 602"/>
                    <a:gd name="T3" fmla="*/ 396 h 397"/>
                    <a:gd name="T4" fmla="*/ 262 w 602"/>
                    <a:gd name="T5" fmla="*/ 231 h 397"/>
                    <a:gd name="T6" fmla="*/ 262 w 602"/>
                    <a:gd name="T7" fmla="*/ 231 h 397"/>
                    <a:gd name="T8" fmla="*/ 42 w 602"/>
                    <a:gd name="T9" fmla="*/ 132 h 397"/>
                    <a:gd name="T10" fmla="*/ 42 w 602"/>
                    <a:gd name="T11" fmla="*/ 132 h 397"/>
                    <a:gd name="T12" fmla="*/ 14 w 602"/>
                    <a:gd name="T13" fmla="*/ 97 h 397"/>
                    <a:gd name="T14" fmla="*/ 14 w 602"/>
                    <a:gd name="T15" fmla="*/ 97 h 397"/>
                    <a:gd name="T16" fmla="*/ 8 w 602"/>
                    <a:gd name="T17" fmla="*/ 18 h 397"/>
                    <a:gd name="T18" fmla="*/ 8 w 602"/>
                    <a:gd name="T19" fmla="*/ 18 h 397"/>
                    <a:gd name="T20" fmla="*/ 76 w 602"/>
                    <a:gd name="T21" fmla="*/ 6 h 397"/>
                    <a:gd name="T22" fmla="*/ 76 w 602"/>
                    <a:gd name="T23" fmla="*/ 6 h 397"/>
                    <a:gd name="T24" fmla="*/ 564 w 602"/>
                    <a:gd name="T25" fmla="*/ 322 h 397"/>
                    <a:gd name="T26" fmla="*/ 564 w 602"/>
                    <a:gd name="T27" fmla="*/ 322 h 397"/>
                    <a:gd name="T28" fmla="*/ 601 w 602"/>
                    <a:gd name="T29" fmla="*/ 388 h 397"/>
                    <a:gd name="T30" fmla="*/ 601 w 602"/>
                    <a:gd name="T31" fmla="*/ 388 h 397"/>
                    <a:gd name="T32" fmla="*/ 590 w 602"/>
                    <a:gd name="T33" fmla="*/ 39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2" h="397">
                      <a:moveTo>
                        <a:pt x="590" y="396"/>
                      </a:moveTo>
                      <a:lnTo>
                        <a:pt x="590" y="396"/>
                      </a:lnTo>
                      <a:cubicBezTo>
                        <a:pt x="510" y="280"/>
                        <a:pt x="386" y="256"/>
                        <a:pt x="262" y="231"/>
                      </a:cubicBezTo>
                      <a:lnTo>
                        <a:pt x="262" y="231"/>
                      </a:lnTo>
                      <a:cubicBezTo>
                        <a:pt x="182" y="214"/>
                        <a:pt x="102" y="194"/>
                        <a:pt x="42" y="132"/>
                      </a:cubicBezTo>
                      <a:lnTo>
                        <a:pt x="42" y="132"/>
                      </a:lnTo>
                      <a:cubicBezTo>
                        <a:pt x="32" y="122"/>
                        <a:pt x="17" y="110"/>
                        <a:pt x="14" y="97"/>
                      </a:cubicBezTo>
                      <a:lnTo>
                        <a:pt x="14" y="97"/>
                      </a:lnTo>
                      <a:cubicBezTo>
                        <a:pt x="7" y="71"/>
                        <a:pt x="0" y="40"/>
                        <a:pt x="8" y="18"/>
                      </a:cubicBezTo>
                      <a:lnTo>
                        <a:pt x="8" y="18"/>
                      </a:lnTo>
                      <a:cubicBezTo>
                        <a:pt x="12" y="6"/>
                        <a:pt x="55" y="0"/>
                        <a:pt x="76" y="6"/>
                      </a:cubicBezTo>
                      <a:lnTo>
                        <a:pt x="76" y="6"/>
                      </a:lnTo>
                      <a:cubicBezTo>
                        <a:pt x="268" y="66"/>
                        <a:pt x="436" y="164"/>
                        <a:pt x="564" y="322"/>
                      </a:cubicBezTo>
                      <a:lnTo>
                        <a:pt x="564" y="322"/>
                      </a:lnTo>
                      <a:cubicBezTo>
                        <a:pt x="580" y="342"/>
                        <a:pt x="589" y="366"/>
                        <a:pt x="601" y="388"/>
                      </a:cubicBezTo>
                      <a:lnTo>
                        <a:pt x="601" y="388"/>
                      </a:lnTo>
                      <a:cubicBezTo>
                        <a:pt x="597" y="390"/>
                        <a:pt x="594" y="393"/>
                        <a:pt x="590" y="3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1" name="Freeform 20">
                  <a:extLst>
                    <a:ext uri="{FF2B5EF4-FFF2-40B4-BE49-F238E27FC236}">
                      <a16:creationId xmlns:a16="http://schemas.microsoft.com/office/drawing/2014/main" xmlns="" id="{9447C327-D3F8-5840-B92A-AF7098BD1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287" y="741390"/>
                  <a:ext cx="249268" cy="100021"/>
                </a:xfrm>
                <a:custGeom>
                  <a:avLst/>
                  <a:gdLst>
                    <a:gd name="T0" fmla="*/ 0 w 572"/>
                    <a:gd name="T1" fmla="*/ 171 h 229"/>
                    <a:gd name="T2" fmla="*/ 0 w 572"/>
                    <a:gd name="T3" fmla="*/ 171 h 229"/>
                    <a:gd name="T4" fmla="*/ 87 w 572"/>
                    <a:gd name="T5" fmla="*/ 154 h 229"/>
                    <a:gd name="T6" fmla="*/ 87 w 572"/>
                    <a:gd name="T7" fmla="*/ 154 h 229"/>
                    <a:gd name="T8" fmla="*/ 302 w 572"/>
                    <a:gd name="T9" fmla="*/ 54 h 229"/>
                    <a:gd name="T10" fmla="*/ 302 w 572"/>
                    <a:gd name="T11" fmla="*/ 54 h 229"/>
                    <a:gd name="T12" fmla="*/ 500 w 572"/>
                    <a:gd name="T13" fmla="*/ 18 h 229"/>
                    <a:gd name="T14" fmla="*/ 500 w 572"/>
                    <a:gd name="T15" fmla="*/ 18 h 229"/>
                    <a:gd name="T16" fmla="*/ 568 w 572"/>
                    <a:gd name="T17" fmla="*/ 90 h 229"/>
                    <a:gd name="T18" fmla="*/ 568 w 572"/>
                    <a:gd name="T19" fmla="*/ 90 h 229"/>
                    <a:gd name="T20" fmla="*/ 511 w 572"/>
                    <a:gd name="T21" fmla="*/ 150 h 229"/>
                    <a:gd name="T22" fmla="*/ 511 w 572"/>
                    <a:gd name="T23" fmla="*/ 150 h 229"/>
                    <a:gd name="T24" fmla="*/ 52 w 572"/>
                    <a:gd name="T25" fmla="*/ 188 h 229"/>
                    <a:gd name="T26" fmla="*/ 52 w 572"/>
                    <a:gd name="T27" fmla="*/ 188 h 229"/>
                    <a:gd name="T28" fmla="*/ 0 w 572"/>
                    <a:gd name="T29" fmla="*/ 171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2" h="229">
                      <a:moveTo>
                        <a:pt x="0" y="171"/>
                      </a:moveTo>
                      <a:lnTo>
                        <a:pt x="0" y="171"/>
                      </a:lnTo>
                      <a:cubicBezTo>
                        <a:pt x="39" y="164"/>
                        <a:pt x="64" y="164"/>
                        <a:pt x="87" y="154"/>
                      </a:cubicBezTo>
                      <a:lnTo>
                        <a:pt x="87" y="154"/>
                      </a:lnTo>
                      <a:cubicBezTo>
                        <a:pt x="160" y="123"/>
                        <a:pt x="234" y="94"/>
                        <a:pt x="302" y="54"/>
                      </a:cubicBezTo>
                      <a:lnTo>
                        <a:pt x="302" y="54"/>
                      </a:lnTo>
                      <a:cubicBezTo>
                        <a:pt x="366" y="15"/>
                        <a:pt x="429" y="0"/>
                        <a:pt x="500" y="18"/>
                      </a:cubicBezTo>
                      <a:lnTo>
                        <a:pt x="500" y="18"/>
                      </a:lnTo>
                      <a:cubicBezTo>
                        <a:pt x="537" y="27"/>
                        <a:pt x="565" y="47"/>
                        <a:pt x="568" y="90"/>
                      </a:cubicBezTo>
                      <a:lnTo>
                        <a:pt x="568" y="90"/>
                      </a:lnTo>
                      <a:cubicBezTo>
                        <a:pt x="571" y="131"/>
                        <a:pt x="539" y="140"/>
                        <a:pt x="511" y="150"/>
                      </a:cubicBezTo>
                      <a:lnTo>
                        <a:pt x="511" y="150"/>
                      </a:lnTo>
                      <a:cubicBezTo>
                        <a:pt x="362" y="205"/>
                        <a:pt x="209" y="228"/>
                        <a:pt x="52" y="188"/>
                      </a:cubicBezTo>
                      <a:lnTo>
                        <a:pt x="52" y="188"/>
                      </a:lnTo>
                      <a:cubicBezTo>
                        <a:pt x="39" y="185"/>
                        <a:pt x="27" y="180"/>
                        <a:pt x="0" y="17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2" name="Freeform 21">
                  <a:extLst>
                    <a:ext uri="{FF2B5EF4-FFF2-40B4-BE49-F238E27FC236}">
                      <a16:creationId xmlns:a16="http://schemas.microsoft.com/office/drawing/2014/main" xmlns="" id="{68B0E81B-5F03-0D4E-820B-82A4AB19A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796" y="89492"/>
                  <a:ext cx="100024" cy="223857"/>
                </a:xfrm>
                <a:custGeom>
                  <a:avLst/>
                  <a:gdLst>
                    <a:gd name="T0" fmla="*/ 143 w 231"/>
                    <a:gd name="T1" fmla="*/ 514 h 517"/>
                    <a:gd name="T2" fmla="*/ 143 w 231"/>
                    <a:gd name="T3" fmla="*/ 514 h 517"/>
                    <a:gd name="T4" fmla="*/ 143 w 231"/>
                    <a:gd name="T5" fmla="*/ 492 h 517"/>
                    <a:gd name="T6" fmla="*/ 143 w 231"/>
                    <a:gd name="T7" fmla="*/ 492 h 517"/>
                    <a:gd name="T8" fmla="*/ 110 w 231"/>
                    <a:gd name="T9" fmla="*/ 322 h 517"/>
                    <a:gd name="T10" fmla="*/ 110 w 231"/>
                    <a:gd name="T11" fmla="*/ 322 h 517"/>
                    <a:gd name="T12" fmla="*/ 19 w 231"/>
                    <a:gd name="T13" fmla="*/ 147 h 517"/>
                    <a:gd name="T14" fmla="*/ 19 w 231"/>
                    <a:gd name="T15" fmla="*/ 147 h 517"/>
                    <a:gd name="T16" fmla="*/ 57 w 231"/>
                    <a:gd name="T17" fmla="*/ 26 h 517"/>
                    <a:gd name="T18" fmla="*/ 57 w 231"/>
                    <a:gd name="T19" fmla="*/ 26 h 517"/>
                    <a:gd name="T20" fmla="*/ 153 w 231"/>
                    <a:gd name="T21" fmla="*/ 59 h 517"/>
                    <a:gd name="T22" fmla="*/ 153 w 231"/>
                    <a:gd name="T23" fmla="*/ 59 h 517"/>
                    <a:gd name="T24" fmla="*/ 214 w 231"/>
                    <a:gd name="T25" fmla="*/ 273 h 517"/>
                    <a:gd name="T26" fmla="*/ 214 w 231"/>
                    <a:gd name="T27" fmla="*/ 273 h 517"/>
                    <a:gd name="T28" fmla="*/ 154 w 231"/>
                    <a:gd name="T29" fmla="*/ 516 h 517"/>
                    <a:gd name="T30" fmla="*/ 143 w 231"/>
                    <a:gd name="T31" fmla="*/ 514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1" h="517">
                      <a:moveTo>
                        <a:pt x="143" y="514"/>
                      </a:moveTo>
                      <a:lnTo>
                        <a:pt x="143" y="514"/>
                      </a:lnTo>
                      <a:cubicBezTo>
                        <a:pt x="143" y="507"/>
                        <a:pt x="141" y="499"/>
                        <a:pt x="143" y="492"/>
                      </a:cubicBezTo>
                      <a:lnTo>
                        <a:pt x="143" y="492"/>
                      </a:lnTo>
                      <a:cubicBezTo>
                        <a:pt x="160" y="430"/>
                        <a:pt x="142" y="376"/>
                        <a:pt x="110" y="322"/>
                      </a:cubicBezTo>
                      <a:lnTo>
                        <a:pt x="110" y="322"/>
                      </a:lnTo>
                      <a:cubicBezTo>
                        <a:pt x="76" y="266"/>
                        <a:pt x="47" y="206"/>
                        <a:pt x="19" y="147"/>
                      </a:cubicBezTo>
                      <a:lnTo>
                        <a:pt x="19" y="147"/>
                      </a:lnTo>
                      <a:cubicBezTo>
                        <a:pt x="0" y="106"/>
                        <a:pt x="19" y="50"/>
                        <a:pt x="57" y="26"/>
                      </a:cubicBezTo>
                      <a:lnTo>
                        <a:pt x="57" y="26"/>
                      </a:lnTo>
                      <a:cubicBezTo>
                        <a:pt x="100" y="0"/>
                        <a:pt x="130" y="31"/>
                        <a:pt x="153" y="59"/>
                      </a:cubicBezTo>
                      <a:lnTo>
                        <a:pt x="153" y="59"/>
                      </a:lnTo>
                      <a:cubicBezTo>
                        <a:pt x="201" y="121"/>
                        <a:pt x="230" y="193"/>
                        <a:pt x="214" y="273"/>
                      </a:cubicBezTo>
                      <a:lnTo>
                        <a:pt x="214" y="273"/>
                      </a:lnTo>
                      <a:cubicBezTo>
                        <a:pt x="198" y="355"/>
                        <a:pt x="174" y="434"/>
                        <a:pt x="154" y="516"/>
                      </a:cubicBezTo>
                      <a:lnTo>
                        <a:pt x="143" y="514"/>
                      </a:ln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3" name="Freeform 22">
                  <a:extLst>
                    <a:ext uri="{FF2B5EF4-FFF2-40B4-BE49-F238E27FC236}">
                      <a16:creationId xmlns:a16="http://schemas.microsoft.com/office/drawing/2014/main" xmlns="" id="{FD773C56-8649-8E41-8358-90A6FC873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001" y="1261321"/>
                  <a:ext cx="226560" cy="165120"/>
                </a:xfrm>
                <a:custGeom>
                  <a:avLst/>
                  <a:gdLst>
                    <a:gd name="T0" fmla="*/ 221767 w 520"/>
                    <a:gd name="T1" fmla="*/ 164683 h 378"/>
                    <a:gd name="T2" fmla="*/ 221767 w 520"/>
                    <a:gd name="T3" fmla="*/ 164683 h 378"/>
                    <a:gd name="T4" fmla="*/ 213489 w 520"/>
                    <a:gd name="T5" fmla="*/ 145900 h 378"/>
                    <a:gd name="T6" fmla="*/ 213489 w 520"/>
                    <a:gd name="T7" fmla="*/ 145900 h 378"/>
                    <a:gd name="T8" fmla="*/ 84524 w 520"/>
                    <a:gd name="T9" fmla="*/ 54603 h 378"/>
                    <a:gd name="T10" fmla="*/ 84524 w 520"/>
                    <a:gd name="T11" fmla="*/ 54603 h 378"/>
                    <a:gd name="T12" fmla="*/ 19606 w 520"/>
                    <a:gd name="T13" fmla="*/ 39751 h 378"/>
                    <a:gd name="T14" fmla="*/ 19606 w 520"/>
                    <a:gd name="T15" fmla="*/ 39751 h 378"/>
                    <a:gd name="T16" fmla="*/ 0 w 520"/>
                    <a:gd name="T17" fmla="*/ 21841 h 378"/>
                    <a:gd name="T18" fmla="*/ 0 w 520"/>
                    <a:gd name="T19" fmla="*/ 21841 h 378"/>
                    <a:gd name="T20" fmla="*/ 20913 w 520"/>
                    <a:gd name="T21" fmla="*/ 4368 h 378"/>
                    <a:gd name="T22" fmla="*/ 20913 w 520"/>
                    <a:gd name="T23" fmla="*/ 4368 h 378"/>
                    <a:gd name="T24" fmla="*/ 77553 w 520"/>
                    <a:gd name="T25" fmla="*/ 5679 h 378"/>
                    <a:gd name="T26" fmla="*/ 77553 w 520"/>
                    <a:gd name="T27" fmla="*/ 5679 h 378"/>
                    <a:gd name="T28" fmla="*/ 222639 w 520"/>
                    <a:gd name="T29" fmla="*/ 142842 h 378"/>
                    <a:gd name="T30" fmla="*/ 222639 w 520"/>
                    <a:gd name="T31" fmla="*/ 142842 h 378"/>
                    <a:gd name="T32" fmla="*/ 226124 w 520"/>
                    <a:gd name="T33" fmla="*/ 163810 h 378"/>
                    <a:gd name="T34" fmla="*/ 226124 w 520"/>
                    <a:gd name="T35" fmla="*/ 163810 h 378"/>
                    <a:gd name="T36" fmla="*/ 221767 w 520"/>
                    <a:gd name="T37" fmla="*/ 164683 h 37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20" h="378">
                      <a:moveTo>
                        <a:pt x="509" y="377"/>
                      </a:moveTo>
                      <a:lnTo>
                        <a:pt x="509" y="377"/>
                      </a:lnTo>
                      <a:cubicBezTo>
                        <a:pt x="503" y="363"/>
                        <a:pt x="496" y="348"/>
                        <a:pt x="490" y="334"/>
                      </a:cubicBezTo>
                      <a:cubicBezTo>
                        <a:pt x="434" y="203"/>
                        <a:pt x="320" y="156"/>
                        <a:pt x="194" y="125"/>
                      </a:cubicBezTo>
                      <a:cubicBezTo>
                        <a:pt x="145" y="114"/>
                        <a:pt x="94" y="105"/>
                        <a:pt x="45" y="91"/>
                      </a:cubicBezTo>
                      <a:cubicBezTo>
                        <a:pt x="27" y="85"/>
                        <a:pt x="15" y="64"/>
                        <a:pt x="0" y="50"/>
                      </a:cubicBezTo>
                      <a:cubicBezTo>
                        <a:pt x="15" y="36"/>
                        <a:pt x="30" y="13"/>
                        <a:pt x="48" y="10"/>
                      </a:cubicBezTo>
                      <a:cubicBezTo>
                        <a:pt x="91" y="6"/>
                        <a:pt x="138" y="0"/>
                        <a:pt x="178" y="13"/>
                      </a:cubicBezTo>
                      <a:cubicBezTo>
                        <a:pt x="340" y="61"/>
                        <a:pt x="460" y="158"/>
                        <a:pt x="511" y="327"/>
                      </a:cubicBezTo>
                      <a:cubicBezTo>
                        <a:pt x="515" y="342"/>
                        <a:pt x="517" y="359"/>
                        <a:pt x="519" y="375"/>
                      </a:cubicBezTo>
                      <a:cubicBezTo>
                        <a:pt x="516" y="376"/>
                        <a:pt x="512" y="376"/>
                        <a:pt x="509" y="377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64" name="Freeform 23">
                  <a:extLst>
                    <a:ext uri="{FF2B5EF4-FFF2-40B4-BE49-F238E27FC236}">
                      <a16:creationId xmlns:a16="http://schemas.microsoft.com/office/drawing/2014/main" xmlns="" id="{2EA1F245-38DE-C541-8165-C98B672401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1703" y="441410"/>
                  <a:ext cx="180997" cy="106372"/>
                </a:xfrm>
                <a:custGeom>
                  <a:avLst/>
                  <a:gdLst>
                    <a:gd name="T0" fmla="*/ 412 w 413"/>
                    <a:gd name="T1" fmla="*/ 3 h 244"/>
                    <a:gd name="T2" fmla="*/ 412 w 413"/>
                    <a:gd name="T3" fmla="*/ 3 h 244"/>
                    <a:gd name="T4" fmla="*/ 205 w 413"/>
                    <a:gd name="T5" fmla="*/ 206 h 244"/>
                    <a:gd name="T6" fmla="*/ 205 w 413"/>
                    <a:gd name="T7" fmla="*/ 206 h 244"/>
                    <a:gd name="T8" fmla="*/ 72 w 413"/>
                    <a:gd name="T9" fmla="*/ 241 h 244"/>
                    <a:gd name="T10" fmla="*/ 72 w 413"/>
                    <a:gd name="T11" fmla="*/ 241 h 244"/>
                    <a:gd name="T12" fmla="*/ 5 w 413"/>
                    <a:gd name="T13" fmla="*/ 195 h 244"/>
                    <a:gd name="T14" fmla="*/ 5 w 413"/>
                    <a:gd name="T15" fmla="*/ 195 h 244"/>
                    <a:gd name="T16" fmla="*/ 42 w 413"/>
                    <a:gd name="T17" fmla="*/ 127 h 244"/>
                    <a:gd name="T18" fmla="*/ 42 w 413"/>
                    <a:gd name="T19" fmla="*/ 127 h 244"/>
                    <a:gd name="T20" fmla="*/ 206 w 413"/>
                    <a:gd name="T21" fmla="*/ 60 h 244"/>
                    <a:gd name="T22" fmla="*/ 206 w 413"/>
                    <a:gd name="T23" fmla="*/ 60 h 244"/>
                    <a:gd name="T24" fmla="*/ 402 w 413"/>
                    <a:gd name="T25" fmla="*/ 0 h 244"/>
                    <a:gd name="T26" fmla="*/ 402 w 413"/>
                    <a:gd name="T27" fmla="*/ 0 h 244"/>
                    <a:gd name="T28" fmla="*/ 412 w 413"/>
                    <a:gd name="T29" fmla="*/ 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3" h="244">
                      <a:moveTo>
                        <a:pt x="412" y="3"/>
                      </a:moveTo>
                      <a:lnTo>
                        <a:pt x="412" y="3"/>
                      </a:lnTo>
                      <a:cubicBezTo>
                        <a:pt x="344" y="72"/>
                        <a:pt x="280" y="146"/>
                        <a:pt x="205" y="206"/>
                      </a:cubicBezTo>
                      <a:lnTo>
                        <a:pt x="205" y="206"/>
                      </a:lnTo>
                      <a:cubicBezTo>
                        <a:pt x="172" y="233"/>
                        <a:pt x="117" y="240"/>
                        <a:pt x="72" y="241"/>
                      </a:cubicBezTo>
                      <a:lnTo>
                        <a:pt x="72" y="241"/>
                      </a:lnTo>
                      <a:cubicBezTo>
                        <a:pt x="49" y="243"/>
                        <a:pt x="14" y="216"/>
                        <a:pt x="5" y="195"/>
                      </a:cubicBezTo>
                      <a:lnTo>
                        <a:pt x="5" y="195"/>
                      </a:lnTo>
                      <a:cubicBezTo>
                        <a:pt x="0" y="177"/>
                        <a:pt x="22" y="137"/>
                        <a:pt x="42" y="127"/>
                      </a:cubicBezTo>
                      <a:lnTo>
                        <a:pt x="42" y="127"/>
                      </a:lnTo>
                      <a:cubicBezTo>
                        <a:pt x="93" y="99"/>
                        <a:pt x="150" y="79"/>
                        <a:pt x="206" y="60"/>
                      </a:cubicBezTo>
                      <a:lnTo>
                        <a:pt x="206" y="60"/>
                      </a:lnTo>
                      <a:cubicBezTo>
                        <a:pt x="270" y="38"/>
                        <a:pt x="337" y="20"/>
                        <a:pt x="402" y="0"/>
                      </a:cubicBezTo>
                      <a:lnTo>
                        <a:pt x="402" y="0"/>
                      </a:lnTo>
                      <a:cubicBezTo>
                        <a:pt x="405" y="1"/>
                        <a:pt x="408" y="2"/>
                        <a:pt x="412" y="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5" name="Freeform 24">
                  <a:extLst>
                    <a:ext uri="{FF2B5EF4-FFF2-40B4-BE49-F238E27FC236}">
                      <a16:creationId xmlns:a16="http://schemas.microsoft.com/office/drawing/2014/main" xmlns="" id="{80EFC9E6-DA3D-C74D-9129-421D5B2CF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5686" y="710270"/>
                  <a:ext cx="152419" cy="106371"/>
                </a:xfrm>
                <a:custGeom>
                  <a:avLst/>
                  <a:gdLst>
                    <a:gd name="T0" fmla="*/ 347 w 348"/>
                    <a:gd name="T1" fmla="*/ 206 h 246"/>
                    <a:gd name="T2" fmla="*/ 347 w 348"/>
                    <a:gd name="T3" fmla="*/ 206 h 246"/>
                    <a:gd name="T4" fmla="*/ 67 w 348"/>
                    <a:gd name="T5" fmla="*/ 164 h 246"/>
                    <a:gd name="T6" fmla="*/ 67 w 348"/>
                    <a:gd name="T7" fmla="*/ 164 h 246"/>
                    <a:gd name="T8" fmla="*/ 24 w 348"/>
                    <a:gd name="T9" fmla="*/ 41 h 246"/>
                    <a:gd name="T10" fmla="*/ 24 w 348"/>
                    <a:gd name="T11" fmla="*/ 41 h 246"/>
                    <a:gd name="T12" fmla="*/ 150 w 348"/>
                    <a:gd name="T13" fmla="*/ 31 h 246"/>
                    <a:gd name="T14" fmla="*/ 150 w 348"/>
                    <a:gd name="T15" fmla="*/ 31 h 246"/>
                    <a:gd name="T16" fmla="*/ 230 w 348"/>
                    <a:gd name="T17" fmla="*/ 92 h 246"/>
                    <a:gd name="T18" fmla="*/ 230 w 348"/>
                    <a:gd name="T19" fmla="*/ 92 h 246"/>
                    <a:gd name="T20" fmla="*/ 347 w 348"/>
                    <a:gd name="T21" fmla="*/ 20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246">
                      <a:moveTo>
                        <a:pt x="347" y="206"/>
                      </a:moveTo>
                      <a:lnTo>
                        <a:pt x="347" y="206"/>
                      </a:lnTo>
                      <a:cubicBezTo>
                        <a:pt x="249" y="215"/>
                        <a:pt x="151" y="245"/>
                        <a:pt x="67" y="164"/>
                      </a:cubicBezTo>
                      <a:lnTo>
                        <a:pt x="67" y="164"/>
                      </a:lnTo>
                      <a:cubicBezTo>
                        <a:pt x="22" y="121"/>
                        <a:pt x="0" y="67"/>
                        <a:pt x="24" y="41"/>
                      </a:cubicBezTo>
                      <a:lnTo>
                        <a:pt x="24" y="41"/>
                      </a:lnTo>
                      <a:cubicBezTo>
                        <a:pt x="61" y="0"/>
                        <a:pt x="109" y="13"/>
                        <a:pt x="150" y="31"/>
                      </a:cubicBezTo>
                      <a:lnTo>
                        <a:pt x="150" y="31"/>
                      </a:lnTo>
                      <a:cubicBezTo>
                        <a:pt x="180" y="44"/>
                        <a:pt x="206" y="69"/>
                        <a:pt x="230" y="92"/>
                      </a:cubicBezTo>
                      <a:lnTo>
                        <a:pt x="230" y="92"/>
                      </a:lnTo>
                      <a:cubicBezTo>
                        <a:pt x="269" y="127"/>
                        <a:pt x="304" y="165"/>
                        <a:pt x="347" y="20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6" name="Freeform 25">
                  <a:extLst>
                    <a:ext uri="{FF2B5EF4-FFF2-40B4-BE49-F238E27FC236}">
                      <a16:creationId xmlns:a16="http://schemas.microsoft.com/office/drawing/2014/main" xmlns="" id="{7E507FE8-2052-C84D-AF7D-317537212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6587" y="243433"/>
                  <a:ext cx="168296" cy="120660"/>
                </a:xfrm>
                <a:custGeom>
                  <a:avLst/>
                  <a:gdLst>
                    <a:gd name="T0" fmla="*/ 7 w 387"/>
                    <a:gd name="T1" fmla="*/ 276 h 277"/>
                    <a:gd name="T2" fmla="*/ 7 w 387"/>
                    <a:gd name="T3" fmla="*/ 276 h 277"/>
                    <a:gd name="T4" fmla="*/ 167 w 387"/>
                    <a:gd name="T5" fmla="*/ 87 h 277"/>
                    <a:gd name="T6" fmla="*/ 167 w 387"/>
                    <a:gd name="T7" fmla="*/ 87 h 277"/>
                    <a:gd name="T8" fmla="*/ 349 w 387"/>
                    <a:gd name="T9" fmla="*/ 27 h 277"/>
                    <a:gd name="T10" fmla="*/ 349 w 387"/>
                    <a:gd name="T11" fmla="*/ 27 h 277"/>
                    <a:gd name="T12" fmla="*/ 371 w 387"/>
                    <a:gd name="T13" fmla="*/ 86 h 277"/>
                    <a:gd name="T14" fmla="*/ 371 w 387"/>
                    <a:gd name="T15" fmla="*/ 86 h 277"/>
                    <a:gd name="T16" fmla="*/ 349 w 387"/>
                    <a:gd name="T17" fmla="*/ 113 h 277"/>
                    <a:gd name="T18" fmla="*/ 349 w 387"/>
                    <a:gd name="T19" fmla="*/ 113 h 277"/>
                    <a:gd name="T20" fmla="*/ 6 w 387"/>
                    <a:gd name="T21" fmla="*/ 275 h 277"/>
                    <a:gd name="T22" fmla="*/ 6 w 387"/>
                    <a:gd name="T23" fmla="*/ 275 h 277"/>
                    <a:gd name="T24" fmla="*/ 7 w 387"/>
                    <a:gd name="T25" fmla="*/ 276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7" h="277">
                      <a:moveTo>
                        <a:pt x="7" y="276"/>
                      </a:moveTo>
                      <a:lnTo>
                        <a:pt x="7" y="276"/>
                      </a:lnTo>
                      <a:cubicBezTo>
                        <a:pt x="59" y="214"/>
                        <a:pt x="114" y="151"/>
                        <a:pt x="167" y="87"/>
                      </a:cubicBezTo>
                      <a:lnTo>
                        <a:pt x="167" y="87"/>
                      </a:lnTo>
                      <a:cubicBezTo>
                        <a:pt x="223" y="18"/>
                        <a:pt x="281" y="0"/>
                        <a:pt x="349" y="27"/>
                      </a:cubicBezTo>
                      <a:lnTo>
                        <a:pt x="349" y="27"/>
                      </a:lnTo>
                      <a:cubicBezTo>
                        <a:pt x="382" y="40"/>
                        <a:pt x="386" y="58"/>
                        <a:pt x="371" y="86"/>
                      </a:cubicBezTo>
                      <a:lnTo>
                        <a:pt x="371" y="86"/>
                      </a:lnTo>
                      <a:cubicBezTo>
                        <a:pt x="365" y="96"/>
                        <a:pt x="358" y="106"/>
                        <a:pt x="349" y="113"/>
                      </a:cubicBezTo>
                      <a:lnTo>
                        <a:pt x="349" y="113"/>
                      </a:lnTo>
                      <a:cubicBezTo>
                        <a:pt x="246" y="192"/>
                        <a:pt x="132" y="245"/>
                        <a:pt x="6" y="275"/>
                      </a:cubicBezTo>
                      <a:lnTo>
                        <a:pt x="6" y="275"/>
                      </a:lnTo>
                      <a:cubicBezTo>
                        <a:pt x="3" y="275"/>
                        <a:pt x="0" y="273"/>
                        <a:pt x="7" y="27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7" name="Freeform 26">
                  <a:extLst>
                    <a:ext uri="{FF2B5EF4-FFF2-40B4-BE49-F238E27FC236}">
                      <a16:creationId xmlns:a16="http://schemas.microsoft.com/office/drawing/2014/main" xmlns="" id="{BE673D41-0C4F-5548-86C3-DDB29ACE5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4665" y="479407"/>
                  <a:ext cx="125428" cy="158763"/>
                </a:xfrm>
                <a:custGeom>
                  <a:avLst/>
                  <a:gdLst>
                    <a:gd name="T0" fmla="*/ 28 w 290"/>
                    <a:gd name="T1" fmla="*/ 0 h 364"/>
                    <a:gd name="T2" fmla="*/ 28 w 290"/>
                    <a:gd name="T3" fmla="*/ 0 h 364"/>
                    <a:gd name="T4" fmla="*/ 258 w 290"/>
                    <a:gd name="T5" fmla="*/ 363 h 364"/>
                    <a:gd name="T6" fmla="*/ 258 w 290"/>
                    <a:gd name="T7" fmla="*/ 363 h 364"/>
                    <a:gd name="T8" fmla="*/ 93 w 290"/>
                    <a:gd name="T9" fmla="*/ 197 h 364"/>
                    <a:gd name="T10" fmla="*/ 93 w 290"/>
                    <a:gd name="T11" fmla="*/ 197 h 364"/>
                    <a:gd name="T12" fmla="*/ 28 w 290"/>
                    <a:gd name="T13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0" h="364">
                      <a:moveTo>
                        <a:pt x="28" y="0"/>
                      </a:moveTo>
                      <a:lnTo>
                        <a:pt x="28" y="0"/>
                      </a:lnTo>
                      <a:cubicBezTo>
                        <a:pt x="171" y="42"/>
                        <a:pt x="289" y="232"/>
                        <a:pt x="258" y="363"/>
                      </a:cubicBezTo>
                      <a:lnTo>
                        <a:pt x="258" y="363"/>
                      </a:lnTo>
                      <a:cubicBezTo>
                        <a:pt x="205" y="310"/>
                        <a:pt x="150" y="252"/>
                        <a:pt x="93" y="197"/>
                      </a:cubicBezTo>
                      <a:lnTo>
                        <a:pt x="93" y="197"/>
                      </a:lnTo>
                      <a:cubicBezTo>
                        <a:pt x="21" y="127"/>
                        <a:pt x="0" y="66"/>
                        <a:pt x="28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8" name="Freeform 27">
                  <a:extLst>
                    <a:ext uri="{FF2B5EF4-FFF2-40B4-BE49-F238E27FC236}">
                      <a16:creationId xmlns:a16="http://schemas.microsoft.com/office/drawing/2014/main" xmlns="" id="{96E38DC5-7438-AA4C-8913-A3DDA88DE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556" y="106592"/>
                  <a:ext cx="106375" cy="200042"/>
                </a:xfrm>
                <a:custGeom>
                  <a:avLst/>
                  <a:gdLst>
                    <a:gd name="T0" fmla="*/ 240 w 241"/>
                    <a:gd name="T1" fmla="*/ 459 h 460"/>
                    <a:gd name="T2" fmla="*/ 240 w 241"/>
                    <a:gd name="T3" fmla="*/ 459 h 460"/>
                    <a:gd name="T4" fmla="*/ 8 w 241"/>
                    <a:gd name="T5" fmla="*/ 123 h 460"/>
                    <a:gd name="T6" fmla="*/ 8 w 241"/>
                    <a:gd name="T7" fmla="*/ 123 h 460"/>
                    <a:gd name="T8" fmla="*/ 25 w 241"/>
                    <a:gd name="T9" fmla="*/ 14 h 460"/>
                    <a:gd name="T10" fmla="*/ 25 w 241"/>
                    <a:gd name="T11" fmla="*/ 14 h 460"/>
                    <a:gd name="T12" fmla="*/ 111 w 241"/>
                    <a:gd name="T13" fmla="*/ 82 h 460"/>
                    <a:gd name="T14" fmla="*/ 111 w 241"/>
                    <a:gd name="T15" fmla="*/ 82 h 460"/>
                    <a:gd name="T16" fmla="*/ 123 w 241"/>
                    <a:gd name="T17" fmla="*/ 121 h 460"/>
                    <a:gd name="T18" fmla="*/ 123 w 241"/>
                    <a:gd name="T19" fmla="*/ 121 h 460"/>
                    <a:gd name="T20" fmla="*/ 240 w 241"/>
                    <a:gd name="T21" fmla="*/ 459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1" h="460">
                      <a:moveTo>
                        <a:pt x="240" y="459"/>
                      </a:moveTo>
                      <a:lnTo>
                        <a:pt x="240" y="459"/>
                      </a:lnTo>
                      <a:cubicBezTo>
                        <a:pt x="134" y="365"/>
                        <a:pt x="34" y="268"/>
                        <a:pt x="8" y="123"/>
                      </a:cubicBezTo>
                      <a:lnTo>
                        <a:pt x="8" y="123"/>
                      </a:lnTo>
                      <a:cubicBezTo>
                        <a:pt x="0" y="88"/>
                        <a:pt x="8" y="20"/>
                        <a:pt x="25" y="14"/>
                      </a:cubicBezTo>
                      <a:lnTo>
                        <a:pt x="25" y="14"/>
                      </a:lnTo>
                      <a:cubicBezTo>
                        <a:pt x="69" y="0"/>
                        <a:pt x="90" y="50"/>
                        <a:pt x="111" y="82"/>
                      </a:cubicBezTo>
                      <a:lnTo>
                        <a:pt x="111" y="82"/>
                      </a:lnTo>
                      <a:cubicBezTo>
                        <a:pt x="118" y="93"/>
                        <a:pt x="121" y="108"/>
                        <a:pt x="123" y="121"/>
                      </a:cubicBezTo>
                      <a:lnTo>
                        <a:pt x="123" y="121"/>
                      </a:lnTo>
                      <a:cubicBezTo>
                        <a:pt x="135" y="243"/>
                        <a:pt x="179" y="354"/>
                        <a:pt x="240" y="45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69" name="Freeform 28">
                  <a:extLst>
                    <a:ext uri="{FF2B5EF4-FFF2-40B4-BE49-F238E27FC236}">
                      <a16:creationId xmlns:a16="http://schemas.microsoft.com/office/drawing/2014/main" xmlns="" id="{57ED1BD8-7EB8-434C-B3A7-AD4D77F37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656" y="227476"/>
                  <a:ext cx="128604" cy="119072"/>
                </a:xfrm>
                <a:custGeom>
                  <a:avLst/>
                  <a:gdLst>
                    <a:gd name="T0" fmla="*/ 296 w 297"/>
                    <a:gd name="T1" fmla="*/ 273 h 274"/>
                    <a:gd name="T2" fmla="*/ 296 w 297"/>
                    <a:gd name="T3" fmla="*/ 273 h 274"/>
                    <a:gd name="T4" fmla="*/ 31 w 297"/>
                    <a:gd name="T5" fmla="*/ 106 h 274"/>
                    <a:gd name="T6" fmla="*/ 31 w 297"/>
                    <a:gd name="T7" fmla="*/ 106 h 274"/>
                    <a:gd name="T8" fmla="*/ 10 w 297"/>
                    <a:gd name="T9" fmla="*/ 23 h 274"/>
                    <a:gd name="T10" fmla="*/ 10 w 297"/>
                    <a:gd name="T11" fmla="*/ 23 h 274"/>
                    <a:gd name="T12" fmla="*/ 91 w 297"/>
                    <a:gd name="T13" fmla="*/ 46 h 274"/>
                    <a:gd name="T14" fmla="*/ 91 w 297"/>
                    <a:gd name="T15" fmla="*/ 46 h 274"/>
                    <a:gd name="T16" fmla="*/ 111 w 297"/>
                    <a:gd name="T17" fmla="*/ 70 h 274"/>
                    <a:gd name="T18" fmla="*/ 111 w 297"/>
                    <a:gd name="T19" fmla="*/ 70 h 274"/>
                    <a:gd name="T20" fmla="*/ 296 w 297"/>
                    <a:gd name="T21" fmla="*/ 273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7" h="274">
                      <a:moveTo>
                        <a:pt x="296" y="273"/>
                      </a:moveTo>
                      <a:lnTo>
                        <a:pt x="296" y="273"/>
                      </a:lnTo>
                      <a:cubicBezTo>
                        <a:pt x="193" y="239"/>
                        <a:pt x="93" y="201"/>
                        <a:pt x="31" y="106"/>
                      </a:cubicBezTo>
                      <a:lnTo>
                        <a:pt x="31" y="106"/>
                      </a:lnTo>
                      <a:cubicBezTo>
                        <a:pt x="15" y="83"/>
                        <a:pt x="0" y="33"/>
                        <a:pt x="10" y="23"/>
                      </a:cubicBezTo>
                      <a:lnTo>
                        <a:pt x="10" y="23"/>
                      </a:lnTo>
                      <a:cubicBezTo>
                        <a:pt x="37" y="0"/>
                        <a:pt x="67" y="29"/>
                        <a:pt x="91" y="46"/>
                      </a:cubicBezTo>
                      <a:lnTo>
                        <a:pt x="91" y="46"/>
                      </a:lnTo>
                      <a:cubicBezTo>
                        <a:pt x="100" y="52"/>
                        <a:pt x="107" y="61"/>
                        <a:pt x="111" y="70"/>
                      </a:cubicBezTo>
                      <a:lnTo>
                        <a:pt x="111" y="70"/>
                      </a:lnTo>
                      <a:cubicBezTo>
                        <a:pt x="156" y="152"/>
                        <a:pt x="221" y="217"/>
                        <a:pt x="296" y="27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0" name="Freeform 29">
                  <a:extLst>
                    <a:ext uri="{FF2B5EF4-FFF2-40B4-BE49-F238E27FC236}">
                      <a16:creationId xmlns:a16="http://schemas.microsoft.com/office/drawing/2014/main" xmlns="" id="{0CAB6F14-BE0C-4748-8295-4F53024FB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6281" y="707045"/>
                  <a:ext cx="168296" cy="68268"/>
                </a:xfrm>
                <a:custGeom>
                  <a:avLst/>
                  <a:gdLst>
                    <a:gd name="T0" fmla="*/ 388 w 389"/>
                    <a:gd name="T1" fmla="*/ 14 h 155"/>
                    <a:gd name="T2" fmla="*/ 388 w 389"/>
                    <a:gd name="T3" fmla="*/ 14 h 155"/>
                    <a:gd name="T4" fmla="*/ 94 w 389"/>
                    <a:gd name="T5" fmla="*/ 151 h 155"/>
                    <a:gd name="T6" fmla="*/ 94 w 389"/>
                    <a:gd name="T7" fmla="*/ 151 h 155"/>
                    <a:gd name="T8" fmla="*/ 31 w 389"/>
                    <a:gd name="T9" fmla="*/ 142 h 155"/>
                    <a:gd name="T10" fmla="*/ 31 w 389"/>
                    <a:gd name="T11" fmla="*/ 142 h 155"/>
                    <a:gd name="T12" fmla="*/ 1 w 389"/>
                    <a:gd name="T13" fmla="*/ 94 h 155"/>
                    <a:gd name="T14" fmla="*/ 1 w 389"/>
                    <a:gd name="T15" fmla="*/ 94 h 155"/>
                    <a:gd name="T16" fmla="*/ 39 w 389"/>
                    <a:gd name="T17" fmla="*/ 61 h 155"/>
                    <a:gd name="T18" fmla="*/ 39 w 389"/>
                    <a:gd name="T19" fmla="*/ 61 h 155"/>
                    <a:gd name="T20" fmla="*/ 383 w 389"/>
                    <a:gd name="T21" fmla="*/ 0 h 155"/>
                    <a:gd name="T22" fmla="*/ 383 w 389"/>
                    <a:gd name="T23" fmla="*/ 0 h 155"/>
                    <a:gd name="T24" fmla="*/ 388 w 389"/>
                    <a:gd name="T25" fmla="*/ 1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9" h="155">
                      <a:moveTo>
                        <a:pt x="388" y="14"/>
                      </a:moveTo>
                      <a:lnTo>
                        <a:pt x="388" y="14"/>
                      </a:lnTo>
                      <a:cubicBezTo>
                        <a:pt x="295" y="71"/>
                        <a:pt x="205" y="134"/>
                        <a:pt x="94" y="151"/>
                      </a:cubicBezTo>
                      <a:lnTo>
                        <a:pt x="94" y="151"/>
                      </a:lnTo>
                      <a:cubicBezTo>
                        <a:pt x="73" y="154"/>
                        <a:pt x="48" y="152"/>
                        <a:pt x="31" y="142"/>
                      </a:cubicBezTo>
                      <a:lnTo>
                        <a:pt x="31" y="142"/>
                      </a:lnTo>
                      <a:cubicBezTo>
                        <a:pt x="16" y="134"/>
                        <a:pt x="2" y="111"/>
                        <a:pt x="1" y="94"/>
                      </a:cubicBezTo>
                      <a:lnTo>
                        <a:pt x="1" y="94"/>
                      </a:lnTo>
                      <a:cubicBezTo>
                        <a:pt x="0" y="84"/>
                        <a:pt x="23" y="64"/>
                        <a:pt x="39" y="61"/>
                      </a:cubicBezTo>
                      <a:lnTo>
                        <a:pt x="39" y="61"/>
                      </a:lnTo>
                      <a:cubicBezTo>
                        <a:pt x="153" y="39"/>
                        <a:pt x="268" y="20"/>
                        <a:pt x="383" y="0"/>
                      </a:cubicBezTo>
                      <a:lnTo>
                        <a:pt x="383" y="0"/>
                      </a:lnTo>
                      <a:cubicBezTo>
                        <a:pt x="385" y="4"/>
                        <a:pt x="387" y="10"/>
                        <a:pt x="388" y="1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1" name="Freeform 30">
                  <a:extLst>
                    <a:ext uri="{FF2B5EF4-FFF2-40B4-BE49-F238E27FC236}">
                      <a16:creationId xmlns:a16="http://schemas.microsoft.com/office/drawing/2014/main" xmlns="" id="{AA9A52E1-A6DF-AF4A-9E73-ED773C3DF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103" y="152831"/>
                  <a:ext cx="95262" cy="166702"/>
                </a:xfrm>
                <a:custGeom>
                  <a:avLst/>
                  <a:gdLst>
                    <a:gd name="T0" fmla="*/ 0 w 215"/>
                    <a:gd name="T1" fmla="*/ 384 h 385"/>
                    <a:gd name="T2" fmla="*/ 0 w 215"/>
                    <a:gd name="T3" fmla="*/ 384 h 385"/>
                    <a:gd name="T4" fmla="*/ 88 w 215"/>
                    <a:gd name="T5" fmla="*/ 119 h 385"/>
                    <a:gd name="T6" fmla="*/ 88 w 215"/>
                    <a:gd name="T7" fmla="*/ 119 h 385"/>
                    <a:gd name="T8" fmla="*/ 159 w 215"/>
                    <a:gd name="T9" fmla="*/ 24 h 385"/>
                    <a:gd name="T10" fmla="*/ 159 w 215"/>
                    <a:gd name="T11" fmla="*/ 24 h 385"/>
                    <a:gd name="T12" fmla="*/ 213 w 215"/>
                    <a:gd name="T13" fmla="*/ 52 h 385"/>
                    <a:gd name="T14" fmla="*/ 213 w 215"/>
                    <a:gd name="T15" fmla="*/ 52 h 385"/>
                    <a:gd name="T16" fmla="*/ 209 w 215"/>
                    <a:gd name="T17" fmla="*/ 88 h 385"/>
                    <a:gd name="T18" fmla="*/ 209 w 215"/>
                    <a:gd name="T19" fmla="*/ 88 h 385"/>
                    <a:gd name="T20" fmla="*/ 0 w 215"/>
                    <a:gd name="T21" fmla="*/ 384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5" h="385">
                      <a:moveTo>
                        <a:pt x="0" y="384"/>
                      </a:moveTo>
                      <a:lnTo>
                        <a:pt x="0" y="384"/>
                      </a:lnTo>
                      <a:cubicBezTo>
                        <a:pt x="31" y="290"/>
                        <a:pt x="56" y="202"/>
                        <a:pt x="88" y="119"/>
                      </a:cubicBezTo>
                      <a:lnTo>
                        <a:pt x="88" y="119"/>
                      </a:lnTo>
                      <a:cubicBezTo>
                        <a:pt x="102" y="83"/>
                        <a:pt x="130" y="50"/>
                        <a:pt x="159" y="24"/>
                      </a:cubicBezTo>
                      <a:lnTo>
                        <a:pt x="159" y="24"/>
                      </a:lnTo>
                      <a:cubicBezTo>
                        <a:pt x="186" y="0"/>
                        <a:pt x="210" y="15"/>
                        <a:pt x="213" y="52"/>
                      </a:cubicBezTo>
                      <a:lnTo>
                        <a:pt x="213" y="52"/>
                      </a:lnTo>
                      <a:cubicBezTo>
                        <a:pt x="214" y="64"/>
                        <a:pt x="213" y="77"/>
                        <a:pt x="209" y="88"/>
                      </a:cubicBezTo>
                      <a:lnTo>
                        <a:pt x="209" y="88"/>
                      </a:lnTo>
                      <a:cubicBezTo>
                        <a:pt x="165" y="201"/>
                        <a:pt x="96" y="298"/>
                        <a:pt x="0" y="38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2" name="Freeform 31">
                  <a:extLst>
                    <a:ext uri="{FF2B5EF4-FFF2-40B4-BE49-F238E27FC236}">
                      <a16:creationId xmlns:a16="http://schemas.microsoft.com/office/drawing/2014/main" xmlns="" id="{0752982A-DA94-0D42-9D39-3CF031A7D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3004" y="536466"/>
                  <a:ext cx="49218" cy="192104"/>
                </a:xfrm>
                <a:custGeom>
                  <a:avLst/>
                  <a:gdLst>
                    <a:gd name="T0" fmla="*/ 0 w 114"/>
                    <a:gd name="T1" fmla="*/ 439 h 440"/>
                    <a:gd name="T2" fmla="*/ 0 w 114"/>
                    <a:gd name="T3" fmla="*/ 439 h 440"/>
                    <a:gd name="T4" fmla="*/ 17 w 114"/>
                    <a:gd name="T5" fmla="*/ 45 h 440"/>
                    <a:gd name="T6" fmla="*/ 17 w 114"/>
                    <a:gd name="T7" fmla="*/ 45 h 440"/>
                    <a:gd name="T8" fmla="*/ 73 w 114"/>
                    <a:gd name="T9" fmla="*/ 1 h 440"/>
                    <a:gd name="T10" fmla="*/ 73 w 114"/>
                    <a:gd name="T11" fmla="*/ 1 h 440"/>
                    <a:gd name="T12" fmla="*/ 110 w 114"/>
                    <a:gd name="T13" fmla="*/ 45 h 440"/>
                    <a:gd name="T14" fmla="*/ 110 w 114"/>
                    <a:gd name="T15" fmla="*/ 45 h 440"/>
                    <a:gd name="T16" fmla="*/ 0 w 114"/>
                    <a:gd name="T17" fmla="*/ 439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4" h="440">
                      <a:moveTo>
                        <a:pt x="0" y="439"/>
                      </a:moveTo>
                      <a:lnTo>
                        <a:pt x="0" y="439"/>
                      </a:lnTo>
                      <a:cubicBezTo>
                        <a:pt x="6" y="308"/>
                        <a:pt x="12" y="176"/>
                        <a:pt x="17" y="45"/>
                      </a:cubicBezTo>
                      <a:lnTo>
                        <a:pt x="17" y="45"/>
                      </a:lnTo>
                      <a:cubicBezTo>
                        <a:pt x="18" y="7"/>
                        <a:pt x="44" y="3"/>
                        <a:pt x="73" y="1"/>
                      </a:cubicBezTo>
                      <a:lnTo>
                        <a:pt x="73" y="1"/>
                      </a:lnTo>
                      <a:cubicBezTo>
                        <a:pt x="105" y="0"/>
                        <a:pt x="109" y="21"/>
                        <a:pt x="110" y="45"/>
                      </a:cubicBezTo>
                      <a:lnTo>
                        <a:pt x="110" y="45"/>
                      </a:lnTo>
                      <a:cubicBezTo>
                        <a:pt x="113" y="188"/>
                        <a:pt x="42" y="310"/>
                        <a:pt x="0" y="439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3" name="Freeform 32">
                  <a:extLst>
                    <a:ext uri="{FF2B5EF4-FFF2-40B4-BE49-F238E27FC236}">
                      <a16:creationId xmlns:a16="http://schemas.microsoft.com/office/drawing/2014/main" xmlns="" id="{94EAA6C3-C641-F34E-A1CB-D725BB499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261" y="582010"/>
                  <a:ext cx="41280" cy="160351"/>
                </a:xfrm>
                <a:custGeom>
                  <a:avLst/>
                  <a:gdLst>
                    <a:gd name="T0" fmla="*/ 9 w 93"/>
                    <a:gd name="T1" fmla="*/ 364 h 371"/>
                    <a:gd name="T2" fmla="*/ 9 w 93"/>
                    <a:gd name="T3" fmla="*/ 364 h 371"/>
                    <a:gd name="T4" fmla="*/ 1 w 93"/>
                    <a:gd name="T5" fmla="*/ 49 h 371"/>
                    <a:gd name="T6" fmla="*/ 1 w 93"/>
                    <a:gd name="T7" fmla="*/ 49 h 371"/>
                    <a:gd name="T8" fmla="*/ 40 w 93"/>
                    <a:gd name="T9" fmla="*/ 0 h 371"/>
                    <a:gd name="T10" fmla="*/ 40 w 93"/>
                    <a:gd name="T11" fmla="*/ 0 h 371"/>
                    <a:gd name="T12" fmla="*/ 82 w 93"/>
                    <a:gd name="T13" fmla="*/ 39 h 371"/>
                    <a:gd name="T14" fmla="*/ 82 w 93"/>
                    <a:gd name="T15" fmla="*/ 39 h 371"/>
                    <a:gd name="T16" fmla="*/ 90 w 93"/>
                    <a:gd name="T17" fmla="*/ 94 h 371"/>
                    <a:gd name="T18" fmla="*/ 90 w 93"/>
                    <a:gd name="T19" fmla="*/ 94 h 371"/>
                    <a:gd name="T20" fmla="*/ 46 w 93"/>
                    <a:gd name="T21" fmla="*/ 370 h 371"/>
                    <a:gd name="T22" fmla="*/ 46 w 93"/>
                    <a:gd name="T23" fmla="*/ 370 h 371"/>
                    <a:gd name="T24" fmla="*/ 9 w 93"/>
                    <a:gd name="T25" fmla="*/ 364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3" h="371">
                      <a:moveTo>
                        <a:pt x="9" y="364"/>
                      </a:moveTo>
                      <a:lnTo>
                        <a:pt x="9" y="364"/>
                      </a:lnTo>
                      <a:cubicBezTo>
                        <a:pt x="6" y="259"/>
                        <a:pt x="0" y="154"/>
                        <a:pt x="1" y="49"/>
                      </a:cubicBezTo>
                      <a:lnTo>
                        <a:pt x="1" y="49"/>
                      </a:lnTo>
                      <a:cubicBezTo>
                        <a:pt x="1" y="33"/>
                        <a:pt x="26" y="16"/>
                        <a:pt x="40" y="0"/>
                      </a:cubicBezTo>
                      <a:lnTo>
                        <a:pt x="40" y="0"/>
                      </a:lnTo>
                      <a:cubicBezTo>
                        <a:pt x="54" y="13"/>
                        <a:pt x="73" y="24"/>
                        <a:pt x="82" y="39"/>
                      </a:cubicBezTo>
                      <a:lnTo>
                        <a:pt x="82" y="39"/>
                      </a:lnTo>
                      <a:cubicBezTo>
                        <a:pt x="90" y="55"/>
                        <a:pt x="92" y="76"/>
                        <a:pt x="90" y="94"/>
                      </a:cubicBezTo>
                      <a:lnTo>
                        <a:pt x="90" y="94"/>
                      </a:lnTo>
                      <a:cubicBezTo>
                        <a:pt x="76" y="186"/>
                        <a:pt x="60" y="278"/>
                        <a:pt x="46" y="370"/>
                      </a:cubicBezTo>
                      <a:lnTo>
                        <a:pt x="46" y="370"/>
                      </a:lnTo>
                      <a:cubicBezTo>
                        <a:pt x="33" y="368"/>
                        <a:pt x="22" y="366"/>
                        <a:pt x="9" y="3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4" name="Freeform 33">
                  <a:extLst>
                    <a:ext uri="{FF2B5EF4-FFF2-40B4-BE49-F238E27FC236}">
                      <a16:creationId xmlns:a16="http://schemas.microsoft.com/office/drawing/2014/main" xmlns="" id="{3727108B-9F36-9947-A2B2-CA43CACC8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7026" y="1343188"/>
                  <a:ext cx="131778" cy="130186"/>
                </a:xfrm>
                <a:custGeom>
                  <a:avLst/>
                  <a:gdLst>
                    <a:gd name="T0" fmla="*/ 0 w 306"/>
                    <a:gd name="T1" fmla="*/ 48 h 300"/>
                    <a:gd name="T2" fmla="*/ 0 w 306"/>
                    <a:gd name="T3" fmla="*/ 48 h 300"/>
                    <a:gd name="T4" fmla="*/ 305 w 306"/>
                    <a:gd name="T5" fmla="*/ 299 h 300"/>
                    <a:gd name="T6" fmla="*/ 305 w 306"/>
                    <a:gd name="T7" fmla="*/ 299 h 300"/>
                    <a:gd name="T8" fmla="*/ 76 w 306"/>
                    <a:gd name="T9" fmla="*/ 123 h 300"/>
                    <a:gd name="T10" fmla="*/ 76 w 306"/>
                    <a:gd name="T11" fmla="*/ 123 h 300"/>
                    <a:gd name="T12" fmla="*/ 0 w 306"/>
                    <a:gd name="T13" fmla="*/ 48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6" h="300">
                      <a:moveTo>
                        <a:pt x="0" y="48"/>
                      </a:moveTo>
                      <a:lnTo>
                        <a:pt x="0" y="48"/>
                      </a:lnTo>
                      <a:cubicBezTo>
                        <a:pt x="114" y="0"/>
                        <a:pt x="298" y="145"/>
                        <a:pt x="305" y="299"/>
                      </a:cubicBezTo>
                      <a:lnTo>
                        <a:pt x="305" y="299"/>
                      </a:lnTo>
                      <a:cubicBezTo>
                        <a:pt x="260" y="186"/>
                        <a:pt x="181" y="139"/>
                        <a:pt x="76" y="123"/>
                      </a:cubicBezTo>
                      <a:lnTo>
                        <a:pt x="76" y="123"/>
                      </a:lnTo>
                      <a:cubicBezTo>
                        <a:pt x="39" y="117"/>
                        <a:pt x="7" y="96"/>
                        <a:pt x="0" y="4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5" name="Freeform 34">
                  <a:extLst>
                    <a:ext uri="{FF2B5EF4-FFF2-40B4-BE49-F238E27FC236}">
                      <a16:creationId xmlns:a16="http://schemas.microsoft.com/office/drawing/2014/main" xmlns="" id="{1FB06E99-026A-354E-80C0-5E915315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522" y="717879"/>
                  <a:ext cx="142893" cy="92083"/>
                </a:xfrm>
                <a:custGeom>
                  <a:avLst/>
                  <a:gdLst>
                    <a:gd name="T0" fmla="*/ 325 w 326"/>
                    <a:gd name="T1" fmla="*/ 0 h 210"/>
                    <a:gd name="T2" fmla="*/ 325 w 326"/>
                    <a:gd name="T3" fmla="*/ 0 h 210"/>
                    <a:gd name="T4" fmla="*/ 44 w 326"/>
                    <a:gd name="T5" fmla="*/ 205 h 210"/>
                    <a:gd name="T6" fmla="*/ 44 w 326"/>
                    <a:gd name="T7" fmla="*/ 205 h 210"/>
                    <a:gd name="T8" fmla="*/ 0 w 326"/>
                    <a:gd name="T9" fmla="*/ 196 h 210"/>
                    <a:gd name="T10" fmla="*/ 0 w 326"/>
                    <a:gd name="T11" fmla="*/ 196 h 210"/>
                    <a:gd name="T12" fmla="*/ 13 w 326"/>
                    <a:gd name="T13" fmla="*/ 153 h 210"/>
                    <a:gd name="T14" fmla="*/ 13 w 326"/>
                    <a:gd name="T15" fmla="*/ 153 h 210"/>
                    <a:gd name="T16" fmla="*/ 52 w 326"/>
                    <a:gd name="T17" fmla="*/ 120 h 210"/>
                    <a:gd name="T18" fmla="*/ 52 w 326"/>
                    <a:gd name="T19" fmla="*/ 120 h 210"/>
                    <a:gd name="T20" fmla="*/ 325 w 326"/>
                    <a:gd name="T21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6" h="210">
                      <a:moveTo>
                        <a:pt x="325" y="0"/>
                      </a:moveTo>
                      <a:lnTo>
                        <a:pt x="325" y="0"/>
                      </a:lnTo>
                      <a:cubicBezTo>
                        <a:pt x="233" y="68"/>
                        <a:pt x="160" y="166"/>
                        <a:pt x="44" y="205"/>
                      </a:cubicBezTo>
                      <a:lnTo>
                        <a:pt x="44" y="205"/>
                      </a:lnTo>
                      <a:cubicBezTo>
                        <a:pt x="32" y="209"/>
                        <a:pt x="15" y="199"/>
                        <a:pt x="0" y="196"/>
                      </a:cubicBezTo>
                      <a:lnTo>
                        <a:pt x="0" y="196"/>
                      </a:lnTo>
                      <a:cubicBezTo>
                        <a:pt x="4" y="181"/>
                        <a:pt x="5" y="165"/>
                        <a:pt x="13" y="153"/>
                      </a:cubicBezTo>
                      <a:lnTo>
                        <a:pt x="13" y="153"/>
                      </a:lnTo>
                      <a:cubicBezTo>
                        <a:pt x="22" y="139"/>
                        <a:pt x="37" y="128"/>
                        <a:pt x="52" y="120"/>
                      </a:cubicBezTo>
                      <a:lnTo>
                        <a:pt x="52" y="120"/>
                      </a:lnTo>
                      <a:cubicBezTo>
                        <a:pt x="142" y="79"/>
                        <a:pt x="234" y="39"/>
                        <a:pt x="325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6" name="Freeform 35">
                  <a:extLst>
                    <a:ext uri="{FF2B5EF4-FFF2-40B4-BE49-F238E27FC236}">
                      <a16:creationId xmlns:a16="http://schemas.microsoft.com/office/drawing/2014/main" xmlns="" id="{1B254130-910A-2B48-9693-75F1D2C6EE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5811" y="676290"/>
                  <a:ext cx="152419" cy="49216"/>
                </a:xfrm>
                <a:custGeom>
                  <a:avLst/>
                  <a:gdLst>
                    <a:gd name="T0" fmla="*/ 346 w 348"/>
                    <a:gd name="T1" fmla="*/ 47 h 116"/>
                    <a:gd name="T2" fmla="*/ 346 w 348"/>
                    <a:gd name="T3" fmla="*/ 47 h 116"/>
                    <a:gd name="T4" fmla="*/ 5 w 348"/>
                    <a:gd name="T5" fmla="*/ 54 h 116"/>
                    <a:gd name="T6" fmla="*/ 5 w 348"/>
                    <a:gd name="T7" fmla="*/ 54 h 116"/>
                    <a:gd name="T8" fmla="*/ 0 w 348"/>
                    <a:gd name="T9" fmla="*/ 33 h 116"/>
                    <a:gd name="T10" fmla="*/ 0 w 348"/>
                    <a:gd name="T11" fmla="*/ 33 h 116"/>
                    <a:gd name="T12" fmla="*/ 73 w 348"/>
                    <a:gd name="T13" fmla="*/ 1 h 116"/>
                    <a:gd name="T14" fmla="*/ 73 w 348"/>
                    <a:gd name="T15" fmla="*/ 1 h 116"/>
                    <a:gd name="T16" fmla="*/ 347 w 348"/>
                    <a:gd name="T17" fmla="*/ 31 h 116"/>
                    <a:gd name="T18" fmla="*/ 347 w 348"/>
                    <a:gd name="T19" fmla="*/ 31 h 116"/>
                    <a:gd name="T20" fmla="*/ 346 w 348"/>
                    <a:gd name="T21" fmla="*/ 47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116">
                      <a:moveTo>
                        <a:pt x="346" y="47"/>
                      </a:moveTo>
                      <a:lnTo>
                        <a:pt x="346" y="47"/>
                      </a:lnTo>
                      <a:cubicBezTo>
                        <a:pt x="232" y="40"/>
                        <a:pt x="119" y="115"/>
                        <a:pt x="5" y="54"/>
                      </a:cubicBezTo>
                      <a:lnTo>
                        <a:pt x="5" y="54"/>
                      </a:lnTo>
                      <a:cubicBezTo>
                        <a:pt x="4" y="47"/>
                        <a:pt x="2" y="40"/>
                        <a:pt x="0" y="33"/>
                      </a:cubicBezTo>
                      <a:lnTo>
                        <a:pt x="0" y="33"/>
                      </a:lnTo>
                      <a:cubicBezTo>
                        <a:pt x="25" y="22"/>
                        <a:pt x="50" y="0"/>
                        <a:pt x="73" y="1"/>
                      </a:cubicBezTo>
                      <a:lnTo>
                        <a:pt x="73" y="1"/>
                      </a:lnTo>
                      <a:cubicBezTo>
                        <a:pt x="165" y="7"/>
                        <a:pt x="255" y="20"/>
                        <a:pt x="347" y="31"/>
                      </a:cubicBezTo>
                      <a:lnTo>
                        <a:pt x="347" y="31"/>
                      </a:lnTo>
                      <a:cubicBezTo>
                        <a:pt x="346" y="36"/>
                        <a:pt x="346" y="41"/>
                        <a:pt x="346" y="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7" name="Freeform 36">
                  <a:extLst>
                    <a:ext uri="{FF2B5EF4-FFF2-40B4-BE49-F238E27FC236}">
                      <a16:creationId xmlns:a16="http://schemas.microsoft.com/office/drawing/2014/main" xmlns="" id="{4CC4654D-068F-004B-9213-1FADFA5DB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704" y="609994"/>
                  <a:ext cx="58744" cy="138125"/>
                </a:xfrm>
                <a:custGeom>
                  <a:avLst/>
                  <a:gdLst>
                    <a:gd name="T0" fmla="*/ 0 w 138"/>
                    <a:gd name="T1" fmla="*/ 315 h 316"/>
                    <a:gd name="T2" fmla="*/ 0 w 138"/>
                    <a:gd name="T3" fmla="*/ 315 h 316"/>
                    <a:gd name="T4" fmla="*/ 82 w 138"/>
                    <a:gd name="T5" fmla="*/ 29 h 316"/>
                    <a:gd name="T6" fmla="*/ 82 w 138"/>
                    <a:gd name="T7" fmla="*/ 29 h 316"/>
                    <a:gd name="T8" fmla="*/ 116 w 138"/>
                    <a:gd name="T9" fmla="*/ 0 h 316"/>
                    <a:gd name="T10" fmla="*/ 116 w 138"/>
                    <a:gd name="T11" fmla="*/ 0 h 316"/>
                    <a:gd name="T12" fmla="*/ 137 w 138"/>
                    <a:gd name="T13" fmla="*/ 35 h 316"/>
                    <a:gd name="T14" fmla="*/ 137 w 138"/>
                    <a:gd name="T15" fmla="*/ 35 h 316"/>
                    <a:gd name="T16" fmla="*/ 66 w 138"/>
                    <a:gd name="T17" fmla="*/ 244 h 316"/>
                    <a:gd name="T18" fmla="*/ 66 w 138"/>
                    <a:gd name="T19" fmla="*/ 244 h 316"/>
                    <a:gd name="T20" fmla="*/ 0 w 138"/>
                    <a:gd name="T2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8" h="316">
                      <a:moveTo>
                        <a:pt x="0" y="315"/>
                      </a:moveTo>
                      <a:lnTo>
                        <a:pt x="0" y="315"/>
                      </a:lnTo>
                      <a:cubicBezTo>
                        <a:pt x="26" y="223"/>
                        <a:pt x="52" y="126"/>
                        <a:pt x="82" y="29"/>
                      </a:cubicBezTo>
                      <a:lnTo>
                        <a:pt x="82" y="29"/>
                      </a:lnTo>
                      <a:cubicBezTo>
                        <a:pt x="85" y="17"/>
                        <a:pt x="105" y="10"/>
                        <a:pt x="116" y="0"/>
                      </a:cubicBezTo>
                      <a:lnTo>
                        <a:pt x="116" y="0"/>
                      </a:lnTo>
                      <a:cubicBezTo>
                        <a:pt x="123" y="12"/>
                        <a:pt x="137" y="24"/>
                        <a:pt x="137" y="35"/>
                      </a:cubicBezTo>
                      <a:lnTo>
                        <a:pt x="137" y="35"/>
                      </a:lnTo>
                      <a:cubicBezTo>
                        <a:pt x="137" y="112"/>
                        <a:pt x="112" y="182"/>
                        <a:pt x="66" y="244"/>
                      </a:cubicBezTo>
                      <a:lnTo>
                        <a:pt x="66" y="244"/>
                      </a:lnTo>
                      <a:cubicBezTo>
                        <a:pt x="45" y="272"/>
                        <a:pt x="18" y="296"/>
                        <a:pt x="0" y="31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8" name="Freeform 37">
                  <a:extLst>
                    <a:ext uri="{FF2B5EF4-FFF2-40B4-BE49-F238E27FC236}">
                      <a16:creationId xmlns:a16="http://schemas.microsoft.com/office/drawing/2014/main" xmlns="" id="{A1A24E7C-94F0-F44E-880E-778786C36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1442" y="273945"/>
                  <a:ext cx="123840" cy="68268"/>
                </a:xfrm>
                <a:custGeom>
                  <a:avLst/>
                  <a:gdLst>
                    <a:gd name="T0" fmla="*/ 276 w 282"/>
                    <a:gd name="T1" fmla="*/ 154 h 155"/>
                    <a:gd name="T2" fmla="*/ 276 w 282"/>
                    <a:gd name="T3" fmla="*/ 154 h 155"/>
                    <a:gd name="T4" fmla="*/ 28 w 282"/>
                    <a:gd name="T5" fmla="*/ 68 h 155"/>
                    <a:gd name="T6" fmla="*/ 28 w 282"/>
                    <a:gd name="T7" fmla="*/ 68 h 155"/>
                    <a:gd name="T8" fmla="*/ 0 w 282"/>
                    <a:gd name="T9" fmla="*/ 18 h 155"/>
                    <a:gd name="T10" fmla="*/ 0 w 282"/>
                    <a:gd name="T11" fmla="*/ 18 h 155"/>
                    <a:gd name="T12" fmla="*/ 58 w 282"/>
                    <a:gd name="T13" fmla="*/ 8 h 155"/>
                    <a:gd name="T14" fmla="*/ 58 w 282"/>
                    <a:gd name="T15" fmla="*/ 8 h 155"/>
                    <a:gd name="T16" fmla="*/ 281 w 282"/>
                    <a:gd name="T17" fmla="*/ 143 h 155"/>
                    <a:gd name="T18" fmla="*/ 281 w 282"/>
                    <a:gd name="T19" fmla="*/ 143 h 155"/>
                    <a:gd name="T20" fmla="*/ 276 w 282"/>
                    <a:gd name="T21" fmla="*/ 15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155">
                      <a:moveTo>
                        <a:pt x="276" y="154"/>
                      </a:moveTo>
                      <a:lnTo>
                        <a:pt x="276" y="154"/>
                      </a:lnTo>
                      <a:cubicBezTo>
                        <a:pt x="193" y="126"/>
                        <a:pt x="110" y="100"/>
                        <a:pt x="28" y="68"/>
                      </a:cubicBezTo>
                      <a:lnTo>
                        <a:pt x="28" y="68"/>
                      </a:lnTo>
                      <a:cubicBezTo>
                        <a:pt x="14" y="62"/>
                        <a:pt x="9" y="35"/>
                        <a:pt x="0" y="18"/>
                      </a:cubicBezTo>
                      <a:lnTo>
                        <a:pt x="0" y="18"/>
                      </a:lnTo>
                      <a:cubicBezTo>
                        <a:pt x="19" y="14"/>
                        <a:pt x="45" y="0"/>
                        <a:pt x="58" y="8"/>
                      </a:cubicBezTo>
                      <a:lnTo>
                        <a:pt x="58" y="8"/>
                      </a:lnTo>
                      <a:cubicBezTo>
                        <a:pt x="134" y="50"/>
                        <a:pt x="207" y="98"/>
                        <a:pt x="281" y="143"/>
                      </a:cubicBezTo>
                      <a:lnTo>
                        <a:pt x="281" y="143"/>
                      </a:lnTo>
                      <a:cubicBezTo>
                        <a:pt x="279" y="147"/>
                        <a:pt x="278" y="151"/>
                        <a:pt x="276" y="15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79" name="Freeform 38">
                  <a:extLst>
                    <a:ext uri="{FF2B5EF4-FFF2-40B4-BE49-F238E27FC236}">
                      <a16:creationId xmlns:a16="http://schemas.microsoft.com/office/drawing/2014/main" xmlns="" id="{EE27C250-9C37-4A45-A0A5-AA586707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8733" y="327853"/>
                  <a:ext cx="115902" cy="36515"/>
                </a:xfrm>
                <a:custGeom>
                  <a:avLst/>
                  <a:gdLst>
                    <a:gd name="T0" fmla="*/ 262 w 263"/>
                    <a:gd name="T1" fmla="*/ 64 h 84"/>
                    <a:gd name="T2" fmla="*/ 262 w 263"/>
                    <a:gd name="T3" fmla="*/ 64 h 84"/>
                    <a:gd name="T4" fmla="*/ 27 w 263"/>
                    <a:gd name="T5" fmla="*/ 71 h 84"/>
                    <a:gd name="T6" fmla="*/ 27 w 263"/>
                    <a:gd name="T7" fmla="*/ 71 h 84"/>
                    <a:gd name="T8" fmla="*/ 0 w 263"/>
                    <a:gd name="T9" fmla="*/ 30 h 84"/>
                    <a:gd name="T10" fmla="*/ 0 w 263"/>
                    <a:gd name="T11" fmla="*/ 30 h 84"/>
                    <a:gd name="T12" fmla="*/ 37 w 263"/>
                    <a:gd name="T13" fmla="*/ 3 h 84"/>
                    <a:gd name="T14" fmla="*/ 37 w 263"/>
                    <a:gd name="T15" fmla="*/ 3 h 84"/>
                    <a:gd name="T16" fmla="*/ 61 w 263"/>
                    <a:gd name="T17" fmla="*/ 6 h 84"/>
                    <a:gd name="T18" fmla="*/ 61 w 263"/>
                    <a:gd name="T19" fmla="*/ 6 h 84"/>
                    <a:gd name="T20" fmla="*/ 262 w 263"/>
                    <a:gd name="T21" fmla="*/ 6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3" h="84">
                      <a:moveTo>
                        <a:pt x="262" y="64"/>
                      </a:moveTo>
                      <a:lnTo>
                        <a:pt x="262" y="64"/>
                      </a:lnTo>
                      <a:cubicBezTo>
                        <a:pt x="183" y="80"/>
                        <a:pt x="105" y="83"/>
                        <a:pt x="27" y="71"/>
                      </a:cubicBezTo>
                      <a:lnTo>
                        <a:pt x="27" y="71"/>
                      </a:lnTo>
                      <a:cubicBezTo>
                        <a:pt x="15" y="69"/>
                        <a:pt x="1" y="44"/>
                        <a:pt x="0" y="30"/>
                      </a:cubicBezTo>
                      <a:lnTo>
                        <a:pt x="0" y="30"/>
                      </a:lnTo>
                      <a:cubicBezTo>
                        <a:pt x="0" y="22"/>
                        <a:pt x="22" y="10"/>
                        <a:pt x="37" y="3"/>
                      </a:cubicBezTo>
                      <a:lnTo>
                        <a:pt x="37" y="3"/>
                      </a:lnTo>
                      <a:cubicBezTo>
                        <a:pt x="43" y="0"/>
                        <a:pt x="53" y="4"/>
                        <a:pt x="61" y="6"/>
                      </a:cubicBezTo>
                      <a:lnTo>
                        <a:pt x="61" y="6"/>
                      </a:lnTo>
                      <a:cubicBezTo>
                        <a:pt x="126" y="25"/>
                        <a:pt x="192" y="44"/>
                        <a:pt x="262" y="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0" name="Freeform 39">
                  <a:extLst>
                    <a:ext uri="{FF2B5EF4-FFF2-40B4-BE49-F238E27FC236}">
                      <a16:creationId xmlns:a16="http://schemas.microsoft.com/office/drawing/2014/main" xmlns="" id="{A0678763-B9A8-9F43-84FC-6B9F805BF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2081" y="318623"/>
                  <a:ext cx="58744" cy="60330"/>
                </a:xfrm>
                <a:custGeom>
                  <a:avLst/>
                  <a:gdLst>
                    <a:gd name="T0" fmla="*/ 113 w 138"/>
                    <a:gd name="T1" fmla="*/ 137 h 138"/>
                    <a:gd name="T2" fmla="*/ 113 w 138"/>
                    <a:gd name="T3" fmla="*/ 137 h 138"/>
                    <a:gd name="T4" fmla="*/ 30 w 138"/>
                    <a:gd name="T5" fmla="*/ 97 h 138"/>
                    <a:gd name="T6" fmla="*/ 30 w 138"/>
                    <a:gd name="T7" fmla="*/ 97 h 138"/>
                    <a:gd name="T8" fmla="*/ 38 w 138"/>
                    <a:gd name="T9" fmla="*/ 9 h 138"/>
                    <a:gd name="T10" fmla="*/ 38 w 138"/>
                    <a:gd name="T11" fmla="*/ 9 h 138"/>
                    <a:gd name="T12" fmla="*/ 126 w 138"/>
                    <a:gd name="T13" fmla="*/ 46 h 138"/>
                    <a:gd name="T14" fmla="*/ 126 w 138"/>
                    <a:gd name="T15" fmla="*/ 46 h 138"/>
                    <a:gd name="T16" fmla="*/ 113 w 138"/>
                    <a:gd name="T17" fmla="*/ 13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8">
                      <a:moveTo>
                        <a:pt x="113" y="137"/>
                      </a:moveTo>
                      <a:lnTo>
                        <a:pt x="113" y="137"/>
                      </a:lnTo>
                      <a:cubicBezTo>
                        <a:pt x="75" y="120"/>
                        <a:pt x="43" y="116"/>
                        <a:pt x="30" y="97"/>
                      </a:cubicBezTo>
                      <a:lnTo>
                        <a:pt x="30" y="97"/>
                      </a:lnTo>
                      <a:cubicBezTo>
                        <a:pt x="12" y="70"/>
                        <a:pt x="0" y="23"/>
                        <a:pt x="38" y="9"/>
                      </a:cubicBezTo>
                      <a:lnTo>
                        <a:pt x="38" y="9"/>
                      </a:lnTo>
                      <a:cubicBezTo>
                        <a:pt x="60" y="0"/>
                        <a:pt x="104" y="24"/>
                        <a:pt x="126" y="46"/>
                      </a:cubicBezTo>
                      <a:lnTo>
                        <a:pt x="126" y="46"/>
                      </a:lnTo>
                      <a:cubicBezTo>
                        <a:pt x="137" y="56"/>
                        <a:pt x="120" y="95"/>
                        <a:pt x="113" y="1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1" name="Freeform 40">
                  <a:extLst>
                    <a:ext uri="{FF2B5EF4-FFF2-40B4-BE49-F238E27FC236}">
                      <a16:creationId xmlns:a16="http://schemas.microsoft.com/office/drawing/2014/main" xmlns="" id="{64F08751-7D8D-C342-B716-40114E5CE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466" y="180591"/>
                  <a:ext cx="42868" cy="107959"/>
                </a:xfrm>
                <a:custGeom>
                  <a:avLst/>
                  <a:gdLst>
                    <a:gd name="T0" fmla="*/ 68 w 97"/>
                    <a:gd name="T1" fmla="*/ 0 h 245"/>
                    <a:gd name="T2" fmla="*/ 68 w 97"/>
                    <a:gd name="T3" fmla="*/ 0 h 245"/>
                    <a:gd name="T4" fmla="*/ 55 w 97"/>
                    <a:gd name="T5" fmla="*/ 244 h 245"/>
                    <a:gd name="T6" fmla="*/ 55 w 97"/>
                    <a:gd name="T7" fmla="*/ 244 h 245"/>
                    <a:gd name="T8" fmla="*/ 68 w 97"/>
                    <a:gd name="T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245">
                      <a:moveTo>
                        <a:pt x="68" y="0"/>
                      </a:moveTo>
                      <a:lnTo>
                        <a:pt x="68" y="0"/>
                      </a:lnTo>
                      <a:cubicBezTo>
                        <a:pt x="96" y="86"/>
                        <a:pt x="78" y="163"/>
                        <a:pt x="55" y="244"/>
                      </a:cubicBezTo>
                      <a:lnTo>
                        <a:pt x="55" y="244"/>
                      </a:lnTo>
                      <a:cubicBezTo>
                        <a:pt x="0" y="151"/>
                        <a:pt x="5" y="23"/>
                        <a:pt x="6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2" name="Freeform 41">
                  <a:extLst>
                    <a:ext uri="{FF2B5EF4-FFF2-40B4-BE49-F238E27FC236}">
                      <a16:creationId xmlns:a16="http://schemas.microsoft.com/office/drawing/2014/main" xmlns="" id="{2D27D97B-7FEF-5E47-A4DF-E535049B1C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0003" y="768421"/>
                  <a:ext cx="50806" cy="52391"/>
                </a:xfrm>
                <a:custGeom>
                  <a:avLst/>
                  <a:gdLst>
                    <a:gd name="T0" fmla="*/ 69 w 116"/>
                    <a:gd name="T1" fmla="*/ 117 h 118"/>
                    <a:gd name="T2" fmla="*/ 69 w 116"/>
                    <a:gd name="T3" fmla="*/ 117 h 118"/>
                    <a:gd name="T4" fmla="*/ 20 w 116"/>
                    <a:gd name="T5" fmla="*/ 95 h 118"/>
                    <a:gd name="T6" fmla="*/ 20 w 116"/>
                    <a:gd name="T7" fmla="*/ 95 h 118"/>
                    <a:gd name="T8" fmla="*/ 33 w 116"/>
                    <a:gd name="T9" fmla="*/ 5 h 118"/>
                    <a:gd name="T10" fmla="*/ 33 w 116"/>
                    <a:gd name="T11" fmla="*/ 5 h 118"/>
                    <a:gd name="T12" fmla="*/ 92 w 116"/>
                    <a:gd name="T13" fmla="*/ 19 h 118"/>
                    <a:gd name="T14" fmla="*/ 92 w 116"/>
                    <a:gd name="T15" fmla="*/ 19 h 118"/>
                    <a:gd name="T16" fmla="*/ 69 w 116"/>
                    <a:gd name="T1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18">
                      <a:moveTo>
                        <a:pt x="69" y="117"/>
                      </a:moveTo>
                      <a:lnTo>
                        <a:pt x="69" y="117"/>
                      </a:lnTo>
                      <a:cubicBezTo>
                        <a:pt x="57" y="112"/>
                        <a:pt x="33" y="108"/>
                        <a:pt x="20" y="95"/>
                      </a:cubicBezTo>
                      <a:lnTo>
                        <a:pt x="20" y="95"/>
                      </a:lnTo>
                      <a:cubicBezTo>
                        <a:pt x="0" y="74"/>
                        <a:pt x="9" y="11"/>
                        <a:pt x="33" y="5"/>
                      </a:cubicBezTo>
                      <a:lnTo>
                        <a:pt x="33" y="5"/>
                      </a:lnTo>
                      <a:cubicBezTo>
                        <a:pt x="51" y="0"/>
                        <a:pt x="78" y="6"/>
                        <a:pt x="92" y="19"/>
                      </a:cubicBezTo>
                      <a:lnTo>
                        <a:pt x="92" y="19"/>
                      </a:lnTo>
                      <a:cubicBezTo>
                        <a:pt x="115" y="40"/>
                        <a:pt x="105" y="92"/>
                        <a:pt x="69" y="1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3" name="Freeform 42">
                  <a:extLst>
                    <a:ext uri="{FF2B5EF4-FFF2-40B4-BE49-F238E27FC236}">
                      <a16:creationId xmlns:a16="http://schemas.microsoft.com/office/drawing/2014/main" xmlns="" id="{B01CAA3B-8D1E-874A-A776-6AC2A11347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6558" y="256274"/>
                  <a:ext cx="76209" cy="66681"/>
                </a:xfrm>
                <a:custGeom>
                  <a:avLst/>
                  <a:gdLst>
                    <a:gd name="T0" fmla="*/ 166 w 174"/>
                    <a:gd name="T1" fmla="*/ 148 h 149"/>
                    <a:gd name="T2" fmla="*/ 166 w 174"/>
                    <a:gd name="T3" fmla="*/ 148 h 149"/>
                    <a:gd name="T4" fmla="*/ 18 w 174"/>
                    <a:gd name="T5" fmla="*/ 53 h 149"/>
                    <a:gd name="T6" fmla="*/ 18 w 174"/>
                    <a:gd name="T7" fmla="*/ 53 h 149"/>
                    <a:gd name="T8" fmla="*/ 0 w 174"/>
                    <a:gd name="T9" fmla="*/ 3 h 149"/>
                    <a:gd name="T10" fmla="*/ 0 w 174"/>
                    <a:gd name="T11" fmla="*/ 3 h 149"/>
                    <a:gd name="T12" fmla="*/ 55 w 174"/>
                    <a:gd name="T13" fmla="*/ 11 h 149"/>
                    <a:gd name="T14" fmla="*/ 55 w 174"/>
                    <a:gd name="T15" fmla="*/ 11 h 149"/>
                    <a:gd name="T16" fmla="*/ 173 w 174"/>
                    <a:gd name="T17" fmla="*/ 137 h 149"/>
                    <a:gd name="T18" fmla="*/ 173 w 174"/>
                    <a:gd name="T19" fmla="*/ 137 h 149"/>
                    <a:gd name="T20" fmla="*/ 166 w 174"/>
                    <a:gd name="T21" fmla="*/ 14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149">
                      <a:moveTo>
                        <a:pt x="166" y="148"/>
                      </a:moveTo>
                      <a:lnTo>
                        <a:pt x="166" y="148"/>
                      </a:lnTo>
                      <a:cubicBezTo>
                        <a:pt x="117" y="117"/>
                        <a:pt x="66" y="87"/>
                        <a:pt x="18" y="53"/>
                      </a:cubicBezTo>
                      <a:lnTo>
                        <a:pt x="18" y="53"/>
                      </a:lnTo>
                      <a:cubicBezTo>
                        <a:pt x="7" y="44"/>
                        <a:pt x="6" y="20"/>
                        <a:pt x="0" y="3"/>
                      </a:cubicBezTo>
                      <a:lnTo>
                        <a:pt x="0" y="3"/>
                      </a:lnTo>
                      <a:cubicBezTo>
                        <a:pt x="19" y="5"/>
                        <a:pt x="44" y="0"/>
                        <a:pt x="55" y="11"/>
                      </a:cubicBezTo>
                      <a:lnTo>
                        <a:pt x="55" y="11"/>
                      </a:lnTo>
                      <a:cubicBezTo>
                        <a:pt x="97" y="50"/>
                        <a:pt x="135" y="94"/>
                        <a:pt x="173" y="137"/>
                      </a:cubicBezTo>
                      <a:lnTo>
                        <a:pt x="173" y="137"/>
                      </a:lnTo>
                      <a:cubicBezTo>
                        <a:pt x="171" y="141"/>
                        <a:pt x="169" y="145"/>
                        <a:pt x="166" y="14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4" name="Freeform 43">
                  <a:extLst>
                    <a:ext uri="{FF2B5EF4-FFF2-40B4-BE49-F238E27FC236}">
                      <a16:creationId xmlns:a16="http://schemas.microsoft.com/office/drawing/2014/main" xmlns="" id="{BE762668-896B-E542-9432-DE7FBB425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9725" y="323647"/>
                  <a:ext cx="42868" cy="46041"/>
                </a:xfrm>
                <a:custGeom>
                  <a:avLst/>
                  <a:gdLst>
                    <a:gd name="T0" fmla="*/ 102 w 103"/>
                    <a:gd name="T1" fmla="*/ 13 h 108"/>
                    <a:gd name="T2" fmla="*/ 102 w 103"/>
                    <a:gd name="T3" fmla="*/ 13 h 108"/>
                    <a:gd name="T4" fmla="*/ 69 w 103"/>
                    <a:gd name="T5" fmla="*/ 98 h 108"/>
                    <a:gd name="T6" fmla="*/ 69 w 103"/>
                    <a:gd name="T7" fmla="*/ 98 h 108"/>
                    <a:gd name="T8" fmla="*/ 0 w 103"/>
                    <a:gd name="T9" fmla="*/ 84 h 108"/>
                    <a:gd name="T10" fmla="*/ 0 w 103"/>
                    <a:gd name="T11" fmla="*/ 84 h 108"/>
                    <a:gd name="T12" fmla="*/ 22 w 103"/>
                    <a:gd name="T13" fmla="*/ 10 h 108"/>
                    <a:gd name="T14" fmla="*/ 22 w 103"/>
                    <a:gd name="T15" fmla="*/ 10 h 108"/>
                    <a:gd name="T16" fmla="*/ 102 w 103"/>
                    <a:gd name="T17" fmla="*/ 13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3" h="108">
                      <a:moveTo>
                        <a:pt x="102" y="13"/>
                      </a:moveTo>
                      <a:lnTo>
                        <a:pt x="102" y="13"/>
                      </a:lnTo>
                      <a:cubicBezTo>
                        <a:pt x="88" y="54"/>
                        <a:pt x="85" y="88"/>
                        <a:pt x="69" y="98"/>
                      </a:cubicBezTo>
                      <a:lnTo>
                        <a:pt x="69" y="98"/>
                      </a:lnTo>
                      <a:cubicBezTo>
                        <a:pt x="54" y="107"/>
                        <a:pt x="23" y="90"/>
                        <a:pt x="0" y="84"/>
                      </a:cubicBezTo>
                      <a:lnTo>
                        <a:pt x="0" y="84"/>
                      </a:lnTo>
                      <a:cubicBezTo>
                        <a:pt x="6" y="59"/>
                        <a:pt x="7" y="29"/>
                        <a:pt x="22" y="10"/>
                      </a:cubicBezTo>
                      <a:lnTo>
                        <a:pt x="22" y="10"/>
                      </a:lnTo>
                      <a:cubicBezTo>
                        <a:pt x="29" y="0"/>
                        <a:pt x="62" y="10"/>
                        <a:pt x="102" y="1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5" name="Freeform 44">
                  <a:extLst>
                    <a:ext uri="{FF2B5EF4-FFF2-40B4-BE49-F238E27FC236}">
                      <a16:creationId xmlns:a16="http://schemas.microsoft.com/office/drawing/2014/main" xmlns="" id="{1FFD2CE7-3444-A749-B613-5D11541E98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9491" y="682940"/>
                  <a:ext cx="38105" cy="36516"/>
                </a:xfrm>
                <a:custGeom>
                  <a:avLst/>
                  <a:gdLst>
                    <a:gd name="T0" fmla="*/ 0 w 88"/>
                    <a:gd name="T1" fmla="*/ 66 h 85"/>
                    <a:gd name="T2" fmla="*/ 0 w 88"/>
                    <a:gd name="T3" fmla="*/ 66 h 85"/>
                    <a:gd name="T4" fmla="*/ 22 w 88"/>
                    <a:gd name="T5" fmla="*/ 0 h 85"/>
                    <a:gd name="T6" fmla="*/ 22 w 88"/>
                    <a:gd name="T7" fmla="*/ 0 h 85"/>
                    <a:gd name="T8" fmla="*/ 79 w 88"/>
                    <a:gd name="T9" fmla="*/ 22 h 85"/>
                    <a:gd name="T10" fmla="*/ 79 w 88"/>
                    <a:gd name="T11" fmla="*/ 22 h 85"/>
                    <a:gd name="T12" fmla="*/ 68 w 88"/>
                    <a:gd name="T13" fmla="*/ 76 h 85"/>
                    <a:gd name="T14" fmla="*/ 68 w 88"/>
                    <a:gd name="T15" fmla="*/ 76 h 85"/>
                    <a:gd name="T16" fmla="*/ 0 w 88"/>
                    <a:gd name="T17" fmla="*/ 6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85">
                      <a:moveTo>
                        <a:pt x="0" y="66"/>
                      </a:moveTo>
                      <a:lnTo>
                        <a:pt x="0" y="66"/>
                      </a:lnTo>
                      <a:cubicBezTo>
                        <a:pt x="10" y="36"/>
                        <a:pt x="16" y="18"/>
                        <a:pt x="22" y="0"/>
                      </a:cubicBezTo>
                      <a:lnTo>
                        <a:pt x="22" y="0"/>
                      </a:lnTo>
                      <a:cubicBezTo>
                        <a:pt x="42" y="6"/>
                        <a:pt x="69" y="8"/>
                        <a:pt x="79" y="22"/>
                      </a:cubicBezTo>
                      <a:lnTo>
                        <a:pt x="79" y="22"/>
                      </a:lnTo>
                      <a:cubicBezTo>
                        <a:pt x="87" y="33"/>
                        <a:pt x="80" y="67"/>
                        <a:pt x="68" y="76"/>
                      </a:cubicBezTo>
                      <a:lnTo>
                        <a:pt x="68" y="76"/>
                      </a:lnTo>
                      <a:cubicBezTo>
                        <a:pt x="58" y="84"/>
                        <a:pt x="32" y="72"/>
                        <a:pt x="0" y="6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6" name="Freeform 45">
                  <a:extLst>
                    <a:ext uri="{FF2B5EF4-FFF2-40B4-BE49-F238E27FC236}">
                      <a16:creationId xmlns:a16="http://schemas.microsoft.com/office/drawing/2014/main" xmlns="" id="{8C5BA6B1-806E-464D-A1EA-C721B79EC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4655" y="262477"/>
                  <a:ext cx="46043" cy="55567"/>
                </a:xfrm>
                <a:custGeom>
                  <a:avLst/>
                  <a:gdLst>
                    <a:gd name="T0" fmla="*/ 16 w 105"/>
                    <a:gd name="T1" fmla="*/ 0 h 127"/>
                    <a:gd name="T2" fmla="*/ 16 w 105"/>
                    <a:gd name="T3" fmla="*/ 0 h 127"/>
                    <a:gd name="T4" fmla="*/ 104 w 105"/>
                    <a:gd name="T5" fmla="*/ 116 h 127"/>
                    <a:gd name="T6" fmla="*/ 104 w 105"/>
                    <a:gd name="T7" fmla="*/ 116 h 127"/>
                    <a:gd name="T8" fmla="*/ 90 w 105"/>
                    <a:gd name="T9" fmla="*/ 126 h 127"/>
                    <a:gd name="T10" fmla="*/ 90 w 105"/>
                    <a:gd name="T11" fmla="*/ 126 h 127"/>
                    <a:gd name="T12" fmla="*/ 0 w 105"/>
                    <a:gd name="T13" fmla="*/ 14 h 127"/>
                    <a:gd name="T14" fmla="*/ 0 w 105"/>
                    <a:gd name="T15" fmla="*/ 14 h 127"/>
                    <a:gd name="T16" fmla="*/ 16 w 105"/>
                    <a:gd name="T1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127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74" y="16"/>
                        <a:pt x="86" y="68"/>
                        <a:pt x="104" y="116"/>
                      </a:cubicBezTo>
                      <a:lnTo>
                        <a:pt x="104" y="116"/>
                      </a:lnTo>
                      <a:cubicBezTo>
                        <a:pt x="99" y="119"/>
                        <a:pt x="94" y="123"/>
                        <a:pt x="90" y="126"/>
                      </a:cubicBezTo>
                      <a:lnTo>
                        <a:pt x="90" y="126"/>
                      </a:lnTo>
                      <a:cubicBezTo>
                        <a:pt x="60" y="89"/>
                        <a:pt x="30" y="52"/>
                        <a:pt x="0" y="14"/>
                      </a:cubicBezTo>
                      <a:lnTo>
                        <a:pt x="0" y="14"/>
                      </a:lnTo>
                      <a:cubicBezTo>
                        <a:pt x="6" y="10"/>
                        <a:pt x="11" y="4"/>
                        <a:pt x="16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87" name="Freeform 46">
                  <a:extLst>
                    <a:ext uri="{FF2B5EF4-FFF2-40B4-BE49-F238E27FC236}">
                      <a16:creationId xmlns:a16="http://schemas.microsoft.com/office/drawing/2014/main" xmlns="" id="{AA2D40E9-DCA4-AF4E-A0B1-D326C56503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4242" y="2887562"/>
                  <a:ext cx="702720" cy="364800"/>
                </a:xfrm>
                <a:custGeom>
                  <a:avLst/>
                  <a:gdLst>
                    <a:gd name="T0" fmla="*/ 444853 w 1616"/>
                    <a:gd name="T1" fmla="*/ 277405 h 839"/>
                    <a:gd name="T2" fmla="*/ 444853 w 1616"/>
                    <a:gd name="T3" fmla="*/ 277405 h 839"/>
                    <a:gd name="T4" fmla="*/ 199597 w 1616"/>
                    <a:gd name="T5" fmla="*/ 173487 h 839"/>
                    <a:gd name="T6" fmla="*/ 199597 w 1616"/>
                    <a:gd name="T7" fmla="*/ 173487 h 839"/>
                    <a:gd name="T8" fmla="*/ 382669 w 1616"/>
                    <a:gd name="T9" fmla="*/ 223924 h 839"/>
                    <a:gd name="T10" fmla="*/ 382669 w 1616"/>
                    <a:gd name="T11" fmla="*/ 223924 h 839"/>
                    <a:gd name="T12" fmla="*/ 553131 w 1616"/>
                    <a:gd name="T13" fmla="*/ 309145 h 839"/>
                    <a:gd name="T14" fmla="*/ 553131 w 1616"/>
                    <a:gd name="T15" fmla="*/ 309145 h 839"/>
                    <a:gd name="T16" fmla="*/ 469205 w 1616"/>
                    <a:gd name="T17" fmla="*/ 251316 h 839"/>
                    <a:gd name="T18" fmla="*/ 469205 w 1616"/>
                    <a:gd name="T19" fmla="*/ 251316 h 839"/>
                    <a:gd name="T20" fmla="*/ 375712 w 1616"/>
                    <a:gd name="T21" fmla="*/ 200010 h 839"/>
                    <a:gd name="T22" fmla="*/ 375712 w 1616"/>
                    <a:gd name="T23" fmla="*/ 200010 h 839"/>
                    <a:gd name="T24" fmla="*/ 280044 w 1616"/>
                    <a:gd name="T25" fmla="*/ 158268 h 839"/>
                    <a:gd name="T26" fmla="*/ 280044 w 1616"/>
                    <a:gd name="T27" fmla="*/ 158268 h 839"/>
                    <a:gd name="T28" fmla="*/ 183507 w 1616"/>
                    <a:gd name="T29" fmla="*/ 120875 h 839"/>
                    <a:gd name="T30" fmla="*/ 183507 w 1616"/>
                    <a:gd name="T31" fmla="*/ 120875 h 839"/>
                    <a:gd name="T32" fmla="*/ 183942 w 1616"/>
                    <a:gd name="T33" fmla="*/ 115223 h 839"/>
                    <a:gd name="T34" fmla="*/ 183942 w 1616"/>
                    <a:gd name="T35" fmla="*/ 115223 h 839"/>
                    <a:gd name="T36" fmla="*/ 207424 w 1616"/>
                    <a:gd name="T37" fmla="*/ 115223 h 839"/>
                    <a:gd name="T38" fmla="*/ 207424 w 1616"/>
                    <a:gd name="T39" fmla="*/ 115223 h 839"/>
                    <a:gd name="T40" fmla="*/ 418327 w 1616"/>
                    <a:gd name="T41" fmla="*/ 188705 h 839"/>
                    <a:gd name="T42" fmla="*/ 418327 w 1616"/>
                    <a:gd name="T43" fmla="*/ 188705 h 839"/>
                    <a:gd name="T44" fmla="*/ 530954 w 1616"/>
                    <a:gd name="T45" fmla="*/ 263926 h 839"/>
                    <a:gd name="T46" fmla="*/ 530954 w 1616"/>
                    <a:gd name="T47" fmla="*/ 263926 h 839"/>
                    <a:gd name="T48" fmla="*/ 632274 w 1616"/>
                    <a:gd name="T49" fmla="*/ 342190 h 839"/>
                    <a:gd name="T50" fmla="*/ 632274 w 1616"/>
                    <a:gd name="T51" fmla="*/ 342190 h 839"/>
                    <a:gd name="T52" fmla="*/ 369189 w 1616"/>
                    <a:gd name="T53" fmla="*/ 130441 h 839"/>
                    <a:gd name="T54" fmla="*/ 369189 w 1616"/>
                    <a:gd name="T55" fmla="*/ 130441 h 839"/>
                    <a:gd name="T56" fmla="*/ 702285 w 1616"/>
                    <a:gd name="T57" fmla="*/ 364365 h 839"/>
                    <a:gd name="T58" fmla="*/ 702285 w 1616"/>
                    <a:gd name="T59" fmla="*/ 364365 h 839"/>
                    <a:gd name="T60" fmla="*/ 686196 w 1616"/>
                    <a:gd name="T61" fmla="*/ 336103 h 839"/>
                    <a:gd name="T62" fmla="*/ 686196 w 1616"/>
                    <a:gd name="T63" fmla="*/ 336103 h 839"/>
                    <a:gd name="T64" fmla="*/ 668367 w 1616"/>
                    <a:gd name="T65" fmla="*/ 307841 h 839"/>
                    <a:gd name="T66" fmla="*/ 668367 w 1616"/>
                    <a:gd name="T67" fmla="*/ 307841 h 839"/>
                    <a:gd name="T68" fmla="*/ 339184 w 1616"/>
                    <a:gd name="T69" fmla="*/ 43480 h 839"/>
                    <a:gd name="T70" fmla="*/ 339184 w 1616"/>
                    <a:gd name="T71" fmla="*/ 43480 h 839"/>
                    <a:gd name="T72" fmla="*/ 133934 w 1616"/>
                    <a:gd name="T73" fmla="*/ 12609 h 839"/>
                    <a:gd name="T74" fmla="*/ 133934 w 1616"/>
                    <a:gd name="T75" fmla="*/ 12609 h 839"/>
                    <a:gd name="T76" fmla="*/ 40006 w 1616"/>
                    <a:gd name="T77" fmla="*/ 49133 h 839"/>
                    <a:gd name="T78" fmla="*/ 40006 w 1616"/>
                    <a:gd name="T79" fmla="*/ 49133 h 839"/>
                    <a:gd name="T80" fmla="*/ 12176 w 1616"/>
                    <a:gd name="T81" fmla="*/ 134354 h 839"/>
                    <a:gd name="T82" fmla="*/ 12176 w 1616"/>
                    <a:gd name="T83" fmla="*/ 134354 h 839"/>
                    <a:gd name="T84" fmla="*/ 116975 w 1616"/>
                    <a:gd name="T85" fmla="*/ 246968 h 839"/>
                    <a:gd name="T86" fmla="*/ 116975 w 1616"/>
                    <a:gd name="T87" fmla="*/ 246968 h 839"/>
                    <a:gd name="T88" fmla="*/ 380495 w 1616"/>
                    <a:gd name="T89" fmla="*/ 326537 h 839"/>
                    <a:gd name="T90" fmla="*/ 380495 w 1616"/>
                    <a:gd name="T91" fmla="*/ 326537 h 839"/>
                    <a:gd name="T92" fmla="*/ 531389 w 1616"/>
                    <a:gd name="T93" fmla="*/ 352626 h 839"/>
                    <a:gd name="T94" fmla="*/ 531389 w 1616"/>
                    <a:gd name="T95" fmla="*/ 352626 h 839"/>
                    <a:gd name="T96" fmla="*/ 549652 w 1616"/>
                    <a:gd name="T97" fmla="*/ 355669 h 839"/>
                    <a:gd name="T98" fmla="*/ 549652 w 1616"/>
                    <a:gd name="T99" fmla="*/ 355669 h 839"/>
                    <a:gd name="T100" fmla="*/ 279610 w 1616"/>
                    <a:gd name="T101" fmla="*/ 250012 h 839"/>
                    <a:gd name="T102" fmla="*/ 279610 w 1616"/>
                    <a:gd name="T103" fmla="*/ 250012 h 839"/>
                    <a:gd name="T104" fmla="*/ 281784 w 1616"/>
                    <a:gd name="T105" fmla="*/ 243055 h 839"/>
                    <a:gd name="T106" fmla="*/ 281784 w 1616"/>
                    <a:gd name="T107" fmla="*/ 243055 h 839"/>
                    <a:gd name="T108" fmla="*/ 443114 w 1616"/>
                    <a:gd name="T109" fmla="*/ 281318 h 839"/>
                    <a:gd name="T110" fmla="*/ 443114 w 1616"/>
                    <a:gd name="T111" fmla="*/ 281318 h 839"/>
                    <a:gd name="T112" fmla="*/ 444853 w 1616"/>
                    <a:gd name="T113" fmla="*/ 277405 h 83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1616" h="839">
                      <a:moveTo>
                        <a:pt x="1023" y="638"/>
                      </a:moveTo>
                      <a:lnTo>
                        <a:pt x="1023" y="638"/>
                      </a:lnTo>
                      <a:cubicBezTo>
                        <a:pt x="835" y="558"/>
                        <a:pt x="648" y="479"/>
                        <a:pt x="459" y="399"/>
                      </a:cubicBezTo>
                      <a:cubicBezTo>
                        <a:pt x="612" y="397"/>
                        <a:pt x="746" y="457"/>
                        <a:pt x="880" y="515"/>
                      </a:cubicBezTo>
                      <a:cubicBezTo>
                        <a:pt x="1013" y="574"/>
                        <a:pt x="1140" y="647"/>
                        <a:pt x="1272" y="711"/>
                      </a:cubicBezTo>
                      <a:cubicBezTo>
                        <a:pt x="1208" y="666"/>
                        <a:pt x="1145" y="619"/>
                        <a:pt x="1079" y="578"/>
                      </a:cubicBezTo>
                      <a:cubicBezTo>
                        <a:pt x="1009" y="535"/>
                        <a:pt x="937" y="495"/>
                        <a:pt x="864" y="460"/>
                      </a:cubicBezTo>
                      <a:cubicBezTo>
                        <a:pt x="792" y="424"/>
                        <a:pt x="718" y="394"/>
                        <a:pt x="644" y="364"/>
                      </a:cubicBezTo>
                      <a:cubicBezTo>
                        <a:pt x="570" y="334"/>
                        <a:pt x="496" y="307"/>
                        <a:pt x="422" y="278"/>
                      </a:cubicBezTo>
                      <a:cubicBezTo>
                        <a:pt x="423" y="274"/>
                        <a:pt x="423" y="270"/>
                        <a:pt x="423" y="265"/>
                      </a:cubicBezTo>
                      <a:cubicBezTo>
                        <a:pt x="441" y="265"/>
                        <a:pt x="460" y="261"/>
                        <a:pt x="477" y="265"/>
                      </a:cubicBezTo>
                      <a:cubicBezTo>
                        <a:pt x="644" y="307"/>
                        <a:pt x="811" y="350"/>
                        <a:pt x="962" y="434"/>
                      </a:cubicBezTo>
                      <a:cubicBezTo>
                        <a:pt x="1053" y="484"/>
                        <a:pt x="1137" y="545"/>
                        <a:pt x="1221" y="607"/>
                      </a:cubicBezTo>
                      <a:cubicBezTo>
                        <a:pt x="1300" y="665"/>
                        <a:pt x="1376" y="728"/>
                        <a:pt x="1454" y="787"/>
                      </a:cubicBezTo>
                      <a:cubicBezTo>
                        <a:pt x="1287" y="583"/>
                        <a:pt x="1072" y="437"/>
                        <a:pt x="849" y="300"/>
                      </a:cubicBezTo>
                      <a:cubicBezTo>
                        <a:pt x="1163" y="393"/>
                        <a:pt x="1403" y="594"/>
                        <a:pt x="1615" y="838"/>
                      </a:cubicBezTo>
                      <a:cubicBezTo>
                        <a:pt x="1602" y="816"/>
                        <a:pt x="1591" y="795"/>
                        <a:pt x="1578" y="773"/>
                      </a:cubicBezTo>
                      <a:cubicBezTo>
                        <a:pt x="1565" y="751"/>
                        <a:pt x="1551" y="729"/>
                        <a:pt x="1537" y="708"/>
                      </a:cubicBezTo>
                      <a:cubicBezTo>
                        <a:pt x="1350" y="423"/>
                        <a:pt x="1086" y="237"/>
                        <a:pt x="780" y="100"/>
                      </a:cubicBezTo>
                      <a:cubicBezTo>
                        <a:pt x="628" y="33"/>
                        <a:pt x="471" y="0"/>
                        <a:pt x="308" y="29"/>
                      </a:cubicBezTo>
                      <a:cubicBezTo>
                        <a:pt x="233" y="42"/>
                        <a:pt x="159" y="76"/>
                        <a:pt x="92" y="113"/>
                      </a:cubicBezTo>
                      <a:cubicBezTo>
                        <a:pt x="19" y="154"/>
                        <a:pt x="0" y="228"/>
                        <a:pt x="28" y="309"/>
                      </a:cubicBezTo>
                      <a:cubicBezTo>
                        <a:pt x="70" y="430"/>
                        <a:pt x="161" y="510"/>
                        <a:pt x="269" y="568"/>
                      </a:cubicBezTo>
                      <a:cubicBezTo>
                        <a:pt x="457" y="671"/>
                        <a:pt x="663" y="721"/>
                        <a:pt x="875" y="751"/>
                      </a:cubicBezTo>
                      <a:cubicBezTo>
                        <a:pt x="991" y="768"/>
                        <a:pt x="1106" y="791"/>
                        <a:pt x="1222" y="811"/>
                      </a:cubicBezTo>
                      <a:cubicBezTo>
                        <a:pt x="1231" y="813"/>
                        <a:pt x="1241" y="814"/>
                        <a:pt x="1264" y="818"/>
                      </a:cubicBezTo>
                      <a:cubicBezTo>
                        <a:pt x="1067" y="684"/>
                        <a:pt x="836" y="678"/>
                        <a:pt x="643" y="575"/>
                      </a:cubicBezTo>
                      <a:cubicBezTo>
                        <a:pt x="645" y="570"/>
                        <a:pt x="646" y="564"/>
                        <a:pt x="648" y="559"/>
                      </a:cubicBezTo>
                      <a:cubicBezTo>
                        <a:pt x="771" y="588"/>
                        <a:pt x="895" y="618"/>
                        <a:pt x="1019" y="647"/>
                      </a:cubicBezTo>
                      <a:cubicBezTo>
                        <a:pt x="1021" y="644"/>
                        <a:pt x="1022" y="641"/>
                        <a:pt x="1023" y="638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88" name="Freeform 47">
                  <a:extLst>
                    <a:ext uri="{FF2B5EF4-FFF2-40B4-BE49-F238E27FC236}">
                      <a16:creationId xmlns:a16="http://schemas.microsoft.com/office/drawing/2014/main" xmlns="" id="{3DCE681F-CAAB-F34C-B98F-F3D637BA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0961" y="2253962"/>
                  <a:ext cx="458879" cy="332159"/>
                </a:xfrm>
                <a:custGeom>
                  <a:avLst/>
                  <a:gdLst>
                    <a:gd name="T0" fmla="*/ 0 w 1056"/>
                    <a:gd name="T1" fmla="*/ 169353 h 761"/>
                    <a:gd name="T2" fmla="*/ 0 w 1056"/>
                    <a:gd name="T3" fmla="*/ 169353 h 761"/>
                    <a:gd name="T4" fmla="*/ 122542 w 1056"/>
                    <a:gd name="T5" fmla="*/ 297677 h 761"/>
                    <a:gd name="T6" fmla="*/ 122542 w 1056"/>
                    <a:gd name="T7" fmla="*/ 297677 h 761"/>
                    <a:gd name="T8" fmla="*/ 367625 w 1056"/>
                    <a:gd name="T9" fmla="*/ 273235 h 761"/>
                    <a:gd name="T10" fmla="*/ 367625 w 1056"/>
                    <a:gd name="T11" fmla="*/ 273235 h 761"/>
                    <a:gd name="T12" fmla="*/ 362845 w 1056"/>
                    <a:gd name="T13" fmla="*/ 53250 h 761"/>
                    <a:gd name="T14" fmla="*/ 362845 w 1056"/>
                    <a:gd name="T15" fmla="*/ 53250 h 761"/>
                    <a:gd name="T16" fmla="*/ 44758 w 1056"/>
                    <a:gd name="T17" fmla="*/ 77693 h 761"/>
                    <a:gd name="T18" fmla="*/ 44758 w 1056"/>
                    <a:gd name="T19" fmla="*/ 77693 h 761"/>
                    <a:gd name="T20" fmla="*/ 27376 w 1056"/>
                    <a:gd name="T21" fmla="*/ 96898 h 761"/>
                    <a:gd name="T22" fmla="*/ 27376 w 1056"/>
                    <a:gd name="T23" fmla="*/ 96898 h 761"/>
                    <a:gd name="T24" fmla="*/ 119065 w 1056"/>
                    <a:gd name="T25" fmla="*/ 78129 h 761"/>
                    <a:gd name="T26" fmla="*/ 119065 w 1056"/>
                    <a:gd name="T27" fmla="*/ 78129 h 761"/>
                    <a:gd name="T28" fmla="*/ 259858 w 1056"/>
                    <a:gd name="T29" fmla="*/ 173718 h 761"/>
                    <a:gd name="T30" fmla="*/ 259858 w 1056"/>
                    <a:gd name="T31" fmla="*/ 173718 h 761"/>
                    <a:gd name="T32" fmla="*/ 179032 w 1056"/>
                    <a:gd name="T33" fmla="*/ 262323 h 761"/>
                    <a:gd name="T34" fmla="*/ 179032 w 1056"/>
                    <a:gd name="T35" fmla="*/ 262323 h 761"/>
                    <a:gd name="T36" fmla="*/ 84736 w 1056"/>
                    <a:gd name="T37" fmla="*/ 227405 h 761"/>
                    <a:gd name="T38" fmla="*/ 84736 w 1056"/>
                    <a:gd name="T39" fmla="*/ 227405 h 761"/>
                    <a:gd name="T40" fmla="*/ 0 w 1056"/>
                    <a:gd name="T41" fmla="*/ 169353 h 7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6" h="761">
                      <a:moveTo>
                        <a:pt x="0" y="388"/>
                      </a:moveTo>
                      <a:lnTo>
                        <a:pt x="0" y="388"/>
                      </a:lnTo>
                      <a:cubicBezTo>
                        <a:pt x="47" y="542"/>
                        <a:pt x="149" y="629"/>
                        <a:pt x="282" y="682"/>
                      </a:cubicBezTo>
                      <a:cubicBezTo>
                        <a:pt x="478" y="760"/>
                        <a:pt x="669" y="746"/>
                        <a:pt x="846" y="626"/>
                      </a:cubicBezTo>
                      <a:cubicBezTo>
                        <a:pt x="1055" y="486"/>
                        <a:pt x="1049" y="256"/>
                        <a:pt x="835" y="122"/>
                      </a:cubicBezTo>
                      <a:cubicBezTo>
                        <a:pt x="639" y="0"/>
                        <a:pt x="279" y="27"/>
                        <a:pt x="103" y="178"/>
                      </a:cubicBezTo>
                      <a:cubicBezTo>
                        <a:pt x="90" y="189"/>
                        <a:pt x="79" y="204"/>
                        <a:pt x="63" y="222"/>
                      </a:cubicBezTo>
                      <a:cubicBezTo>
                        <a:pt x="139" y="206"/>
                        <a:pt x="206" y="189"/>
                        <a:pt x="274" y="179"/>
                      </a:cubicBezTo>
                      <a:cubicBezTo>
                        <a:pt x="409" y="159"/>
                        <a:pt x="564" y="266"/>
                        <a:pt x="598" y="398"/>
                      </a:cubicBezTo>
                      <a:cubicBezTo>
                        <a:pt x="628" y="516"/>
                        <a:pt x="546" y="605"/>
                        <a:pt x="412" y="601"/>
                      </a:cubicBezTo>
                      <a:cubicBezTo>
                        <a:pt x="331" y="599"/>
                        <a:pt x="260" y="563"/>
                        <a:pt x="195" y="521"/>
                      </a:cubicBezTo>
                      <a:cubicBezTo>
                        <a:pt x="131" y="481"/>
                        <a:pt x="71" y="437"/>
                        <a:pt x="0" y="38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89" name="Freeform 48">
                  <a:extLst>
                    <a:ext uri="{FF2B5EF4-FFF2-40B4-BE49-F238E27FC236}">
                      <a16:creationId xmlns:a16="http://schemas.microsoft.com/office/drawing/2014/main" xmlns="" id="{4FB07E38-D6DE-1E45-B856-C140CFA69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8990" y="2740085"/>
                  <a:ext cx="927215" cy="722373"/>
                </a:xfrm>
                <a:custGeom>
                  <a:avLst/>
                  <a:gdLst>
                    <a:gd name="T0" fmla="*/ 0 w 2131"/>
                    <a:gd name="T1" fmla="*/ 432 h 1660"/>
                    <a:gd name="T2" fmla="*/ 0 w 2131"/>
                    <a:gd name="T3" fmla="*/ 432 h 1660"/>
                    <a:gd name="T4" fmla="*/ 904 w 2131"/>
                    <a:gd name="T5" fmla="*/ 294 h 1660"/>
                    <a:gd name="T6" fmla="*/ 904 w 2131"/>
                    <a:gd name="T7" fmla="*/ 294 h 1660"/>
                    <a:gd name="T8" fmla="*/ 1377 w 2131"/>
                    <a:gd name="T9" fmla="*/ 680 h 1660"/>
                    <a:gd name="T10" fmla="*/ 1377 w 2131"/>
                    <a:gd name="T11" fmla="*/ 680 h 1660"/>
                    <a:gd name="T12" fmla="*/ 1721 w 2131"/>
                    <a:gd name="T13" fmla="*/ 1174 h 1660"/>
                    <a:gd name="T14" fmla="*/ 1721 w 2131"/>
                    <a:gd name="T15" fmla="*/ 1174 h 1660"/>
                    <a:gd name="T16" fmla="*/ 2130 w 2131"/>
                    <a:gd name="T17" fmla="*/ 1659 h 1660"/>
                    <a:gd name="T18" fmla="*/ 2130 w 2131"/>
                    <a:gd name="T19" fmla="*/ 1659 h 1660"/>
                    <a:gd name="T20" fmla="*/ 1905 w 2131"/>
                    <a:gd name="T21" fmla="*/ 1264 h 1660"/>
                    <a:gd name="T22" fmla="*/ 1905 w 2131"/>
                    <a:gd name="T23" fmla="*/ 1264 h 1660"/>
                    <a:gd name="T24" fmla="*/ 1627 w 2131"/>
                    <a:gd name="T25" fmla="*/ 753 h 1660"/>
                    <a:gd name="T26" fmla="*/ 1627 w 2131"/>
                    <a:gd name="T27" fmla="*/ 753 h 1660"/>
                    <a:gd name="T28" fmla="*/ 1110 w 2131"/>
                    <a:gd name="T29" fmla="*/ 213 h 1660"/>
                    <a:gd name="T30" fmla="*/ 1110 w 2131"/>
                    <a:gd name="T31" fmla="*/ 213 h 1660"/>
                    <a:gd name="T32" fmla="*/ 32 w 2131"/>
                    <a:gd name="T33" fmla="*/ 386 h 1660"/>
                    <a:gd name="T34" fmla="*/ 32 w 2131"/>
                    <a:gd name="T35" fmla="*/ 386 h 1660"/>
                    <a:gd name="T36" fmla="*/ 0 w 2131"/>
                    <a:gd name="T37" fmla="*/ 432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31" h="1660">
                      <a:moveTo>
                        <a:pt x="0" y="432"/>
                      </a:moveTo>
                      <a:lnTo>
                        <a:pt x="0" y="432"/>
                      </a:lnTo>
                      <a:cubicBezTo>
                        <a:pt x="244" y="203"/>
                        <a:pt x="580" y="152"/>
                        <a:pt x="904" y="294"/>
                      </a:cubicBezTo>
                      <a:lnTo>
                        <a:pt x="904" y="294"/>
                      </a:lnTo>
                      <a:cubicBezTo>
                        <a:pt x="1098" y="379"/>
                        <a:pt x="1252" y="515"/>
                        <a:pt x="1377" y="680"/>
                      </a:cubicBezTo>
                      <a:lnTo>
                        <a:pt x="1377" y="680"/>
                      </a:lnTo>
                      <a:cubicBezTo>
                        <a:pt x="1497" y="840"/>
                        <a:pt x="1608" y="1007"/>
                        <a:pt x="1721" y="1174"/>
                      </a:cubicBezTo>
                      <a:lnTo>
                        <a:pt x="1721" y="1174"/>
                      </a:lnTo>
                      <a:cubicBezTo>
                        <a:pt x="1840" y="1349"/>
                        <a:pt x="1973" y="1513"/>
                        <a:pt x="2130" y="1659"/>
                      </a:cubicBezTo>
                      <a:lnTo>
                        <a:pt x="2130" y="1659"/>
                      </a:lnTo>
                      <a:cubicBezTo>
                        <a:pt x="2054" y="1527"/>
                        <a:pt x="1978" y="1396"/>
                        <a:pt x="1905" y="1264"/>
                      </a:cubicBezTo>
                      <a:lnTo>
                        <a:pt x="1905" y="1264"/>
                      </a:lnTo>
                      <a:cubicBezTo>
                        <a:pt x="1812" y="1094"/>
                        <a:pt x="1728" y="919"/>
                        <a:pt x="1627" y="753"/>
                      </a:cubicBezTo>
                      <a:lnTo>
                        <a:pt x="1627" y="753"/>
                      </a:lnTo>
                      <a:cubicBezTo>
                        <a:pt x="1496" y="536"/>
                        <a:pt x="1333" y="347"/>
                        <a:pt x="1110" y="213"/>
                      </a:cubicBezTo>
                      <a:lnTo>
                        <a:pt x="1110" y="213"/>
                      </a:lnTo>
                      <a:cubicBezTo>
                        <a:pt x="757" y="0"/>
                        <a:pt x="295" y="71"/>
                        <a:pt x="32" y="386"/>
                      </a:cubicBezTo>
                      <a:lnTo>
                        <a:pt x="32" y="386"/>
                      </a:lnTo>
                      <a:cubicBezTo>
                        <a:pt x="20" y="401"/>
                        <a:pt x="10" y="417"/>
                        <a:pt x="0" y="432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90" name="Freeform 49">
                  <a:extLst>
                    <a:ext uri="{FF2B5EF4-FFF2-40B4-BE49-F238E27FC236}">
                      <a16:creationId xmlns:a16="http://schemas.microsoft.com/office/drawing/2014/main" xmlns="" id="{31ADF99F-D0A1-C648-B593-243A4B9B3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8162" y="1985162"/>
                  <a:ext cx="311040" cy="480000"/>
                </a:xfrm>
                <a:custGeom>
                  <a:avLst/>
                  <a:gdLst>
                    <a:gd name="T0" fmla="*/ 220302 w 713"/>
                    <a:gd name="T1" fmla="*/ 429428 h 1101"/>
                    <a:gd name="T2" fmla="*/ 220302 w 713"/>
                    <a:gd name="T3" fmla="*/ 429428 h 1101"/>
                    <a:gd name="T4" fmla="*/ 242114 w 713"/>
                    <a:gd name="T5" fmla="*/ 78910 h 1101"/>
                    <a:gd name="T6" fmla="*/ 242114 w 713"/>
                    <a:gd name="T7" fmla="*/ 78910 h 1101"/>
                    <a:gd name="T8" fmla="*/ 73725 w 713"/>
                    <a:gd name="T9" fmla="*/ 62343 h 1101"/>
                    <a:gd name="T10" fmla="*/ 73725 w 713"/>
                    <a:gd name="T11" fmla="*/ 62343 h 1101"/>
                    <a:gd name="T12" fmla="*/ 18322 w 713"/>
                    <a:gd name="T13" fmla="*/ 289918 h 1101"/>
                    <a:gd name="T14" fmla="*/ 18322 w 713"/>
                    <a:gd name="T15" fmla="*/ 289918 h 1101"/>
                    <a:gd name="T16" fmla="*/ 86376 w 713"/>
                    <a:gd name="T17" fmla="*/ 428556 h 1101"/>
                    <a:gd name="T18" fmla="*/ 86376 w 713"/>
                    <a:gd name="T19" fmla="*/ 428556 h 1101"/>
                    <a:gd name="T20" fmla="*/ 141342 w 713"/>
                    <a:gd name="T21" fmla="*/ 479564 h 1101"/>
                    <a:gd name="T22" fmla="*/ 141342 w 713"/>
                    <a:gd name="T23" fmla="*/ 479564 h 1101"/>
                    <a:gd name="T24" fmla="*/ 140470 w 713"/>
                    <a:gd name="T25" fmla="*/ 446431 h 1101"/>
                    <a:gd name="T26" fmla="*/ 140470 w 713"/>
                    <a:gd name="T27" fmla="*/ 446431 h 1101"/>
                    <a:gd name="T28" fmla="*/ 79396 w 713"/>
                    <a:gd name="T29" fmla="*/ 285123 h 1101"/>
                    <a:gd name="T30" fmla="*/ 79396 w 713"/>
                    <a:gd name="T31" fmla="*/ 285123 h 1101"/>
                    <a:gd name="T32" fmla="*/ 141342 w 713"/>
                    <a:gd name="T33" fmla="*/ 184850 h 1101"/>
                    <a:gd name="T34" fmla="*/ 141342 w 713"/>
                    <a:gd name="T35" fmla="*/ 184850 h 1101"/>
                    <a:gd name="T36" fmla="*/ 166644 w 713"/>
                    <a:gd name="T37" fmla="*/ 187902 h 1101"/>
                    <a:gd name="T38" fmla="*/ 166644 w 713"/>
                    <a:gd name="T39" fmla="*/ 187902 h 1101"/>
                    <a:gd name="T40" fmla="*/ 228590 w 713"/>
                    <a:gd name="T41" fmla="*/ 319128 h 1101"/>
                    <a:gd name="T42" fmla="*/ 228590 w 713"/>
                    <a:gd name="T43" fmla="*/ 319128 h 1101"/>
                    <a:gd name="T44" fmla="*/ 220302 w 713"/>
                    <a:gd name="T45" fmla="*/ 429428 h 110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13" h="1101">
                      <a:moveTo>
                        <a:pt x="505" y="985"/>
                      </a:moveTo>
                      <a:lnTo>
                        <a:pt x="505" y="985"/>
                      </a:lnTo>
                      <a:cubicBezTo>
                        <a:pt x="712" y="747"/>
                        <a:pt x="681" y="386"/>
                        <a:pt x="555" y="181"/>
                      </a:cubicBezTo>
                      <a:cubicBezTo>
                        <a:pt x="454" y="17"/>
                        <a:pt x="299" y="0"/>
                        <a:pt x="169" y="143"/>
                      </a:cubicBezTo>
                      <a:cubicBezTo>
                        <a:pt x="32" y="294"/>
                        <a:pt x="0" y="469"/>
                        <a:pt x="42" y="665"/>
                      </a:cubicBezTo>
                      <a:cubicBezTo>
                        <a:pt x="67" y="785"/>
                        <a:pt x="122" y="889"/>
                        <a:pt x="198" y="983"/>
                      </a:cubicBezTo>
                      <a:cubicBezTo>
                        <a:pt x="234" y="1026"/>
                        <a:pt x="281" y="1061"/>
                        <a:pt x="324" y="1100"/>
                      </a:cubicBezTo>
                      <a:cubicBezTo>
                        <a:pt x="359" y="1064"/>
                        <a:pt x="340" y="1045"/>
                        <a:pt x="322" y="1024"/>
                      </a:cubicBezTo>
                      <a:cubicBezTo>
                        <a:pt x="231" y="917"/>
                        <a:pt x="191" y="789"/>
                        <a:pt x="182" y="654"/>
                      </a:cubicBezTo>
                      <a:cubicBezTo>
                        <a:pt x="174" y="541"/>
                        <a:pt x="226" y="462"/>
                        <a:pt x="324" y="424"/>
                      </a:cubicBezTo>
                      <a:cubicBezTo>
                        <a:pt x="340" y="417"/>
                        <a:pt x="368" y="421"/>
                        <a:pt x="382" y="431"/>
                      </a:cubicBezTo>
                      <a:cubicBezTo>
                        <a:pt x="484" y="505"/>
                        <a:pt x="521" y="613"/>
                        <a:pt x="524" y="732"/>
                      </a:cubicBezTo>
                      <a:cubicBezTo>
                        <a:pt x="526" y="816"/>
                        <a:pt x="512" y="900"/>
                        <a:pt x="505" y="98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91" name="Freeform 50">
                  <a:extLst>
                    <a:ext uri="{FF2B5EF4-FFF2-40B4-BE49-F238E27FC236}">
                      <a16:creationId xmlns:a16="http://schemas.microsoft.com/office/drawing/2014/main" xmlns="" id="{F4AE1F75-16F2-E74B-906C-C4992047E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347" y="2766654"/>
                  <a:ext cx="504888" cy="669981"/>
                </a:xfrm>
                <a:custGeom>
                  <a:avLst/>
                  <a:gdLst>
                    <a:gd name="T0" fmla="*/ 356 w 1161"/>
                    <a:gd name="T1" fmla="*/ 1530 h 1540"/>
                    <a:gd name="T2" fmla="*/ 356 w 1161"/>
                    <a:gd name="T3" fmla="*/ 1530 h 1540"/>
                    <a:gd name="T4" fmla="*/ 325 w 1161"/>
                    <a:gd name="T5" fmla="*/ 1462 h 1540"/>
                    <a:gd name="T6" fmla="*/ 325 w 1161"/>
                    <a:gd name="T7" fmla="*/ 1462 h 1540"/>
                    <a:gd name="T8" fmla="*/ 197 w 1161"/>
                    <a:gd name="T9" fmla="*/ 926 h 1540"/>
                    <a:gd name="T10" fmla="*/ 197 w 1161"/>
                    <a:gd name="T11" fmla="*/ 926 h 1540"/>
                    <a:gd name="T12" fmla="*/ 374 w 1161"/>
                    <a:gd name="T13" fmla="*/ 479 h 1540"/>
                    <a:gd name="T14" fmla="*/ 374 w 1161"/>
                    <a:gd name="T15" fmla="*/ 479 h 1540"/>
                    <a:gd name="T16" fmla="*/ 527 w 1161"/>
                    <a:gd name="T17" fmla="*/ 309 h 1540"/>
                    <a:gd name="T18" fmla="*/ 527 w 1161"/>
                    <a:gd name="T19" fmla="*/ 309 h 1540"/>
                    <a:gd name="T20" fmla="*/ 870 w 1161"/>
                    <a:gd name="T21" fmla="*/ 155 h 1540"/>
                    <a:gd name="T22" fmla="*/ 870 w 1161"/>
                    <a:gd name="T23" fmla="*/ 155 h 1540"/>
                    <a:gd name="T24" fmla="*/ 1112 w 1161"/>
                    <a:gd name="T25" fmla="*/ 150 h 1540"/>
                    <a:gd name="T26" fmla="*/ 1112 w 1161"/>
                    <a:gd name="T27" fmla="*/ 150 h 1540"/>
                    <a:gd name="T28" fmla="*/ 1156 w 1161"/>
                    <a:gd name="T29" fmla="*/ 148 h 1540"/>
                    <a:gd name="T30" fmla="*/ 1156 w 1161"/>
                    <a:gd name="T31" fmla="*/ 148 h 1540"/>
                    <a:gd name="T32" fmla="*/ 1160 w 1161"/>
                    <a:gd name="T33" fmla="*/ 132 h 1540"/>
                    <a:gd name="T34" fmla="*/ 1160 w 1161"/>
                    <a:gd name="T35" fmla="*/ 132 h 1540"/>
                    <a:gd name="T36" fmla="*/ 1052 w 1161"/>
                    <a:gd name="T37" fmla="*/ 88 h 1540"/>
                    <a:gd name="T38" fmla="*/ 1052 w 1161"/>
                    <a:gd name="T39" fmla="*/ 88 h 1540"/>
                    <a:gd name="T40" fmla="*/ 156 w 1161"/>
                    <a:gd name="T41" fmla="*/ 426 h 1540"/>
                    <a:gd name="T42" fmla="*/ 156 w 1161"/>
                    <a:gd name="T43" fmla="*/ 426 h 1540"/>
                    <a:gd name="T44" fmla="*/ 97 w 1161"/>
                    <a:gd name="T45" fmla="*/ 1082 h 1540"/>
                    <a:gd name="T46" fmla="*/ 97 w 1161"/>
                    <a:gd name="T47" fmla="*/ 1082 h 1540"/>
                    <a:gd name="T48" fmla="*/ 168 w 1161"/>
                    <a:gd name="T49" fmla="*/ 1251 h 1540"/>
                    <a:gd name="T50" fmla="*/ 168 w 1161"/>
                    <a:gd name="T51" fmla="*/ 1251 h 1540"/>
                    <a:gd name="T52" fmla="*/ 337 w 1161"/>
                    <a:gd name="T53" fmla="*/ 1539 h 1540"/>
                    <a:gd name="T54" fmla="*/ 337 w 1161"/>
                    <a:gd name="T55" fmla="*/ 1539 h 1540"/>
                    <a:gd name="T56" fmla="*/ 356 w 1161"/>
                    <a:gd name="T57" fmla="*/ 1530 h 1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61" h="1540">
                      <a:moveTo>
                        <a:pt x="356" y="1530"/>
                      </a:moveTo>
                      <a:lnTo>
                        <a:pt x="356" y="1530"/>
                      </a:lnTo>
                      <a:cubicBezTo>
                        <a:pt x="345" y="1507"/>
                        <a:pt x="336" y="1484"/>
                        <a:pt x="325" y="1462"/>
                      </a:cubicBezTo>
                      <a:lnTo>
                        <a:pt x="325" y="1462"/>
                      </a:lnTo>
                      <a:cubicBezTo>
                        <a:pt x="243" y="1293"/>
                        <a:pt x="192" y="1115"/>
                        <a:pt x="197" y="926"/>
                      </a:cubicBezTo>
                      <a:lnTo>
                        <a:pt x="197" y="926"/>
                      </a:lnTo>
                      <a:cubicBezTo>
                        <a:pt x="201" y="757"/>
                        <a:pt x="267" y="609"/>
                        <a:pt x="374" y="479"/>
                      </a:cubicBezTo>
                      <a:lnTo>
                        <a:pt x="374" y="479"/>
                      </a:lnTo>
                      <a:cubicBezTo>
                        <a:pt x="422" y="420"/>
                        <a:pt x="473" y="363"/>
                        <a:pt x="527" y="309"/>
                      </a:cubicBezTo>
                      <a:lnTo>
                        <a:pt x="527" y="309"/>
                      </a:lnTo>
                      <a:cubicBezTo>
                        <a:pt x="621" y="215"/>
                        <a:pt x="741" y="169"/>
                        <a:pt x="870" y="155"/>
                      </a:cubicBezTo>
                      <a:lnTo>
                        <a:pt x="870" y="155"/>
                      </a:lnTo>
                      <a:cubicBezTo>
                        <a:pt x="950" y="146"/>
                        <a:pt x="1031" y="151"/>
                        <a:pt x="1112" y="150"/>
                      </a:cubicBezTo>
                      <a:lnTo>
                        <a:pt x="1112" y="150"/>
                      </a:lnTo>
                      <a:cubicBezTo>
                        <a:pt x="1127" y="150"/>
                        <a:pt x="1141" y="148"/>
                        <a:pt x="1156" y="148"/>
                      </a:cubicBezTo>
                      <a:lnTo>
                        <a:pt x="1156" y="148"/>
                      </a:lnTo>
                      <a:cubicBezTo>
                        <a:pt x="1157" y="143"/>
                        <a:pt x="1159" y="137"/>
                        <a:pt x="1160" y="132"/>
                      </a:cubicBezTo>
                      <a:lnTo>
                        <a:pt x="1160" y="132"/>
                      </a:lnTo>
                      <a:cubicBezTo>
                        <a:pt x="1124" y="117"/>
                        <a:pt x="1089" y="97"/>
                        <a:pt x="1052" y="88"/>
                      </a:cubicBezTo>
                      <a:lnTo>
                        <a:pt x="1052" y="88"/>
                      </a:lnTo>
                      <a:cubicBezTo>
                        <a:pt x="711" y="0"/>
                        <a:pt x="359" y="137"/>
                        <a:pt x="156" y="426"/>
                      </a:cubicBezTo>
                      <a:lnTo>
                        <a:pt x="156" y="426"/>
                      </a:lnTo>
                      <a:cubicBezTo>
                        <a:pt x="9" y="636"/>
                        <a:pt x="0" y="853"/>
                        <a:pt x="97" y="1082"/>
                      </a:cubicBezTo>
                      <a:lnTo>
                        <a:pt x="97" y="1082"/>
                      </a:lnTo>
                      <a:cubicBezTo>
                        <a:pt x="121" y="1139"/>
                        <a:pt x="139" y="1198"/>
                        <a:pt x="168" y="1251"/>
                      </a:cubicBezTo>
                      <a:lnTo>
                        <a:pt x="168" y="1251"/>
                      </a:lnTo>
                      <a:cubicBezTo>
                        <a:pt x="221" y="1350"/>
                        <a:pt x="280" y="1444"/>
                        <a:pt x="337" y="1539"/>
                      </a:cubicBezTo>
                      <a:lnTo>
                        <a:pt x="337" y="1539"/>
                      </a:lnTo>
                      <a:cubicBezTo>
                        <a:pt x="343" y="1536"/>
                        <a:pt x="349" y="1533"/>
                        <a:pt x="356" y="153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92" name="Freeform 51">
                  <a:extLst>
                    <a:ext uri="{FF2B5EF4-FFF2-40B4-BE49-F238E27FC236}">
                      <a16:creationId xmlns:a16="http://schemas.microsoft.com/office/drawing/2014/main" xmlns="" id="{5C0A95E7-1B7F-5C4B-9362-89E3059CF6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7040" y="1823882"/>
                  <a:ext cx="378241" cy="311040"/>
                </a:xfrm>
                <a:custGeom>
                  <a:avLst/>
                  <a:gdLst>
                    <a:gd name="T0" fmla="*/ 0 w 867"/>
                    <a:gd name="T1" fmla="*/ 177054 h 715"/>
                    <a:gd name="T2" fmla="*/ 0 w 867"/>
                    <a:gd name="T3" fmla="*/ 177054 h 715"/>
                    <a:gd name="T4" fmla="*/ 14833 w 867"/>
                    <a:gd name="T5" fmla="*/ 161828 h 715"/>
                    <a:gd name="T6" fmla="*/ 14833 w 867"/>
                    <a:gd name="T7" fmla="*/ 161828 h 715"/>
                    <a:gd name="T8" fmla="*/ 139168 w 867"/>
                    <a:gd name="T9" fmla="*/ 100490 h 715"/>
                    <a:gd name="T10" fmla="*/ 139168 w 867"/>
                    <a:gd name="T11" fmla="*/ 100490 h 715"/>
                    <a:gd name="T12" fmla="*/ 219005 w 867"/>
                    <a:gd name="T13" fmla="*/ 151387 h 715"/>
                    <a:gd name="T14" fmla="*/ 219005 w 867"/>
                    <a:gd name="T15" fmla="*/ 151387 h 715"/>
                    <a:gd name="T16" fmla="*/ 173633 w 867"/>
                    <a:gd name="T17" fmla="*/ 244482 h 715"/>
                    <a:gd name="T18" fmla="*/ 173633 w 867"/>
                    <a:gd name="T19" fmla="*/ 244482 h 715"/>
                    <a:gd name="T20" fmla="*/ 94669 w 867"/>
                    <a:gd name="T21" fmla="*/ 258837 h 715"/>
                    <a:gd name="T22" fmla="*/ 94669 w 867"/>
                    <a:gd name="T23" fmla="*/ 258837 h 715"/>
                    <a:gd name="T24" fmla="*/ 104267 w 867"/>
                    <a:gd name="T25" fmla="*/ 244482 h 715"/>
                    <a:gd name="T26" fmla="*/ 104267 w 867"/>
                    <a:gd name="T27" fmla="*/ 244482 h 715"/>
                    <a:gd name="T28" fmla="*/ 54097 w 867"/>
                    <a:gd name="T29" fmla="*/ 248397 h 715"/>
                    <a:gd name="T30" fmla="*/ 54097 w 867"/>
                    <a:gd name="T31" fmla="*/ 248397 h 715"/>
                    <a:gd name="T32" fmla="*/ 54097 w 867"/>
                    <a:gd name="T33" fmla="*/ 252747 h 715"/>
                    <a:gd name="T34" fmla="*/ 54097 w 867"/>
                    <a:gd name="T35" fmla="*/ 252747 h 715"/>
                    <a:gd name="T36" fmla="*/ 66312 w 867"/>
                    <a:gd name="T37" fmla="*/ 258402 h 715"/>
                    <a:gd name="T38" fmla="*/ 66312 w 867"/>
                    <a:gd name="T39" fmla="*/ 258402 h 715"/>
                    <a:gd name="T40" fmla="*/ 65440 w 867"/>
                    <a:gd name="T41" fmla="*/ 261448 h 715"/>
                    <a:gd name="T42" fmla="*/ 65440 w 867"/>
                    <a:gd name="T43" fmla="*/ 261448 h 715"/>
                    <a:gd name="T44" fmla="*/ 20068 w 867"/>
                    <a:gd name="T45" fmla="*/ 257967 h 715"/>
                    <a:gd name="T46" fmla="*/ 20068 w 867"/>
                    <a:gd name="T47" fmla="*/ 257967 h 715"/>
                    <a:gd name="T48" fmla="*/ 80709 w 867"/>
                    <a:gd name="T49" fmla="*/ 289289 h 715"/>
                    <a:gd name="T50" fmla="*/ 80709 w 867"/>
                    <a:gd name="T51" fmla="*/ 289289 h 715"/>
                    <a:gd name="T52" fmla="*/ 362099 w 867"/>
                    <a:gd name="T53" fmla="*/ 125286 h 715"/>
                    <a:gd name="T54" fmla="*/ 362099 w 867"/>
                    <a:gd name="T55" fmla="*/ 125286 h 715"/>
                    <a:gd name="T56" fmla="*/ 311929 w 867"/>
                    <a:gd name="T57" fmla="*/ 23926 h 715"/>
                    <a:gd name="T58" fmla="*/ 311929 w 867"/>
                    <a:gd name="T59" fmla="*/ 23926 h 715"/>
                    <a:gd name="T60" fmla="*/ 133061 w 867"/>
                    <a:gd name="T61" fmla="*/ 34367 h 715"/>
                    <a:gd name="T62" fmla="*/ 133061 w 867"/>
                    <a:gd name="T63" fmla="*/ 34367 h 715"/>
                    <a:gd name="T64" fmla="*/ 0 w 867"/>
                    <a:gd name="T65" fmla="*/ 177054 h 71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7" h="715">
                      <a:moveTo>
                        <a:pt x="0" y="407"/>
                      </a:moveTo>
                      <a:lnTo>
                        <a:pt x="0" y="407"/>
                      </a:lnTo>
                      <a:cubicBezTo>
                        <a:pt x="11" y="395"/>
                        <a:pt x="24" y="385"/>
                        <a:pt x="34" y="372"/>
                      </a:cubicBezTo>
                      <a:cubicBezTo>
                        <a:pt x="108" y="285"/>
                        <a:pt x="207" y="241"/>
                        <a:pt x="319" y="231"/>
                      </a:cubicBezTo>
                      <a:cubicBezTo>
                        <a:pt x="417" y="221"/>
                        <a:pt x="483" y="267"/>
                        <a:pt x="502" y="348"/>
                      </a:cubicBezTo>
                      <a:cubicBezTo>
                        <a:pt x="527" y="453"/>
                        <a:pt x="496" y="525"/>
                        <a:pt x="398" y="562"/>
                      </a:cubicBezTo>
                      <a:cubicBezTo>
                        <a:pt x="342" y="584"/>
                        <a:pt x="281" y="592"/>
                        <a:pt x="217" y="595"/>
                      </a:cubicBezTo>
                      <a:cubicBezTo>
                        <a:pt x="221" y="589"/>
                        <a:pt x="225" y="583"/>
                        <a:pt x="239" y="562"/>
                      </a:cubicBezTo>
                      <a:cubicBezTo>
                        <a:pt x="193" y="565"/>
                        <a:pt x="159" y="568"/>
                        <a:pt x="124" y="571"/>
                      </a:cubicBezTo>
                      <a:cubicBezTo>
                        <a:pt x="124" y="574"/>
                        <a:pt x="124" y="577"/>
                        <a:pt x="124" y="581"/>
                      </a:cubicBezTo>
                      <a:cubicBezTo>
                        <a:pt x="133" y="585"/>
                        <a:pt x="143" y="590"/>
                        <a:pt x="152" y="594"/>
                      </a:cubicBezTo>
                      <a:cubicBezTo>
                        <a:pt x="152" y="596"/>
                        <a:pt x="151" y="598"/>
                        <a:pt x="150" y="601"/>
                      </a:cubicBezTo>
                      <a:cubicBezTo>
                        <a:pt x="117" y="598"/>
                        <a:pt x="84" y="596"/>
                        <a:pt x="46" y="593"/>
                      </a:cubicBezTo>
                      <a:cubicBezTo>
                        <a:pt x="83" y="642"/>
                        <a:pt x="134" y="656"/>
                        <a:pt x="185" y="665"/>
                      </a:cubicBezTo>
                      <a:cubicBezTo>
                        <a:pt x="458" y="714"/>
                        <a:pt x="742" y="581"/>
                        <a:pt x="830" y="288"/>
                      </a:cubicBezTo>
                      <a:cubicBezTo>
                        <a:pt x="866" y="168"/>
                        <a:pt x="832" y="100"/>
                        <a:pt x="715" y="55"/>
                      </a:cubicBezTo>
                      <a:cubicBezTo>
                        <a:pt x="574" y="0"/>
                        <a:pt x="439" y="23"/>
                        <a:pt x="305" y="79"/>
                      </a:cubicBezTo>
                      <a:cubicBezTo>
                        <a:pt x="155" y="142"/>
                        <a:pt x="60" y="258"/>
                        <a:pt x="0" y="407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93" name="Freeform 52">
                  <a:extLst>
                    <a:ext uri="{FF2B5EF4-FFF2-40B4-BE49-F238E27FC236}">
                      <a16:creationId xmlns:a16="http://schemas.microsoft.com/office/drawing/2014/main" xmlns="" id="{03BDBE1B-E428-F840-B4B7-1DCC12399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2390" y="2057511"/>
                  <a:ext cx="693823" cy="1341550"/>
                </a:xfrm>
                <a:custGeom>
                  <a:avLst/>
                  <a:gdLst>
                    <a:gd name="T0" fmla="*/ 0 w 1593"/>
                    <a:gd name="T1" fmla="*/ 1091 h 3083"/>
                    <a:gd name="T2" fmla="*/ 0 w 1593"/>
                    <a:gd name="T3" fmla="*/ 1091 h 3083"/>
                    <a:gd name="T4" fmla="*/ 184 w 1593"/>
                    <a:gd name="T5" fmla="*/ 1419 h 3083"/>
                    <a:gd name="T6" fmla="*/ 184 w 1593"/>
                    <a:gd name="T7" fmla="*/ 1419 h 3083"/>
                    <a:gd name="T8" fmla="*/ 208 w 1593"/>
                    <a:gd name="T9" fmla="*/ 1539 h 3083"/>
                    <a:gd name="T10" fmla="*/ 208 w 1593"/>
                    <a:gd name="T11" fmla="*/ 1539 h 3083"/>
                    <a:gd name="T12" fmla="*/ 209 w 1593"/>
                    <a:gd name="T13" fmla="*/ 2078 h 3083"/>
                    <a:gd name="T14" fmla="*/ 209 w 1593"/>
                    <a:gd name="T15" fmla="*/ 2078 h 3083"/>
                    <a:gd name="T16" fmla="*/ 549 w 1593"/>
                    <a:gd name="T17" fmla="*/ 3016 h 3083"/>
                    <a:gd name="T18" fmla="*/ 549 w 1593"/>
                    <a:gd name="T19" fmla="*/ 3016 h 3083"/>
                    <a:gd name="T20" fmla="*/ 605 w 1593"/>
                    <a:gd name="T21" fmla="*/ 3082 h 3083"/>
                    <a:gd name="T22" fmla="*/ 605 w 1593"/>
                    <a:gd name="T23" fmla="*/ 3082 h 3083"/>
                    <a:gd name="T24" fmla="*/ 504 w 1593"/>
                    <a:gd name="T25" fmla="*/ 2879 h 3083"/>
                    <a:gd name="T26" fmla="*/ 504 w 1593"/>
                    <a:gd name="T27" fmla="*/ 2879 h 3083"/>
                    <a:gd name="T28" fmla="*/ 272 w 1593"/>
                    <a:gd name="T29" fmla="*/ 2158 h 3083"/>
                    <a:gd name="T30" fmla="*/ 272 w 1593"/>
                    <a:gd name="T31" fmla="*/ 2158 h 3083"/>
                    <a:gd name="T32" fmla="*/ 290 w 1593"/>
                    <a:gd name="T33" fmla="*/ 1465 h 3083"/>
                    <a:gd name="T34" fmla="*/ 290 w 1593"/>
                    <a:gd name="T35" fmla="*/ 1465 h 3083"/>
                    <a:gd name="T36" fmla="*/ 482 w 1593"/>
                    <a:gd name="T37" fmla="*/ 1005 h 3083"/>
                    <a:gd name="T38" fmla="*/ 482 w 1593"/>
                    <a:gd name="T39" fmla="*/ 1005 h 3083"/>
                    <a:gd name="T40" fmla="*/ 776 w 1593"/>
                    <a:gd name="T41" fmla="*/ 786 h 3083"/>
                    <a:gd name="T42" fmla="*/ 776 w 1593"/>
                    <a:gd name="T43" fmla="*/ 786 h 3083"/>
                    <a:gd name="T44" fmla="*/ 891 w 1593"/>
                    <a:gd name="T45" fmla="*/ 738 h 3083"/>
                    <a:gd name="T46" fmla="*/ 891 w 1593"/>
                    <a:gd name="T47" fmla="*/ 738 h 3083"/>
                    <a:gd name="T48" fmla="*/ 883 w 1593"/>
                    <a:gd name="T49" fmla="*/ 718 h 3083"/>
                    <a:gd name="T50" fmla="*/ 883 w 1593"/>
                    <a:gd name="T51" fmla="*/ 718 h 3083"/>
                    <a:gd name="T52" fmla="*/ 604 w 1593"/>
                    <a:gd name="T53" fmla="*/ 810 h 3083"/>
                    <a:gd name="T54" fmla="*/ 604 w 1593"/>
                    <a:gd name="T55" fmla="*/ 810 h 3083"/>
                    <a:gd name="T56" fmla="*/ 1592 w 1593"/>
                    <a:gd name="T57" fmla="*/ 19 h 3083"/>
                    <a:gd name="T58" fmla="*/ 1592 w 1593"/>
                    <a:gd name="T59" fmla="*/ 19 h 3083"/>
                    <a:gd name="T60" fmla="*/ 1583 w 1593"/>
                    <a:gd name="T61" fmla="*/ 0 h 3083"/>
                    <a:gd name="T62" fmla="*/ 1583 w 1593"/>
                    <a:gd name="T63" fmla="*/ 0 h 3083"/>
                    <a:gd name="T64" fmla="*/ 1416 w 1593"/>
                    <a:gd name="T65" fmla="*/ 55 h 3083"/>
                    <a:gd name="T66" fmla="*/ 1416 w 1593"/>
                    <a:gd name="T67" fmla="*/ 55 h 3083"/>
                    <a:gd name="T68" fmla="*/ 1247 w 1593"/>
                    <a:gd name="T69" fmla="*/ 129 h 3083"/>
                    <a:gd name="T70" fmla="*/ 1247 w 1593"/>
                    <a:gd name="T71" fmla="*/ 129 h 3083"/>
                    <a:gd name="T72" fmla="*/ 1093 w 1593"/>
                    <a:gd name="T73" fmla="*/ 218 h 3083"/>
                    <a:gd name="T74" fmla="*/ 1093 w 1593"/>
                    <a:gd name="T75" fmla="*/ 218 h 3083"/>
                    <a:gd name="T76" fmla="*/ 940 w 1593"/>
                    <a:gd name="T77" fmla="*/ 326 h 3083"/>
                    <a:gd name="T78" fmla="*/ 940 w 1593"/>
                    <a:gd name="T79" fmla="*/ 326 h 3083"/>
                    <a:gd name="T80" fmla="*/ 906 w 1593"/>
                    <a:gd name="T81" fmla="*/ 97 h 3083"/>
                    <a:gd name="T82" fmla="*/ 906 w 1593"/>
                    <a:gd name="T83" fmla="*/ 97 h 3083"/>
                    <a:gd name="T84" fmla="*/ 891 w 1593"/>
                    <a:gd name="T85" fmla="*/ 96 h 3083"/>
                    <a:gd name="T86" fmla="*/ 891 w 1593"/>
                    <a:gd name="T87" fmla="*/ 96 h 3083"/>
                    <a:gd name="T88" fmla="*/ 887 w 1593"/>
                    <a:gd name="T89" fmla="*/ 266 h 3083"/>
                    <a:gd name="T90" fmla="*/ 887 w 1593"/>
                    <a:gd name="T91" fmla="*/ 266 h 3083"/>
                    <a:gd name="T92" fmla="*/ 819 w 1593"/>
                    <a:gd name="T93" fmla="*/ 448 h 3083"/>
                    <a:gd name="T94" fmla="*/ 819 w 1593"/>
                    <a:gd name="T95" fmla="*/ 448 h 3083"/>
                    <a:gd name="T96" fmla="*/ 451 w 1593"/>
                    <a:gd name="T97" fmla="*/ 924 h 3083"/>
                    <a:gd name="T98" fmla="*/ 451 w 1593"/>
                    <a:gd name="T99" fmla="*/ 924 h 3083"/>
                    <a:gd name="T100" fmla="*/ 244 w 1593"/>
                    <a:gd name="T101" fmla="*/ 1389 h 3083"/>
                    <a:gd name="T102" fmla="*/ 244 w 1593"/>
                    <a:gd name="T103" fmla="*/ 1389 h 3083"/>
                    <a:gd name="T104" fmla="*/ 230 w 1593"/>
                    <a:gd name="T105" fmla="*/ 1420 h 3083"/>
                    <a:gd name="T106" fmla="*/ 230 w 1593"/>
                    <a:gd name="T107" fmla="*/ 1420 h 3083"/>
                    <a:gd name="T108" fmla="*/ 8 w 1593"/>
                    <a:gd name="T109" fmla="*/ 1085 h 3083"/>
                    <a:gd name="T110" fmla="*/ 0 w 1593"/>
                    <a:gd name="T111" fmla="*/ 1091 h 3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593" h="3083">
                      <a:moveTo>
                        <a:pt x="0" y="1091"/>
                      </a:moveTo>
                      <a:lnTo>
                        <a:pt x="0" y="1091"/>
                      </a:lnTo>
                      <a:cubicBezTo>
                        <a:pt x="62" y="1200"/>
                        <a:pt x="126" y="1308"/>
                        <a:pt x="184" y="1419"/>
                      </a:cubicBezTo>
                      <a:lnTo>
                        <a:pt x="184" y="1419"/>
                      </a:lnTo>
                      <a:cubicBezTo>
                        <a:pt x="203" y="1454"/>
                        <a:pt x="215" y="1502"/>
                        <a:pt x="208" y="1539"/>
                      </a:cubicBezTo>
                      <a:lnTo>
                        <a:pt x="208" y="1539"/>
                      </a:lnTo>
                      <a:cubicBezTo>
                        <a:pt x="174" y="1720"/>
                        <a:pt x="186" y="1899"/>
                        <a:pt x="209" y="2078"/>
                      </a:cubicBezTo>
                      <a:lnTo>
                        <a:pt x="209" y="2078"/>
                      </a:lnTo>
                      <a:cubicBezTo>
                        <a:pt x="253" y="2416"/>
                        <a:pt x="378" y="2724"/>
                        <a:pt x="549" y="3016"/>
                      </a:cubicBezTo>
                      <a:lnTo>
                        <a:pt x="549" y="3016"/>
                      </a:lnTo>
                      <a:cubicBezTo>
                        <a:pt x="564" y="3041"/>
                        <a:pt x="580" y="3064"/>
                        <a:pt x="605" y="3082"/>
                      </a:cubicBezTo>
                      <a:lnTo>
                        <a:pt x="605" y="3082"/>
                      </a:lnTo>
                      <a:cubicBezTo>
                        <a:pt x="571" y="3015"/>
                        <a:pt x="535" y="2948"/>
                        <a:pt x="504" y="2879"/>
                      </a:cubicBezTo>
                      <a:lnTo>
                        <a:pt x="504" y="2879"/>
                      </a:lnTo>
                      <a:cubicBezTo>
                        <a:pt x="398" y="2648"/>
                        <a:pt x="317" y="2410"/>
                        <a:pt x="272" y="2158"/>
                      </a:cubicBezTo>
                      <a:lnTo>
                        <a:pt x="272" y="2158"/>
                      </a:lnTo>
                      <a:cubicBezTo>
                        <a:pt x="229" y="1925"/>
                        <a:pt x="236" y="1693"/>
                        <a:pt x="290" y="1465"/>
                      </a:cubicBezTo>
                      <a:lnTo>
                        <a:pt x="290" y="1465"/>
                      </a:lnTo>
                      <a:cubicBezTo>
                        <a:pt x="328" y="1302"/>
                        <a:pt x="390" y="1145"/>
                        <a:pt x="482" y="1005"/>
                      </a:cubicBezTo>
                      <a:lnTo>
                        <a:pt x="482" y="1005"/>
                      </a:lnTo>
                      <a:cubicBezTo>
                        <a:pt x="552" y="901"/>
                        <a:pt x="655" y="829"/>
                        <a:pt x="776" y="786"/>
                      </a:cubicBezTo>
                      <a:lnTo>
                        <a:pt x="776" y="786"/>
                      </a:lnTo>
                      <a:cubicBezTo>
                        <a:pt x="815" y="771"/>
                        <a:pt x="852" y="754"/>
                        <a:pt x="891" y="738"/>
                      </a:cubicBezTo>
                      <a:lnTo>
                        <a:pt x="891" y="738"/>
                      </a:lnTo>
                      <a:cubicBezTo>
                        <a:pt x="888" y="731"/>
                        <a:pt x="886" y="725"/>
                        <a:pt x="883" y="718"/>
                      </a:cubicBezTo>
                      <a:lnTo>
                        <a:pt x="883" y="718"/>
                      </a:lnTo>
                      <a:cubicBezTo>
                        <a:pt x="794" y="748"/>
                        <a:pt x="704" y="778"/>
                        <a:pt x="604" y="810"/>
                      </a:cubicBezTo>
                      <a:lnTo>
                        <a:pt x="604" y="810"/>
                      </a:lnTo>
                      <a:cubicBezTo>
                        <a:pt x="874" y="464"/>
                        <a:pt x="1167" y="161"/>
                        <a:pt x="1592" y="19"/>
                      </a:cubicBezTo>
                      <a:lnTo>
                        <a:pt x="1592" y="19"/>
                      </a:lnTo>
                      <a:cubicBezTo>
                        <a:pt x="1589" y="12"/>
                        <a:pt x="1586" y="6"/>
                        <a:pt x="1583" y="0"/>
                      </a:cubicBezTo>
                      <a:lnTo>
                        <a:pt x="1583" y="0"/>
                      </a:lnTo>
                      <a:cubicBezTo>
                        <a:pt x="1527" y="18"/>
                        <a:pt x="1470" y="34"/>
                        <a:pt x="1416" y="55"/>
                      </a:cubicBezTo>
                      <a:lnTo>
                        <a:pt x="1416" y="55"/>
                      </a:lnTo>
                      <a:cubicBezTo>
                        <a:pt x="1358" y="77"/>
                        <a:pt x="1302" y="101"/>
                        <a:pt x="1247" y="129"/>
                      </a:cubicBezTo>
                      <a:lnTo>
                        <a:pt x="1247" y="129"/>
                      </a:lnTo>
                      <a:cubicBezTo>
                        <a:pt x="1194" y="155"/>
                        <a:pt x="1143" y="187"/>
                        <a:pt x="1093" y="218"/>
                      </a:cubicBezTo>
                      <a:lnTo>
                        <a:pt x="1093" y="218"/>
                      </a:lnTo>
                      <a:cubicBezTo>
                        <a:pt x="1042" y="251"/>
                        <a:pt x="994" y="288"/>
                        <a:pt x="940" y="326"/>
                      </a:cubicBezTo>
                      <a:lnTo>
                        <a:pt x="940" y="326"/>
                      </a:lnTo>
                      <a:cubicBezTo>
                        <a:pt x="928" y="247"/>
                        <a:pt x="918" y="172"/>
                        <a:pt x="906" y="97"/>
                      </a:cubicBezTo>
                      <a:lnTo>
                        <a:pt x="906" y="97"/>
                      </a:lnTo>
                      <a:cubicBezTo>
                        <a:pt x="901" y="96"/>
                        <a:pt x="896" y="96"/>
                        <a:pt x="891" y="96"/>
                      </a:cubicBezTo>
                      <a:lnTo>
                        <a:pt x="891" y="96"/>
                      </a:lnTo>
                      <a:cubicBezTo>
                        <a:pt x="889" y="153"/>
                        <a:pt x="880" y="211"/>
                        <a:pt x="887" y="266"/>
                      </a:cubicBezTo>
                      <a:lnTo>
                        <a:pt x="887" y="266"/>
                      </a:lnTo>
                      <a:cubicBezTo>
                        <a:pt x="896" y="343"/>
                        <a:pt x="876" y="393"/>
                        <a:pt x="819" y="448"/>
                      </a:cubicBezTo>
                      <a:lnTo>
                        <a:pt x="819" y="448"/>
                      </a:lnTo>
                      <a:cubicBezTo>
                        <a:pt x="676" y="589"/>
                        <a:pt x="555" y="751"/>
                        <a:pt x="451" y="924"/>
                      </a:cubicBezTo>
                      <a:lnTo>
                        <a:pt x="451" y="924"/>
                      </a:lnTo>
                      <a:cubicBezTo>
                        <a:pt x="363" y="1071"/>
                        <a:pt x="297" y="1227"/>
                        <a:pt x="244" y="1389"/>
                      </a:cubicBezTo>
                      <a:lnTo>
                        <a:pt x="244" y="1389"/>
                      </a:lnTo>
                      <a:cubicBezTo>
                        <a:pt x="242" y="1395"/>
                        <a:pt x="239" y="1401"/>
                        <a:pt x="230" y="1420"/>
                      </a:cubicBezTo>
                      <a:lnTo>
                        <a:pt x="230" y="1420"/>
                      </a:lnTo>
                      <a:cubicBezTo>
                        <a:pt x="152" y="1303"/>
                        <a:pt x="81" y="1194"/>
                        <a:pt x="8" y="1085"/>
                      </a:cubicBezTo>
                      <a:lnTo>
                        <a:pt x="0" y="1091"/>
                      </a:ln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94" name="Freeform 53">
                  <a:extLst>
                    <a:ext uri="{FF2B5EF4-FFF2-40B4-BE49-F238E27FC236}">
                      <a16:creationId xmlns:a16="http://schemas.microsoft.com/office/drawing/2014/main" xmlns="" id="{E5B559D8-0205-CC4E-A73E-58DA25AC7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9682" y="2666761"/>
                  <a:ext cx="577919" cy="211200"/>
                </a:xfrm>
                <a:custGeom>
                  <a:avLst/>
                  <a:gdLst>
                    <a:gd name="T0" fmla="*/ 577484 w 1329"/>
                    <a:gd name="T1" fmla="*/ 204681 h 486"/>
                    <a:gd name="T2" fmla="*/ 577484 w 1329"/>
                    <a:gd name="T3" fmla="*/ 204681 h 486"/>
                    <a:gd name="T4" fmla="*/ 383105 w 1329"/>
                    <a:gd name="T5" fmla="*/ 63447 h 486"/>
                    <a:gd name="T6" fmla="*/ 383105 w 1329"/>
                    <a:gd name="T7" fmla="*/ 63447 h 486"/>
                    <a:gd name="T8" fmla="*/ 113931 w 1329"/>
                    <a:gd name="T9" fmla="*/ 8691 h 486"/>
                    <a:gd name="T10" fmla="*/ 113931 w 1329"/>
                    <a:gd name="T11" fmla="*/ 8691 h 486"/>
                    <a:gd name="T12" fmla="*/ 18699 w 1329"/>
                    <a:gd name="T13" fmla="*/ 50844 h 486"/>
                    <a:gd name="T14" fmla="*/ 18699 w 1329"/>
                    <a:gd name="T15" fmla="*/ 50844 h 486"/>
                    <a:gd name="T16" fmla="*/ 3479 w 1329"/>
                    <a:gd name="T17" fmla="*/ 88217 h 486"/>
                    <a:gd name="T18" fmla="*/ 3479 w 1329"/>
                    <a:gd name="T19" fmla="*/ 88217 h 486"/>
                    <a:gd name="T20" fmla="*/ 37832 w 1329"/>
                    <a:gd name="T21" fmla="*/ 116899 h 486"/>
                    <a:gd name="T22" fmla="*/ 37832 w 1329"/>
                    <a:gd name="T23" fmla="*/ 116899 h 486"/>
                    <a:gd name="T24" fmla="*/ 84796 w 1329"/>
                    <a:gd name="T25" fmla="*/ 111249 h 486"/>
                    <a:gd name="T26" fmla="*/ 84796 w 1329"/>
                    <a:gd name="T27" fmla="*/ 111249 h 486"/>
                    <a:gd name="T28" fmla="*/ 488774 w 1329"/>
                    <a:gd name="T29" fmla="*/ 153402 h 486"/>
                    <a:gd name="T30" fmla="*/ 488774 w 1329"/>
                    <a:gd name="T31" fmla="*/ 153402 h 486"/>
                    <a:gd name="T32" fmla="*/ 573136 w 1329"/>
                    <a:gd name="T33" fmla="*/ 210765 h 486"/>
                    <a:gd name="T34" fmla="*/ 573136 w 1329"/>
                    <a:gd name="T35" fmla="*/ 210765 h 486"/>
                    <a:gd name="T36" fmla="*/ 577484 w 1329"/>
                    <a:gd name="T37" fmla="*/ 204681 h 48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29" h="486">
                      <a:moveTo>
                        <a:pt x="1328" y="471"/>
                      </a:moveTo>
                      <a:lnTo>
                        <a:pt x="1328" y="471"/>
                      </a:lnTo>
                      <a:cubicBezTo>
                        <a:pt x="1193" y="345"/>
                        <a:pt x="1042" y="239"/>
                        <a:pt x="881" y="146"/>
                      </a:cubicBezTo>
                      <a:cubicBezTo>
                        <a:pt x="689" y="33"/>
                        <a:pt x="481" y="0"/>
                        <a:pt x="262" y="20"/>
                      </a:cubicBezTo>
                      <a:cubicBezTo>
                        <a:pt x="180" y="28"/>
                        <a:pt x="102" y="56"/>
                        <a:pt x="43" y="117"/>
                      </a:cubicBezTo>
                      <a:cubicBezTo>
                        <a:pt x="22" y="138"/>
                        <a:pt x="0" y="181"/>
                        <a:pt x="8" y="203"/>
                      </a:cubicBezTo>
                      <a:cubicBezTo>
                        <a:pt x="18" y="232"/>
                        <a:pt x="56" y="261"/>
                        <a:pt x="87" y="269"/>
                      </a:cubicBezTo>
                      <a:cubicBezTo>
                        <a:pt x="119" y="278"/>
                        <a:pt x="162" y="269"/>
                        <a:pt x="195" y="256"/>
                      </a:cubicBezTo>
                      <a:cubicBezTo>
                        <a:pt x="521" y="135"/>
                        <a:pt x="830" y="177"/>
                        <a:pt x="1124" y="353"/>
                      </a:cubicBezTo>
                      <a:cubicBezTo>
                        <a:pt x="1191" y="392"/>
                        <a:pt x="1254" y="440"/>
                        <a:pt x="1318" y="485"/>
                      </a:cubicBezTo>
                      <a:cubicBezTo>
                        <a:pt x="1321" y="480"/>
                        <a:pt x="1325" y="476"/>
                        <a:pt x="1328" y="47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95" name="Freeform 54">
                  <a:extLst>
                    <a:ext uri="{FF2B5EF4-FFF2-40B4-BE49-F238E27FC236}">
                      <a16:creationId xmlns:a16="http://schemas.microsoft.com/office/drawing/2014/main" xmlns="" id="{015B8241-180B-AD42-829A-3043067BB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0456" y="2574515"/>
                  <a:ext cx="415977" cy="344517"/>
                </a:xfrm>
                <a:custGeom>
                  <a:avLst/>
                  <a:gdLst>
                    <a:gd name="T0" fmla="*/ 951 w 952"/>
                    <a:gd name="T1" fmla="*/ 790 h 791"/>
                    <a:gd name="T2" fmla="*/ 951 w 952"/>
                    <a:gd name="T3" fmla="*/ 790 h 791"/>
                    <a:gd name="T4" fmla="*/ 772 w 952"/>
                    <a:gd name="T5" fmla="*/ 503 h 791"/>
                    <a:gd name="T6" fmla="*/ 772 w 952"/>
                    <a:gd name="T7" fmla="*/ 503 h 791"/>
                    <a:gd name="T8" fmla="*/ 295 w 952"/>
                    <a:gd name="T9" fmla="*/ 74 h 791"/>
                    <a:gd name="T10" fmla="*/ 295 w 952"/>
                    <a:gd name="T11" fmla="*/ 74 h 791"/>
                    <a:gd name="T12" fmla="*/ 194 w 952"/>
                    <a:gd name="T13" fmla="*/ 16 h 791"/>
                    <a:gd name="T14" fmla="*/ 194 w 952"/>
                    <a:gd name="T15" fmla="*/ 16 h 791"/>
                    <a:gd name="T16" fmla="*/ 120 w 952"/>
                    <a:gd name="T17" fmla="*/ 0 h 791"/>
                    <a:gd name="T18" fmla="*/ 120 w 952"/>
                    <a:gd name="T19" fmla="*/ 0 h 791"/>
                    <a:gd name="T20" fmla="*/ 17 w 952"/>
                    <a:gd name="T21" fmla="*/ 61 h 791"/>
                    <a:gd name="T22" fmla="*/ 17 w 952"/>
                    <a:gd name="T23" fmla="*/ 61 h 791"/>
                    <a:gd name="T24" fmla="*/ 62 w 952"/>
                    <a:gd name="T25" fmla="*/ 159 h 791"/>
                    <a:gd name="T26" fmla="*/ 62 w 952"/>
                    <a:gd name="T27" fmla="*/ 159 h 791"/>
                    <a:gd name="T28" fmla="*/ 312 w 952"/>
                    <a:gd name="T29" fmla="*/ 283 h 791"/>
                    <a:gd name="T30" fmla="*/ 312 w 952"/>
                    <a:gd name="T31" fmla="*/ 283 h 791"/>
                    <a:gd name="T32" fmla="*/ 951 w 952"/>
                    <a:gd name="T33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2" h="791">
                      <a:moveTo>
                        <a:pt x="951" y="790"/>
                      </a:moveTo>
                      <a:lnTo>
                        <a:pt x="951" y="790"/>
                      </a:lnTo>
                      <a:cubicBezTo>
                        <a:pt x="911" y="682"/>
                        <a:pt x="847" y="587"/>
                        <a:pt x="772" y="503"/>
                      </a:cubicBezTo>
                      <a:lnTo>
                        <a:pt x="772" y="503"/>
                      </a:lnTo>
                      <a:cubicBezTo>
                        <a:pt x="628" y="343"/>
                        <a:pt x="475" y="193"/>
                        <a:pt x="295" y="74"/>
                      </a:cubicBezTo>
                      <a:lnTo>
                        <a:pt x="295" y="74"/>
                      </a:lnTo>
                      <a:cubicBezTo>
                        <a:pt x="263" y="52"/>
                        <a:pt x="229" y="32"/>
                        <a:pt x="194" y="16"/>
                      </a:cubicBezTo>
                      <a:lnTo>
                        <a:pt x="194" y="16"/>
                      </a:lnTo>
                      <a:cubicBezTo>
                        <a:pt x="171" y="6"/>
                        <a:pt x="144" y="0"/>
                        <a:pt x="120" y="0"/>
                      </a:cubicBezTo>
                      <a:lnTo>
                        <a:pt x="120" y="0"/>
                      </a:lnTo>
                      <a:cubicBezTo>
                        <a:pt x="75" y="1"/>
                        <a:pt x="34" y="16"/>
                        <a:pt x="17" y="61"/>
                      </a:cubicBezTo>
                      <a:lnTo>
                        <a:pt x="17" y="61"/>
                      </a:lnTo>
                      <a:cubicBezTo>
                        <a:pt x="0" y="106"/>
                        <a:pt x="29" y="140"/>
                        <a:pt x="62" y="159"/>
                      </a:cubicBezTo>
                      <a:lnTo>
                        <a:pt x="62" y="159"/>
                      </a:lnTo>
                      <a:cubicBezTo>
                        <a:pt x="143" y="204"/>
                        <a:pt x="228" y="242"/>
                        <a:pt x="312" y="283"/>
                      </a:cubicBezTo>
                      <a:lnTo>
                        <a:pt x="312" y="283"/>
                      </a:lnTo>
                      <a:cubicBezTo>
                        <a:pt x="562" y="405"/>
                        <a:pt x="788" y="557"/>
                        <a:pt x="951" y="79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96" name="Freeform 55">
                  <a:extLst>
                    <a:ext uri="{FF2B5EF4-FFF2-40B4-BE49-F238E27FC236}">
                      <a16:creationId xmlns:a16="http://schemas.microsoft.com/office/drawing/2014/main" xmlns="" id="{47F58395-E9A8-0D4E-9CAD-87E01E6D5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0801" y="1762442"/>
                  <a:ext cx="176640" cy="226560"/>
                </a:xfrm>
                <a:custGeom>
                  <a:avLst/>
                  <a:gdLst>
                    <a:gd name="T0" fmla="*/ 48532 w 404"/>
                    <a:gd name="T1" fmla="*/ 226126 h 522"/>
                    <a:gd name="T2" fmla="*/ 48532 w 404"/>
                    <a:gd name="T3" fmla="*/ 226126 h 522"/>
                    <a:gd name="T4" fmla="*/ 50281 w 404"/>
                    <a:gd name="T5" fmla="*/ 144964 h 522"/>
                    <a:gd name="T6" fmla="*/ 50281 w 404"/>
                    <a:gd name="T7" fmla="*/ 144964 h 522"/>
                    <a:gd name="T8" fmla="*/ 53779 w 404"/>
                    <a:gd name="T9" fmla="*/ 123263 h 522"/>
                    <a:gd name="T10" fmla="*/ 53779 w 404"/>
                    <a:gd name="T11" fmla="*/ 123263 h 522"/>
                    <a:gd name="T12" fmla="*/ 88320 w 404"/>
                    <a:gd name="T13" fmla="*/ 79426 h 522"/>
                    <a:gd name="T14" fmla="*/ 88320 w 404"/>
                    <a:gd name="T15" fmla="*/ 79426 h 522"/>
                    <a:gd name="T16" fmla="*/ 119363 w 404"/>
                    <a:gd name="T17" fmla="*/ 111978 h 522"/>
                    <a:gd name="T18" fmla="*/ 119363 w 404"/>
                    <a:gd name="T19" fmla="*/ 111978 h 522"/>
                    <a:gd name="T20" fmla="*/ 126359 w 404"/>
                    <a:gd name="T21" fmla="*/ 210067 h 522"/>
                    <a:gd name="T22" fmla="*/ 126359 w 404"/>
                    <a:gd name="T23" fmla="*/ 210067 h 522"/>
                    <a:gd name="T24" fmla="*/ 167458 w 404"/>
                    <a:gd name="T25" fmla="*/ 70746 h 522"/>
                    <a:gd name="T26" fmla="*/ 167458 w 404"/>
                    <a:gd name="T27" fmla="*/ 70746 h 522"/>
                    <a:gd name="T28" fmla="*/ 94878 w 404"/>
                    <a:gd name="T29" fmla="*/ 1736 h 522"/>
                    <a:gd name="T30" fmla="*/ 94878 w 404"/>
                    <a:gd name="T31" fmla="*/ 1736 h 522"/>
                    <a:gd name="T32" fmla="*/ 19675 w 404"/>
                    <a:gd name="T33" fmla="*/ 59895 h 522"/>
                    <a:gd name="T34" fmla="*/ 19675 w 404"/>
                    <a:gd name="T35" fmla="*/ 59895 h 522"/>
                    <a:gd name="T36" fmla="*/ 48532 w 404"/>
                    <a:gd name="T37" fmla="*/ 226126 h 5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4" h="522">
                      <a:moveTo>
                        <a:pt x="111" y="521"/>
                      </a:moveTo>
                      <a:lnTo>
                        <a:pt x="111" y="521"/>
                      </a:lnTo>
                      <a:cubicBezTo>
                        <a:pt x="112" y="455"/>
                        <a:pt x="113" y="394"/>
                        <a:pt x="115" y="334"/>
                      </a:cubicBezTo>
                      <a:cubicBezTo>
                        <a:pt x="115" y="317"/>
                        <a:pt x="114" y="296"/>
                        <a:pt x="123" y="284"/>
                      </a:cubicBezTo>
                      <a:cubicBezTo>
                        <a:pt x="147" y="249"/>
                        <a:pt x="175" y="217"/>
                        <a:pt x="202" y="183"/>
                      </a:cubicBezTo>
                      <a:cubicBezTo>
                        <a:pt x="226" y="208"/>
                        <a:pt x="256" y="229"/>
                        <a:pt x="273" y="258"/>
                      </a:cubicBezTo>
                      <a:cubicBezTo>
                        <a:pt x="317" y="329"/>
                        <a:pt x="311" y="406"/>
                        <a:pt x="289" y="484"/>
                      </a:cubicBezTo>
                      <a:cubicBezTo>
                        <a:pt x="353" y="386"/>
                        <a:pt x="403" y="284"/>
                        <a:pt x="383" y="163"/>
                      </a:cubicBezTo>
                      <a:cubicBezTo>
                        <a:pt x="369" y="72"/>
                        <a:pt x="301" y="9"/>
                        <a:pt x="217" y="4"/>
                      </a:cubicBezTo>
                      <a:cubicBezTo>
                        <a:pt x="141" y="0"/>
                        <a:pt x="74" y="52"/>
                        <a:pt x="45" y="138"/>
                      </a:cubicBezTo>
                      <a:cubicBezTo>
                        <a:pt x="0" y="276"/>
                        <a:pt x="36" y="400"/>
                        <a:pt x="111" y="521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97" name="Freeform 56">
                  <a:extLst>
                    <a:ext uri="{FF2B5EF4-FFF2-40B4-BE49-F238E27FC236}">
                      <a16:creationId xmlns:a16="http://schemas.microsoft.com/office/drawing/2014/main" xmlns="" id="{48A4E2D5-69EB-624E-9FE5-1B6FCE280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8613" y="2406725"/>
                  <a:ext cx="127016" cy="282599"/>
                </a:xfrm>
                <a:custGeom>
                  <a:avLst/>
                  <a:gdLst>
                    <a:gd name="T0" fmla="*/ 73 w 291"/>
                    <a:gd name="T1" fmla="*/ 0 h 648"/>
                    <a:gd name="T2" fmla="*/ 73 w 291"/>
                    <a:gd name="T3" fmla="*/ 0 h 648"/>
                    <a:gd name="T4" fmla="*/ 20 w 291"/>
                    <a:gd name="T5" fmla="*/ 330 h 648"/>
                    <a:gd name="T6" fmla="*/ 20 w 291"/>
                    <a:gd name="T7" fmla="*/ 330 h 648"/>
                    <a:gd name="T8" fmla="*/ 172 w 291"/>
                    <a:gd name="T9" fmla="*/ 619 h 648"/>
                    <a:gd name="T10" fmla="*/ 172 w 291"/>
                    <a:gd name="T11" fmla="*/ 619 h 648"/>
                    <a:gd name="T12" fmla="*/ 249 w 291"/>
                    <a:gd name="T13" fmla="*/ 636 h 648"/>
                    <a:gd name="T14" fmla="*/ 249 w 291"/>
                    <a:gd name="T15" fmla="*/ 636 h 648"/>
                    <a:gd name="T16" fmla="*/ 286 w 291"/>
                    <a:gd name="T17" fmla="*/ 557 h 648"/>
                    <a:gd name="T18" fmla="*/ 286 w 291"/>
                    <a:gd name="T19" fmla="*/ 557 h 648"/>
                    <a:gd name="T20" fmla="*/ 232 w 291"/>
                    <a:gd name="T21" fmla="*/ 388 h 648"/>
                    <a:gd name="T22" fmla="*/ 232 w 291"/>
                    <a:gd name="T23" fmla="*/ 388 h 648"/>
                    <a:gd name="T24" fmla="*/ 73 w 291"/>
                    <a:gd name="T25" fmla="*/ 0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1" h="648">
                      <a:moveTo>
                        <a:pt x="73" y="0"/>
                      </a:moveTo>
                      <a:lnTo>
                        <a:pt x="73" y="0"/>
                      </a:lnTo>
                      <a:cubicBezTo>
                        <a:pt x="42" y="109"/>
                        <a:pt x="0" y="216"/>
                        <a:pt x="20" y="330"/>
                      </a:cubicBezTo>
                      <a:lnTo>
                        <a:pt x="20" y="330"/>
                      </a:lnTo>
                      <a:cubicBezTo>
                        <a:pt x="39" y="443"/>
                        <a:pt x="73" y="550"/>
                        <a:pt x="172" y="619"/>
                      </a:cubicBezTo>
                      <a:lnTo>
                        <a:pt x="172" y="619"/>
                      </a:lnTo>
                      <a:cubicBezTo>
                        <a:pt x="193" y="634"/>
                        <a:pt x="234" y="647"/>
                        <a:pt x="249" y="636"/>
                      </a:cubicBezTo>
                      <a:lnTo>
                        <a:pt x="249" y="636"/>
                      </a:lnTo>
                      <a:cubicBezTo>
                        <a:pt x="271" y="621"/>
                        <a:pt x="290" y="582"/>
                        <a:pt x="286" y="557"/>
                      </a:cubicBezTo>
                      <a:lnTo>
                        <a:pt x="286" y="557"/>
                      </a:lnTo>
                      <a:cubicBezTo>
                        <a:pt x="276" y="499"/>
                        <a:pt x="261" y="438"/>
                        <a:pt x="232" y="388"/>
                      </a:cubicBezTo>
                      <a:lnTo>
                        <a:pt x="232" y="388"/>
                      </a:lnTo>
                      <a:cubicBezTo>
                        <a:pt x="162" y="266"/>
                        <a:pt x="81" y="149"/>
                        <a:pt x="73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98" name="Freeform 57">
                  <a:extLst>
                    <a:ext uri="{FF2B5EF4-FFF2-40B4-BE49-F238E27FC236}">
                      <a16:creationId xmlns:a16="http://schemas.microsoft.com/office/drawing/2014/main" xmlns="" id="{3F500C0F-6158-DA46-B819-D96AAF750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023" y="2087566"/>
                  <a:ext cx="346118" cy="100021"/>
                </a:xfrm>
                <a:custGeom>
                  <a:avLst/>
                  <a:gdLst>
                    <a:gd name="T0" fmla="*/ 0 w 793"/>
                    <a:gd name="T1" fmla="*/ 45 h 228"/>
                    <a:gd name="T2" fmla="*/ 0 w 793"/>
                    <a:gd name="T3" fmla="*/ 45 h 228"/>
                    <a:gd name="T4" fmla="*/ 441 w 793"/>
                    <a:gd name="T5" fmla="*/ 221 h 228"/>
                    <a:gd name="T6" fmla="*/ 441 w 793"/>
                    <a:gd name="T7" fmla="*/ 221 h 228"/>
                    <a:gd name="T8" fmla="*/ 710 w 793"/>
                    <a:gd name="T9" fmla="*/ 163 h 228"/>
                    <a:gd name="T10" fmla="*/ 710 w 793"/>
                    <a:gd name="T11" fmla="*/ 163 h 228"/>
                    <a:gd name="T12" fmla="*/ 753 w 793"/>
                    <a:gd name="T13" fmla="*/ 127 h 228"/>
                    <a:gd name="T14" fmla="*/ 753 w 793"/>
                    <a:gd name="T15" fmla="*/ 127 h 228"/>
                    <a:gd name="T16" fmla="*/ 770 w 793"/>
                    <a:gd name="T17" fmla="*/ 35 h 228"/>
                    <a:gd name="T18" fmla="*/ 770 w 793"/>
                    <a:gd name="T19" fmla="*/ 35 h 228"/>
                    <a:gd name="T20" fmla="*/ 679 w 793"/>
                    <a:gd name="T21" fmla="*/ 12 h 228"/>
                    <a:gd name="T22" fmla="*/ 679 w 793"/>
                    <a:gd name="T23" fmla="*/ 12 h 228"/>
                    <a:gd name="T24" fmla="*/ 528 w 793"/>
                    <a:gd name="T25" fmla="*/ 60 h 228"/>
                    <a:gd name="T26" fmla="*/ 528 w 793"/>
                    <a:gd name="T27" fmla="*/ 60 h 228"/>
                    <a:gd name="T28" fmla="*/ 0 w 793"/>
                    <a:gd name="T29" fmla="*/ 4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3" h="228">
                      <a:moveTo>
                        <a:pt x="0" y="45"/>
                      </a:moveTo>
                      <a:lnTo>
                        <a:pt x="0" y="45"/>
                      </a:lnTo>
                      <a:cubicBezTo>
                        <a:pt x="128" y="181"/>
                        <a:pt x="281" y="212"/>
                        <a:pt x="441" y="221"/>
                      </a:cubicBezTo>
                      <a:lnTo>
                        <a:pt x="441" y="221"/>
                      </a:lnTo>
                      <a:cubicBezTo>
                        <a:pt x="536" y="227"/>
                        <a:pt x="628" y="216"/>
                        <a:pt x="710" y="163"/>
                      </a:cubicBezTo>
                      <a:lnTo>
                        <a:pt x="710" y="163"/>
                      </a:lnTo>
                      <a:cubicBezTo>
                        <a:pt x="725" y="153"/>
                        <a:pt x="741" y="141"/>
                        <a:pt x="753" y="127"/>
                      </a:cubicBezTo>
                      <a:lnTo>
                        <a:pt x="753" y="127"/>
                      </a:lnTo>
                      <a:cubicBezTo>
                        <a:pt x="776" y="101"/>
                        <a:pt x="792" y="69"/>
                        <a:pt x="770" y="35"/>
                      </a:cubicBezTo>
                      <a:lnTo>
                        <a:pt x="770" y="35"/>
                      </a:lnTo>
                      <a:cubicBezTo>
                        <a:pt x="747" y="0"/>
                        <a:pt x="713" y="1"/>
                        <a:pt x="679" y="12"/>
                      </a:cubicBezTo>
                      <a:lnTo>
                        <a:pt x="679" y="12"/>
                      </a:lnTo>
                      <a:cubicBezTo>
                        <a:pt x="628" y="28"/>
                        <a:pt x="579" y="46"/>
                        <a:pt x="528" y="60"/>
                      </a:cubicBezTo>
                      <a:lnTo>
                        <a:pt x="528" y="60"/>
                      </a:lnTo>
                      <a:cubicBezTo>
                        <a:pt x="356" y="109"/>
                        <a:pt x="184" y="135"/>
                        <a:pt x="0" y="4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99" name="Freeform 58">
                  <a:extLst>
                    <a:ext uri="{FF2B5EF4-FFF2-40B4-BE49-F238E27FC236}">
                      <a16:creationId xmlns:a16="http://schemas.microsoft.com/office/drawing/2014/main" xmlns="" id="{A3157B0D-714C-E747-A2C4-D126BE78D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5392" y="2439282"/>
                  <a:ext cx="281023" cy="234970"/>
                </a:xfrm>
                <a:custGeom>
                  <a:avLst/>
                  <a:gdLst>
                    <a:gd name="T0" fmla="*/ 0 w 644"/>
                    <a:gd name="T1" fmla="*/ 5 h 537"/>
                    <a:gd name="T2" fmla="*/ 0 w 644"/>
                    <a:gd name="T3" fmla="*/ 5 h 537"/>
                    <a:gd name="T4" fmla="*/ 220 w 644"/>
                    <a:gd name="T5" fmla="*/ 369 h 537"/>
                    <a:gd name="T6" fmla="*/ 220 w 644"/>
                    <a:gd name="T7" fmla="*/ 369 h 537"/>
                    <a:gd name="T8" fmla="*/ 543 w 644"/>
                    <a:gd name="T9" fmla="*/ 525 h 537"/>
                    <a:gd name="T10" fmla="*/ 543 w 644"/>
                    <a:gd name="T11" fmla="*/ 525 h 537"/>
                    <a:gd name="T12" fmla="*/ 549 w 644"/>
                    <a:gd name="T13" fmla="*/ 525 h 537"/>
                    <a:gd name="T14" fmla="*/ 549 w 644"/>
                    <a:gd name="T15" fmla="*/ 525 h 537"/>
                    <a:gd name="T16" fmla="*/ 643 w 644"/>
                    <a:gd name="T17" fmla="*/ 487 h 537"/>
                    <a:gd name="T18" fmla="*/ 643 w 644"/>
                    <a:gd name="T19" fmla="*/ 487 h 537"/>
                    <a:gd name="T20" fmla="*/ 581 w 644"/>
                    <a:gd name="T21" fmla="*/ 393 h 537"/>
                    <a:gd name="T22" fmla="*/ 581 w 644"/>
                    <a:gd name="T23" fmla="*/ 393 h 537"/>
                    <a:gd name="T24" fmla="*/ 466 w 644"/>
                    <a:gd name="T25" fmla="*/ 342 h 537"/>
                    <a:gd name="T26" fmla="*/ 466 w 644"/>
                    <a:gd name="T27" fmla="*/ 342 h 537"/>
                    <a:gd name="T28" fmla="*/ 112 w 644"/>
                    <a:gd name="T29" fmla="*/ 109 h 537"/>
                    <a:gd name="T30" fmla="*/ 112 w 644"/>
                    <a:gd name="T31" fmla="*/ 109 h 537"/>
                    <a:gd name="T32" fmla="*/ 12 w 644"/>
                    <a:gd name="T33" fmla="*/ 0 h 537"/>
                    <a:gd name="T34" fmla="*/ 12 w 644"/>
                    <a:gd name="T35" fmla="*/ 0 h 537"/>
                    <a:gd name="T36" fmla="*/ 0 w 644"/>
                    <a:gd name="T37" fmla="*/ 5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4" h="53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72" y="127"/>
                        <a:pt x="133" y="258"/>
                        <a:pt x="220" y="369"/>
                      </a:cubicBezTo>
                      <a:lnTo>
                        <a:pt x="220" y="369"/>
                      </a:lnTo>
                      <a:cubicBezTo>
                        <a:pt x="297" y="466"/>
                        <a:pt x="406" y="536"/>
                        <a:pt x="543" y="525"/>
                      </a:cubicBezTo>
                      <a:lnTo>
                        <a:pt x="543" y="525"/>
                      </a:lnTo>
                      <a:cubicBezTo>
                        <a:pt x="545" y="525"/>
                        <a:pt x="547" y="526"/>
                        <a:pt x="549" y="525"/>
                      </a:cubicBezTo>
                      <a:lnTo>
                        <a:pt x="549" y="525"/>
                      </a:lnTo>
                      <a:cubicBezTo>
                        <a:pt x="580" y="512"/>
                        <a:pt x="611" y="500"/>
                        <a:pt x="643" y="487"/>
                      </a:cubicBezTo>
                      <a:lnTo>
                        <a:pt x="643" y="487"/>
                      </a:lnTo>
                      <a:cubicBezTo>
                        <a:pt x="623" y="455"/>
                        <a:pt x="609" y="415"/>
                        <a:pt x="581" y="393"/>
                      </a:cubicBezTo>
                      <a:lnTo>
                        <a:pt x="581" y="393"/>
                      </a:lnTo>
                      <a:cubicBezTo>
                        <a:pt x="549" y="367"/>
                        <a:pt x="506" y="353"/>
                        <a:pt x="466" y="342"/>
                      </a:cubicBezTo>
                      <a:lnTo>
                        <a:pt x="466" y="342"/>
                      </a:lnTo>
                      <a:cubicBezTo>
                        <a:pt x="322" y="302"/>
                        <a:pt x="198" y="235"/>
                        <a:pt x="112" y="109"/>
                      </a:cubicBezTo>
                      <a:lnTo>
                        <a:pt x="112" y="109"/>
                      </a:lnTo>
                      <a:cubicBezTo>
                        <a:pt x="84" y="69"/>
                        <a:pt x="45" y="36"/>
                        <a:pt x="12" y="0"/>
                      </a:cubicBezTo>
                      <a:lnTo>
                        <a:pt x="12" y="0"/>
                      </a:lnTo>
                      <a:cubicBezTo>
                        <a:pt x="8" y="2"/>
                        <a:pt x="4" y="3"/>
                        <a:pt x="0" y="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0" name="Freeform 59">
                  <a:extLst>
                    <a:ext uri="{FF2B5EF4-FFF2-40B4-BE49-F238E27FC236}">
                      <a16:creationId xmlns:a16="http://schemas.microsoft.com/office/drawing/2014/main" xmlns="" id="{41F6129D-D2CD-CD43-BD96-DE59D6456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2717" y="2145467"/>
                  <a:ext cx="155594" cy="292125"/>
                </a:xfrm>
                <a:custGeom>
                  <a:avLst/>
                  <a:gdLst>
                    <a:gd name="T0" fmla="*/ 0 w 359"/>
                    <a:gd name="T1" fmla="*/ 671 h 672"/>
                    <a:gd name="T2" fmla="*/ 0 w 359"/>
                    <a:gd name="T3" fmla="*/ 671 h 672"/>
                    <a:gd name="T4" fmla="*/ 321 w 359"/>
                    <a:gd name="T5" fmla="*/ 287 h 672"/>
                    <a:gd name="T6" fmla="*/ 321 w 359"/>
                    <a:gd name="T7" fmla="*/ 287 h 672"/>
                    <a:gd name="T8" fmla="*/ 355 w 359"/>
                    <a:gd name="T9" fmla="*/ 88 h 672"/>
                    <a:gd name="T10" fmla="*/ 355 w 359"/>
                    <a:gd name="T11" fmla="*/ 88 h 672"/>
                    <a:gd name="T12" fmla="*/ 338 w 359"/>
                    <a:gd name="T13" fmla="*/ 39 h 672"/>
                    <a:gd name="T14" fmla="*/ 338 w 359"/>
                    <a:gd name="T15" fmla="*/ 39 h 672"/>
                    <a:gd name="T16" fmla="*/ 271 w 359"/>
                    <a:gd name="T17" fmla="*/ 2 h 672"/>
                    <a:gd name="T18" fmla="*/ 271 w 359"/>
                    <a:gd name="T19" fmla="*/ 2 h 672"/>
                    <a:gd name="T20" fmla="*/ 218 w 359"/>
                    <a:gd name="T21" fmla="*/ 55 h 672"/>
                    <a:gd name="T22" fmla="*/ 218 w 359"/>
                    <a:gd name="T23" fmla="*/ 55 h 672"/>
                    <a:gd name="T24" fmla="*/ 168 w 359"/>
                    <a:gd name="T25" fmla="*/ 225 h 672"/>
                    <a:gd name="T26" fmla="*/ 168 w 359"/>
                    <a:gd name="T27" fmla="*/ 225 h 672"/>
                    <a:gd name="T28" fmla="*/ 0 w 359"/>
                    <a:gd name="T29" fmla="*/ 671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9" h="672">
                      <a:moveTo>
                        <a:pt x="0" y="671"/>
                      </a:moveTo>
                      <a:lnTo>
                        <a:pt x="0" y="671"/>
                      </a:lnTo>
                      <a:cubicBezTo>
                        <a:pt x="130" y="561"/>
                        <a:pt x="266" y="455"/>
                        <a:pt x="321" y="287"/>
                      </a:cubicBezTo>
                      <a:lnTo>
                        <a:pt x="321" y="287"/>
                      </a:lnTo>
                      <a:cubicBezTo>
                        <a:pt x="342" y="224"/>
                        <a:pt x="347" y="155"/>
                        <a:pt x="355" y="88"/>
                      </a:cubicBezTo>
                      <a:lnTo>
                        <a:pt x="355" y="88"/>
                      </a:lnTo>
                      <a:cubicBezTo>
                        <a:pt x="358" y="72"/>
                        <a:pt x="349" y="49"/>
                        <a:pt x="338" y="39"/>
                      </a:cubicBezTo>
                      <a:lnTo>
                        <a:pt x="338" y="39"/>
                      </a:lnTo>
                      <a:cubicBezTo>
                        <a:pt x="319" y="22"/>
                        <a:pt x="292" y="0"/>
                        <a:pt x="271" y="2"/>
                      </a:cubicBezTo>
                      <a:lnTo>
                        <a:pt x="271" y="2"/>
                      </a:lnTo>
                      <a:cubicBezTo>
                        <a:pt x="251" y="5"/>
                        <a:pt x="227" y="33"/>
                        <a:pt x="218" y="55"/>
                      </a:cubicBezTo>
                      <a:lnTo>
                        <a:pt x="218" y="55"/>
                      </a:lnTo>
                      <a:cubicBezTo>
                        <a:pt x="197" y="110"/>
                        <a:pt x="178" y="167"/>
                        <a:pt x="168" y="225"/>
                      </a:cubicBezTo>
                      <a:lnTo>
                        <a:pt x="168" y="225"/>
                      </a:lnTo>
                      <a:cubicBezTo>
                        <a:pt x="141" y="385"/>
                        <a:pt x="95" y="535"/>
                        <a:pt x="0" y="67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1" name="Freeform 60">
                  <a:extLst>
                    <a:ext uri="{FF2B5EF4-FFF2-40B4-BE49-F238E27FC236}">
                      <a16:creationId xmlns:a16="http://schemas.microsoft.com/office/drawing/2014/main" xmlns="" id="{50F01927-9DFF-964D-8932-5EC968AC4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6091" y="2863694"/>
                  <a:ext cx="401687" cy="196867"/>
                </a:xfrm>
                <a:custGeom>
                  <a:avLst/>
                  <a:gdLst>
                    <a:gd name="T0" fmla="*/ 16 w 921"/>
                    <a:gd name="T1" fmla="*/ 451 h 452"/>
                    <a:gd name="T2" fmla="*/ 16 w 921"/>
                    <a:gd name="T3" fmla="*/ 451 h 452"/>
                    <a:gd name="T4" fmla="*/ 230 w 921"/>
                    <a:gd name="T5" fmla="*/ 232 h 452"/>
                    <a:gd name="T6" fmla="*/ 230 w 921"/>
                    <a:gd name="T7" fmla="*/ 232 h 452"/>
                    <a:gd name="T8" fmla="*/ 697 w 921"/>
                    <a:gd name="T9" fmla="*/ 150 h 452"/>
                    <a:gd name="T10" fmla="*/ 697 w 921"/>
                    <a:gd name="T11" fmla="*/ 150 h 452"/>
                    <a:gd name="T12" fmla="*/ 867 w 921"/>
                    <a:gd name="T13" fmla="*/ 151 h 452"/>
                    <a:gd name="T14" fmla="*/ 867 w 921"/>
                    <a:gd name="T15" fmla="*/ 151 h 452"/>
                    <a:gd name="T16" fmla="*/ 919 w 921"/>
                    <a:gd name="T17" fmla="*/ 109 h 452"/>
                    <a:gd name="T18" fmla="*/ 919 w 921"/>
                    <a:gd name="T19" fmla="*/ 109 h 452"/>
                    <a:gd name="T20" fmla="*/ 886 w 921"/>
                    <a:gd name="T21" fmla="*/ 41 h 452"/>
                    <a:gd name="T22" fmla="*/ 886 w 921"/>
                    <a:gd name="T23" fmla="*/ 41 h 452"/>
                    <a:gd name="T24" fmla="*/ 829 w 921"/>
                    <a:gd name="T25" fmla="*/ 22 h 452"/>
                    <a:gd name="T26" fmla="*/ 829 w 921"/>
                    <a:gd name="T27" fmla="*/ 22 h 452"/>
                    <a:gd name="T28" fmla="*/ 115 w 921"/>
                    <a:gd name="T29" fmla="*/ 274 h 452"/>
                    <a:gd name="T30" fmla="*/ 115 w 921"/>
                    <a:gd name="T31" fmla="*/ 274 h 452"/>
                    <a:gd name="T32" fmla="*/ 0 w 921"/>
                    <a:gd name="T33" fmla="*/ 439 h 452"/>
                    <a:gd name="T34" fmla="*/ 0 w 921"/>
                    <a:gd name="T35" fmla="*/ 439 h 452"/>
                    <a:gd name="T36" fmla="*/ 16 w 921"/>
                    <a:gd name="T37" fmla="*/ 451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21" h="452">
                      <a:moveTo>
                        <a:pt x="16" y="451"/>
                      </a:moveTo>
                      <a:lnTo>
                        <a:pt x="16" y="451"/>
                      </a:lnTo>
                      <a:cubicBezTo>
                        <a:pt x="65" y="356"/>
                        <a:pt x="136" y="281"/>
                        <a:pt x="230" y="232"/>
                      </a:cubicBezTo>
                      <a:lnTo>
                        <a:pt x="230" y="232"/>
                      </a:lnTo>
                      <a:cubicBezTo>
                        <a:pt x="376" y="154"/>
                        <a:pt x="529" y="115"/>
                        <a:pt x="697" y="150"/>
                      </a:cubicBezTo>
                      <a:lnTo>
                        <a:pt x="697" y="150"/>
                      </a:lnTo>
                      <a:cubicBezTo>
                        <a:pt x="751" y="161"/>
                        <a:pt x="811" y="156"/>
                        <a:pt x="867" y="151"/>
                      </a:cubicBezTo>
                      <a:lnTo>
                        <a:pt x="867" y="151"/>
                      </a:lnTo>
                      <a:cubicBezTo>
                        <a:pt x="887" y="149"/>
                        <a:pt x="917" y="124"/>
                        <a:pt x="919" y="109"/>
                      </a:cubicBezTo>
                      <a:lnTo>
                        <a:pt x="919" y="109"/>
                      </a:lnTo>
                      <a:cubicBezTo>
                        <a:pt x="920" y="86"/>
                        <a:pt x="903" y="59"/>
                        <a:pt x="886" y="41"/>
                      </a:cubicBezTo>
                      <a:lnTo>
                        <a:pt x="886" y="41"/>
                      </a:lnTo>
                      <a:cubicBezTo>
                        <a:pt x="873" y="28"/>
                        <a:pt x="849" y="23"/>
                        <a:pt x="829" y="22"/>
                      </a:cubicBezTo>
                      <a:lnTo>
                        <a:pt x="829" y="22"/>
                      </a:lnTo>
                      <a:cubicBezTo>
                        <a:pt x="554" y="0"/>
                        <a:pt x="309" y="70"/>
                        <a:pt x="115" y="274"/>
                      </a:cubicBezTo>
                      <a:lnTo>
                        <a:pt x="115" y="274"/>
                      </a:lnTo>
                      <a:cubicBezTo>
                        <a:pt x="69" y="322"/>
                        <a:pt x="38" y="383"/>
                        <a:pt x="0" y="439"/>
                      </a:cubicBezTo>
                      <a:lnTo>
                        <a:pt x="0" y="439"/>
                      </a:lnTo>
                      <a:cubicBezTo>
                        <a:pt x="5" y="443"/>
                        <a:pt x="10" y="447"/>
                        <a:pt x="16" y="45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2" name="Freeform 61">
                  <a:extLst>
                    <a:ext uri="{FF2B5EF4-FFF2-40B4-BE49-F238E27FC236}">
                      <a16:creationId xmlns:a16="http://schemas.microsoft.com/office/drawing/2014/main" xmlns="" id="{D6E0FAA4-A9B7-9F49-A0C5-52082EDA7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882" y="2672522"/>
                  <a:ext cx="211200" cy="339839"/>
                </a:xfrm>
                <a:custGeom>
                  <a:avLst/>
                  <a:gdLst>
                    <a:gd name="T0" fmla="*/ 210765 w 485"/>
                    <a:gd name="T1" fmla="*/ 339404 h 781"/>
                    <a:gd name="T2" fmla="*/ 210765 w 485"/>
                    <a:gd name="T3" fmla="*/ 339404 h 781"/>
                    <a:gd name="T4" fmla="*/ 186379 w 485"/>
                    <a:gd name="T5" fmla="*/ 233667 h 781"/>
                    <a:gd name="T6" fmla="*/ 186379 w 485"/>
                    <a:gd name="T7" fmla="*/ 233667 h 781"/>
                    <a:gd name="T8" fmla="*/ 55304 w 485"/>
                    <a:gd name="T9" fmla="*/ 16970 h 781"/>
                    <a:gd name="T10" fmla="*/ 55304 w 485"/>
                    <a:gd name="T11" fmla="*/ 16970 h 781"/>
                    <a:gd name="T12" fmla="*/ 37450 w 485"/>
                    <a:gd name="T13" fmla="*/ 1741 h 781"/>
                    <a:gd name="T14" fmla="*/ 37450 w 485"/>
                    <a:gd name="T15" fmla="*/ 1741 h 781"/>
                    <a:gd name="T16" fmla="*/ 3048 w 485"/>
                    <a:gd name="T17" fmla="*/ 5222 h 781"/>
                    <a:gd name="T18" fmla="*/ 3048 w 485"/>
                    <a:gd name="T19" fmla="*/ 5222 h 781"/>
                    <a:gd name="T20" fmla="*/ 5661 w 485"/>
                    <a:gd name="T21" fmla="*/ 33070 h 781"/>
                    <a:gd name="T22" fmla="*/ 5661 w 485"/>
                    <a:gd name="T23" fmla="*/ 33070 h 781"/>
                    <a:gd name="T24" fmla="*/ 114092 w 485"/>
                    <a:gd name="T25" fmla="*/ 175794 h 781"/>
                    <a:gd name="T26" fmla="*/ 114092 w 485"/>
                    <a:gd name="T27" fmla="*/ 175794 h 781"/>
                    <a:gd name="T28" fmla="*/ 201184 w 485"/>
                    <a:gd name="T29" fmla="*/ 334182 h 781"/>
                    <a:gd name="T30" fmla="*/ 201184 w 485"/>
                    <a:gd name="T31" fmla="*/ 334182 h 781"/>
                    <a:gd name="T32" fmla="*/ 210765 w 485"/>
                    <a:gd name="T33" fmla="*/ 339404 h 78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85" h="781">
                      <a:moveTo>
                        <a:pt x="484" y="780"/>
                      </a:moveTo>
                      <a:lnTo>
                        <a:pt x="484" y="780"/>
                      </a:lnTo>
                      <a:cubicBezTo>
                        <a:pt x="464" y="693"/>
                        <a:pt x="454" y="612"/>
                        <a:pt x="428" y="537"/>
                      </a:cubicBezTo>
                      <a:cubicBezTo>
                        <a:pt x="363" y="350"/>
                        <a:pt x="257" y="187"/>
                        <a:pt x="127" y="39"/>
                      </a:cubicBezTo>
                      <a:cubicBezTo>
                        <a:pt x="115" y="25"/>
                        <a:pt x="101" y="6"/>
                        <a:pt x="86" y="4"/>
                      </a:cubicBezTo>
                      <a:cubicBezTo>
                        <a:pt x="60" y="0"/>
                        <a:pt x="30" y="1"/>
                        <a:pt x="7" y="12"/>
                      </a:cubicBezTo>
                      <a:cubicBezTo>
                        <a:pt x="0" y="15"/>
                        <a:pt x="1" y="61"/>
                        <a:pt x="13" y="76"/>
                      </a:cubicBezTo>
                      <a:cubicBezTo>
                        <a:pt x="94" y="187"/>
                        <a:pt x="178" y="296"/>
                        <a:pt x="262" y="404"/>
                      </a:cubicBezTo>
                      <a:cubicBezTo>
                        <a:pt x="348" y="515"/>
                        <a:pt x="415" y="636"/>
                        <a:pt x="462" y="768"/>
                      </a:cubicBezTo>
                      <a:cubicBezTo>
                        <a:pt x="463" y="771"/>
                        <a:pt x="467" y="771"/>
                        <a:pt x="484" y="780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03" name="Freeform 62">
                  <a:extLst>
                    <a:ext uri="{FF2B5EF4-FFF2-40B4-BE49-F238E27FC236}">
                      <a16:creationId xmlns:a16="http://schemas.microsoft.com/office/drawing/2014/main" xmlns="" id="{40B2248F-57AA-F346-B6EB-4C33AFEF6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274" y="1715893"/>
                  <a:ext cx="242917" cy="250846"/>
                </a:xfrm>
                <a:custGeom>
                  <a:avLst/>
                  <a:gdLst>
                    <a:gd name="T0" fmla="*/ 0 w 558"/>
                    <a:gd name="T1" fmla="*/ 575 h 576"/>
                    <a:gd name="T2" fmla="*/ 0 w 558"/>
                    <a:gd name="T3" fmla="*/ 575 h 576"/>
                    <a:gd name="T4" fmla="*/ 166 w 558"/>
                    <a:gd name="T5" fmla="*/ 368 h 576"/>
                    <a:gd name="T6" fmla="*/ 166 w 558"/>
                    <a:gd name="T7" fmla="*/ 368 h 576"/>
                    <a:gd name="T8" fmla="*/ 391 w 558"/>
                    <a:gd name="T9" fmla="*/ 235 h 576"/>
                    <a:gd name="T10" fmla="*/ 391 w 558"/>
                    <a:gd name="T11" fmla="*/ 235 h 576"/>
                    <a:gd name="T12" fmla="*/ 514 w 558"/>
                    <a:gd name="T13" fmla="*/ 124 h 576"/>
                    <a:gd name="T14" fmla="*/ 514 w 558"/>
                    <a:gd name="T15" fmla="*/ 124 h 576"/>
                    <a:gd name="T16" fmla="*/ 523 w 558"/>
                    <a:gd name="T17" fmla="*/ 33 h 576"/>
                    <a:gd name="T18" fmla="*/ 523 w 558"/>
                    <a:gd name="T19" fmla="*/ 33 h 576"/>
                    <a:gd name="T20" fmla="*/ 415 w 558"/>
                    <a:gd name="T21" fmla="*/ 21 h 576"/>
                    <a:gd name="T22" fmla="*/ 415 w 558"/>
                    <a:gd name="T23" fmla="*/ 21 h 576"/>
                    <a:gd name="T24" fmla="*/ 175 w 558"/>
                    <a:gd name="T25" fmla="*/ 223 h 576"/>
                    <a:gd name="T26" fmla="*/ 175 w 558"/>
                    <a:gd name="T27" fmla="*/ 223 h 576"/>
                    <a:gd name="T28" fmla="*/ 0 w 558"/>
                    <a:gd name="T29" fmla="*/ 575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58" h="576">
                      <a:moveTo>
                        <a:pt x="0" y="575"/>
                      </a:moveTo>
                      <a:lnTo>
                        <a:pt x="0" y="575"/>
                      </a:lnTo>
                      <a:cubicBezTo>
                        <a:pt x="57" y="502"/>
                        <a:pt x="102" y="424"/>
                        <a:pt x="166" y="368"/>
                      </a:cubicBezTo>
                      <a:lnTo>
                        <a:pt x="166" y="368"/>
                      </a:lnTo>
                      <a:cubicBezTo>
                        <a:pt x="231" y="313"/>
                        <a:pt x="318" y="283"/>
                        <a:pt x="391" y="235"/>
                      </a:cubicBezTo>
                      <a:lnTo>
                        <a:pt x="391" y="235"/>
                      </a:lnTo>
                      <a:cubicBezTo>
                        <a:pt x="437" y="205"/>
                        <a:pt x="477" y="165"/>
                        <a:pt x="514" y="124"/>
                      </a:cubicBezTo>
                      <a:lnTo>
                        <a:pt x="514" y="124"/>
                      </a:lnTo>
                      <a:cubicBezTo>
                        <a:pt x="537" y="100"/>
                        <a:pt x="557" y="65"/>
                        <a:pt x="523" y="33"/>
                      </a:cubicBezTo>
                      <a:lnTo>
                        <a:pt x="523" y="33"/>
                      </a:lnTo>
                      <a:cubicBezTo>
                        <a:pt x="491" y="4"/>
                        <a:pt x="454" y="0"/>
                        <a:pt x="415" y="21"/>
                      </a:cubicBezTo>
                      <a:lnTo>
                        <a:pt x="415" y="21"/>
                      </a:lnTo>
                      <a:cubicBezTo>
                        <a:pt x="321" y="72"/>
                        <a:pt x="243" y="142"/>
                        <a:pt x="175" y="223"/>
                      </a:cubicBezTo>
                      <a:lnTo>
                        <a:pt x="175" y="223"/>
                      </a:lnTo>
                      <a:cubicBezTo>
                        <a:pt x="91" y="325"/>
                        <a:pt x="33" y="441"/>
                        <a:pt x="0" y="57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4" name="Freeform 63">
                  <a:extLst>
                    <a:ext uri="{FF2B5EF4-FFF2-40B4-BE49-F238E27FC236}">
                      <a16:creationId xmlns:a16="http://schemas.microsoft.com/office/drawing/2014/main" xmlns="" id="{5088FACD-E042-5745-9607-4BBD676A3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9129" y="2233743"/>
                  <a:ext cx="200050" cy="223857"/>
                </a:xfrm>
                <a:custGeom>
                  <a:avLst/>
                  <a:gdLst>
                    <a:gd name="T0" fmla="*/ 459 w 460"/>
                    <a:gd name="T1" fmla="*/ 515 h 516"/>
                    <a:gd name="T2" fmla="*/ 459 w 460"/>
                    <a:gd name="T3" fmla="*/ 515 h 516"/>
                    <a:gd name="T4" fmla="*/ 241 w 460"/>
                    <a:gd name="T5" fmla="*/ 202 h 516"/>
                    <a:gd name="T6" fmla="*/ 241 w 460"/>
                    <a:gd name="T7" fmla="*/ 202 h 516"/>
                    <a:gd name="T8" fmla="*/ 148 w 460"/>
                    <a:gd name="T9" fmla="*/ 52 h 516"/>
                    <a:gd name="T10" fmla="*/ 148 w 460"/>
                    <a:gd name="T11" fmla="*/ 52 h 516"/>
                    <a:gd name="T12" fmla="*/ 83 w 460"/>
                    <a:gd name="T13" fmla="*/ 15 h 516"/>
                    <a:gd name="T14" fmla="*/ 83 w 460"/>
                    <a:gd name="T15" fmla="*/ 15 h 516"/>
                    <a:gd name="T16" fmla="*/ 12 w 460"/>
                    <a:gd name="T17" fmla="*/ 80 h 516"/>
                    <a:gd name="T18" fmla="*/ 12 w 460"/>
                    <a:gd name="T19" fmla="*/ 80 h 516"/>
                    <a:gd name="T20" fmla="*/ 459 w 460"/>
                    <a:gd name="T21" fmla="*/ 515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0" h="516">
                      <a:moveTo>
                        <a:pt x="459" y="515"/>
                      </a:moveTo>
                      <a:lnTo>
                        <a:pt x="459" y="515"/>
                      </a:lnTo>
                      <a:cubicBezTo>
                        <a:pt x="325" y="445"/>
                        <a:pt x="301" y="312"/>
                        <a:pt x="241" y="202"/>
                      </a:cubicBezTo>
                      <a:lnTo>
                        <a:pt x="241" y="202"/>
                      </a:lnTo>
                      <a:cubicBezTo>
                        <a:pt x="213" y="151"/>
                        <a:pt x="182" y="100"/>
                        <a:pt x="148" y="52"/>
                      </a:cubicBezTo>
                      <a:lnTo>
                        <a:pt x="148" y="52"/>
                      </a:lnTo>
                      <a:cubicBezTo>
                        <a:pt x="133" y="34"/>
                        <a:pt x="106" y="22"/>
                        <a:pt x="83" y="15"/>
                      </a:cubicBezTo>
                      <a:lnTo>
                        <a:pt x="83" y="15"/>
                      </a:lnTo>
                      <a:cubicBezTo>
                        <a:pt x="32" y="0"/>
                        <a:pt x="0" y="29"/>
                        <a:pt x="12" y="80"/>
                      </a:cubicBezTo>
                      <a:lnTo>
                        <a:pt x="12" y="80"/>
                      </a:lnTo>
                      <a:cubicBezTo>
                        <a:pt x="50" y="230"/>
                        <a:pt x="227" y="485"/>
                        <a:pt x="459" y="51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5" name="Freeform 64">
                  <a:extLst>
                    <a:ext uri="{FF2B5EF4-FFF2-40B4-BE49-F238E27FC236}">
                      <a16:creationId xmlns:a16="http://schemas.microsoft.com/office/drawing/2014/main" xmlns="" id="{32B2F67F-18DF-2D49-8EBE-596BB0772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2936" y="2166475"/>
                  <a:ext cx="266733" cy="165114"/>
                </a:xfrm>
                <a:custGeom>
                  <a:avLst/>
                  <a:gdLst>
                    <a:gd name="T0" fmla="*/ 10 w 615"/>
                    <a:gd name="T1" fmla="*/ 378 h 379"/>
                    <a:gd name="T2" fmla="*/ 10 w 615"/>
                    <a:gd name="T3" fmla="*/ 378 h 379"/>
                    <a:gd name="T4" fmla="*/ 344 w 615"/>
                    <a:gd name="T5" fmla="*/ 223 h 379"/>
                    <a:gd name="T6" fmla="*/ 344 w 615"/>
                    <a:gd name="T7" fmla="*/ 223 h 379"/>
                    <a:gd name="T8" fmla="*/ 567 w 615"/>
                    <a:gd name="T9" fmla="*/ 133 h 379"/>
                    <a:gd name="T10" fmla="*/ 567 w 615"/>
                    <a:gd name="T11" fmla="*/ 133 h 379"/>
                    <a:gd name="T12" fmla="*/ 597 w 615"/>
                    <a:gd name="T13" fmla="*/ 99 h 379"/>
                    <a:gd name="T14" fmla="*/ 597 w 615"/>
                    <a:gd name="T15" fmla="*/ 99 h 379"/>
                    <a:gd name="T16" fmla="*/ 605 w 615"/>
                    <a:gd name="T17" fmla="*/ 19 h 379"/>
                    <a:gd name="T18" fmla="*/ 605 w 615"/>
                    <a:gd name="T19" fmla="*/ 19 h 379"/>
                    <a:gd name="T20" fmla="*/ 538 w 615"/>
                    <a:gd name="T21" fmla="*/ 6 h 379"/>
                    <a:gd name="T22" fmla="*/ 538 w 615"/>
                    <a:gd name="T23" fmla="*/ 6 h 379"/>
                    <a:gd name="T24" fmla="*/ 39 w 615"/>
                    <a:gd name="T25" fmla="*/ 306 h 379"/>
                    <a:gd name="T26" fmla="*/ 39 w 615"/>
                    <a:gd name="T27" fmla="*/ 306 h 379"/>
                    <a:gd name="T28" fmla="*/ 0 w 615"/>
                    <a:gd name="T29" fmla="*/ 370 h 379"/>
                    <a:gd name="T30" fmla="*/ 0 w 615"/>
                    <a:gd name="T31" fmla="*/ 370 h 379"/>
                    <a:gd name="T32" fmla="*/ 10 w 615"/>
                    <a:gd name="T33" fmla="*/ 378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15" h="379">
                      <a:moveTo>
                        <a:pt x="10" y="378"/>
                      </a:moveTo>
                      <a:lnTo>
                        <a:pt x="10" y="378"/>
                      </a:lnTo>
                      <a:cubicBezTo>
                        <a:pt x="94" y="265"/>
                        <a:pt x="220" y="245"/>
                        <a:pt x="344" y="223"/>
                      </a:cubicBezTo>
                      <a:lnTo>
                        <a:pt x="344" y="223"/>
                      </a:lnTo>
                      <a:cubicBezTo>
                        <a:pt x="425" y="210"/>
                        <a:pt x="505" y="192"/>
                        <a:pt x="567" y="133"/>
                      </a:cubicBezTo>
                      <a:lnTo>
                        <a:pt x="567" y="133"/>
                      </a:lnTo>
                      <a:cubicBezTo>
                        <a:pt x="578" y="122"/>
                        <a:pt x="593" y="112"/>
                        <a:pt x="597" y="99"/>
                      </a:cubicBezTo>
                      <a:lnTo>
                        <a:pt x="597" y="99"/>
                      </a:lnTo>
                      <a:cubicBezTo>
                        <a:pt x="604" y="73"/>
                        <a:pt x="614" y="43"/>
                        <a:pt x="605" y="19"/>
                      </a:cubicBezTo>
                      <a:lnTo>
                        <a:pt x="605" y="19"/>
                      </a:lnTo>
                      <a:cubicBezTo>
                        <a:pt x="601" y="8"/>
                        <a:pt x="559" y="0"/>
                        <a:pt x="538" y="6"/>
                      </a:cubicBezTo>
                      <a:lnTo>
                        <a:pt x="538" y="6"/>
                      </a:lnTo>
                      <a:cubicBezTo>
                        <a:pt x="344" y="59"/>
                        <a:pt x="173" y="152"/>
                        <a:pt x="39" y="306"/>
                      </a:cubicBezTo>
                      <a:lnTo>
                        <a:pt x="39" y="306"/>
                      </a:lnTo>
                      <a:cubicBezTo>
                        <a:pt x="23" y="324"/>
                        <a:pt x="13" y="348"/>
                        <a:pt x="0" y="370"/>
                      </a:cubicBezTo>
                      <a:lnTo>
                        <a:pt x="0" y="370"/>
                      </a:lnTo>
                      <a:cubicBezTo>
                        <a:pt x="3" y="372"/>
                        <a:pt x="7" y="375"/>
                        <a:pt x="10" y="37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6" name="Freeform 65">
                  <a:extLst>
                    <a:ext uri="{FF2B5EF4-FFF2-40B4-BE49-F238E27FC236}">
                      <a16:creationId xmlns:a16="http://schemas.microsoft.com/office/drawing/2014/main" xmlns="" id="{7F6427B1-E6B5-8B45-BAEB-158697DE8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668" y="2402000"/>
                  <a:ext cx="247681" cy="104784"/>
                </a:xfrm>
                <a:custGeom>
                  <a:avLst/>
                  <a:gdLst>
                    <a:gd name="T0" fmla="*/ 569 w 570"/>
                    <a:gd name="T1" fmla="*/ 185 h 236"/>
                    <a:gd name="T2" fmla="*/ 569 w 570"/>
                    <a:gd name="T3" fmla="*/ 185 h 236"/>
                    <a:gd name="T4" fmla="*/ 483 w 570"/>
                    <a:gd name="T5" fmla="*/ 165 h 236"/>
                    <a:gd name="T6" fmla="*/ 483 w 570"/>
                    <a:gd name="T7" fmla="*/ 165 h 236"/>
                    <a:gd name="T8" fmla="*/ 272 w 570"/>
                    <a:gd name="T9" fmla="*/ 58 h 236"/>
                    <a:gd name="T10" fmla="*/ 272 w 570"/>
                    <a:gd name="T11" fmla="*/ 58 h 236"/>
                    <a:gd name="T12" fmla="*/ 74 w 570"/>
                    <a:gd name="T13" fmla="*/ 15 h 236"/>
                    <a:gd name="T14" fmla="*/ 74 w 570"/>
                    <a:gd name="T15" fmla="*/ 15 h 236"/>
                    <a:gd name="T16" fmla="*/ 4 w 570"/>
                    <a:gd name="T17" fmla="*/ 85 h 236"/>
                    <a:gd name="T18" fmla="*/ 4 w 570"/>
                    <a:gd name="T19" fmla="*/ 85 h 236"/>
                    <a:gd name="T20" fmla="*/ 60 w 570"/>
                    <a:gd name="T21" fmla="*/ 147 h 236"/>
                    <a:gd name="T22" fmla="*/ 60 w 570"/>
                    <a:gd name="T23" fmla="*/ 147 h 236"/>
                    <a:gd name="T24" fmla="*/ 517 w 570"/>
                    <a:gd name="T25" fmla="*/ 201 h 236"/>
                    <a:gd name="T26" fmla="*/ 517 w 570"/>
                    <a:gd name="T27" fmla="*/ 201 h 236"/>
                    <a:gd name="T28" fmla="*/ 569 w 570"/>
                    <a:gd name="T29" fmla="*/ 185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0" h="236">
                      <a:moveTo>
                        <a:pt x="569" y="185"/>
                      </a:moveTo>
                      <a:lnTo>
                        <a:pt x="569" y="185"/>
                      </a:lnTo>
                      <a:cubicBezTo>
                        <a:pt x="531" y="177"/>
                        <a:pt x="505" y="176"/>
                        <a:pt x="483" y="165"/>
                      </a:cubicBezTo>
                      <a:lnTo>
                        <a:pt x="483" y="165"/>
                      </a:lnTo>
                      <a:cubicBezTo>
                        <a:pt x="412" y="132"/>
                        <a:pt x="338" y="101"/>
                        <a:pt x="272" y="58"/>
                      </a:cubicBezTo>
                      <a:lnTo>
                        <a:pt x="272" y="58"/>
                      </a:lnTo>
                      <a:cubicBezTo>
                        <a:pt x="209" y="17"/>
                        <a:pt x="147" y="0"/>
                        <a:pt x="74" y="15"/>
                      </a:cubicBezTo>
                      <a:lnTo>
                        <a:pt x="74" y="15"/>
                      </a:lnTo>
                      <a:cubicBezTo>
                        <a:pt x="38" y="23"/>
                        <a:pt x="9" y="42"/>
                        <a:pt x="4" y="85"/>
                      </a:cubicBezTo>
                      <a:lnTo>
                        <a:pt x="4" y="85"/>
                      </a:lnTo>
                      <a:cubicBezTo>
                        <a:pt x="0" y="126"/>
                        <a:pt x="32" y="136"/>
                        <a:pt x="60" y="147"/>
                      </a:cubicBezTo>
                      <a:lnTo>
                        <a:pt x="60" y="147"/>
                      </a:lnTo>
                      <a:cubicBezTo>
                        <a:pt x="207" y="207"/>
                        <a:pt x="359" y="235"/>
                        <a:pt x="517" y="201"/>
                      </a:cubicBezTo>
                      <a:lnTo>
                        <a:pt x="517" y="201"/>
                      </a:lnTo>
                      <a:cubicBezTo>
                        <a:pt x="530" y="198"/>
                        <a:pt x="542" y="193"/>
                        <a:pt x="569" y="1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7" name="Freeform 66">
                  <a:extLst>
                    <a:ext uri="{FF2B5EF4-FFF2-40B4-BE49-F238E27FC236}">
                      <a16:creationId xmlns:a16="http://schemas.microsoft.com/office/drawing/2014/main" xmlns="" id="{F072DC24-A087-134D-B900-A3E17BC7C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219" y="1785260"/>
                  <a:ext cx="101613" cy="223856"/>
                </a:xfrm>
                <a:custGeom>
                  <a:avLst/>
                  <a:gdLst>
                    <a:gd name="T0" fmla="*/ 76 w 233"/>
                    <a:gd name="T1" fmla="*/ 512 h 514"/>
                    <a:gd name="T2" fmla="*/ 76 w 233"/>
                    <a:gd name="T3" fmla="*/ 512 h 514"/>
                    <a:gd name="T4" fmla="*/ 77 w 233"/>
                    <a:gd name="T5" fmla="*/ 490 h 514"/>
                    <a:gd name="T6" fmla="*/ 77 w 233"/>
                    <a:gd name="T7" fmla="*/ 490 h 514"/>
                    <a:gd name="T8" fmla="*/ 115 w 233"/>
                    <a:gd name="T9" fmla="*/ 322 h 514"/>
                    <a:gd name="T10" fmla="*/ 115 w 233"/>
                    <a:gd name="T11" fmla="*/ 322 h 514"/>
                    <a:gd name="T12" fmla="*/ 211 w 233"/>
                    <a:gd name="T13" fmla="*/ 150 h 514"/>
                    <a:gd name="T14" fmla="*/ 211 w 233"/>
                    <a:gd name="T15" fmla="*/ 150 h 514"/>
                    <a:gd name="T16" fmla="*/ 178 w 233"/>
                    <a:gd name="T17" fmla="*/ 28 h 514"/>
                    <a:gd name="T18" fmla="*/ 178 w 233"/>
                    <a:gd name="T19" fmla="*/ 28 h 514"/>
                    <a:gd name="T20" fmla="*/ 81 w 233"/>
                    <a:gd name="T21" fmla="*/ 57 h 514"/>
                    <a:gd name="T22" fmla="*/ 81 w 233"/>
                    <a:gd name="T23" fmla="*/ 57 h 514"/>
                    <a:gd name="T24" fmla="*/ 13 w 233"/>
                    <a:gd name="T25" fmla="*/ 269 h 514"/>
                    <a:gd name="T26" fmla="*/ 13 w 233"/>
                    <a:gd name="T27" fmla="*/ 269 h 514"/>
                    <a:gd name="T28" fmla="*/ 65 w 233"/>
                    <a:gd name="T29" fmla="*/ 513 h 514"/>
                    <a:gd name="T30" fmla="*/ 65 w 233"/>
                    <a:gd name="T31" fmla="*/ 513 h 514"/>
                    <a:gd name="T32" fmla="*/ 76 w 233"/>
                    <a:gd name="T33" fmla="*/ 512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3" h="514">
                      <a:moveTo>
                        <a:pt x="76" y="512"/>
                      </a:moveTo>
                      <a:lnTo>
                        <a:pt x="76" y="512"/>
                      </a:lnTo>
                      <a:cubicBezTo>
                        <a:pt x="76" y="505"/>
                        <a:pt x="78" y="497"/>
                        <a:pt x="77" y="490"/>
                      </a:cubicBezTo>
                      <a:lnTo>
                        <a:pt x="77" y="490"/>
                      </a:lnTo>
                      <a:cubicBezTo>
                        <a:pt x="62" y="428"/>
                        <a:pt x="81" y="374"/>
                        <a:pt x="115" y="322"/>
                      </a:cubicBezTo>
                      <a:lnTo>
                        <a:pt x="115" y="322"/>
                      </a:lnTo>
                      <a:cubicBezTo>
                        <a:pt x="151" y="267"/>
                        <a:pt x="182" y="208"/>
                        <a:pt x="211" y="150"/>
                      </a:cubicBezTo>
                      <a:lnTo>
                        <a:pt x="211" y="150"/>
                      </a:lnTo>
                      <a:cubicBezTo>
                        <a:pt x="232" y="109"/>
                        <a:pt x="216" y="52"/>
                        <a:pt x="178" y="28"/>
                      </a:cubicBezTo>
                      <a:lnTo>
                        <a:pt x="178" y="28"/>
                      </a:lnTo>
                      <a:cubicBezTo>
                        <a:pt x="135" y="0"/>
                        <a:pt x="104" y="29"/>
                        <a:pt x="81" y="57"/>
                      </a:cubicBezTo>
                      <a:lnTo>
                        <a:pt x="81" y="57"/>
                      </a:lnTo>
                      <a:cubicBezTo>
                        <a:pt x="31" y="118"/>
                        <a:pt x="0" y="189"/>
                        <a:pt x="13" y="269"/>
                      </a:cubicBezTo>
                      <a:lnTo>
                        <a:pt x="13" y="269"/>
                      </a:lnTo>
                      <a:cubicBezTo>
                        <a:pt x="26" y="351"/>
                        <a:pt x="47" y="432"/>
                        <a:pt x="65" y="513"/>
                      </a:cubicBezTo>
                      <a:lnTo>
                        <a:pt x="65" y="513"/>
                      </a:lnTo>
                      <a:cubicBezTo>
                        <a:pt x="68" y="513"/>
                        <a:pt x="72" y="513"/>
                        <a:pt x="76" y="51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08" name="Freeform 67">
                  <a:extLst>
                    <a:ext uri="{FF2B5EF4-FFF2-40B4-BE49-F238E27FC236}">
                      <a16:creationId xmlns:a16="http://schemas.microsoft.com/office/drawing/2014/main" xmlns="" id="{5F36872D-91C6-624C-9AD0-DF8E93BE3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9280" y="2949001"/>
                  <a:ext cx="232321" cy="159359"/>
                </a:xfrm>
                <a:custGeom>
                  <a:avLst/>
                  <a:gdLst>
                    <a:gd name="T0" fmla="*/ 4367 w 532"/>
                    <a:gd name="T1" fmla="*/ 158922 h 365"/>
                    <a:gd name="T2" fmla="*/ 4367 w 532"/>
                    <a:gd name="T3" fmla="*/ 158922 h 365"/>
                    <a:gd name="T4" fmla="*/ 13538 w 532"/>
                    <a:gd name="T5" fmla="*/ 140149 h 365"/>
                    <a:gd name="T6" fmla="*/ 13538 w 532"/>
                    <a:gd name="T7" fmla="*/ 140149 h 365"/>
                    <a:gd name="T8" fmla="*/ 145856 w 532"/>
                    <a:gd name="T9" fmla="*/ 53702 h 365"/>
                    <a:gd name="T10" fmla="*/ 145856 w 532"/>
                    <a:gd name="T11" fmla="*/ 53702 h 365"/>
                    <a:gd name="T12" fmla="*/ 211360 w 532"/>
                    <a:gd name="T13" fmla="*/ 41040 h 365"/>
                    <a:gd name="T14" fmla="*/ 211360 w 532"/>
                    <a:gd name="T15" fmla="*/ 41040 h 365"/>
                    <a:gd name="T16" fmla="*/ 231884 w 532"/>
                    <a:gd name="T17" fmla="*/ 24013 h 365"/>
                    <a:gd name="T18" fmla="*/ 231884 w 532"/>
                    <a:gd name="T19" fmla="*/ 24013 h 365"/>
                    <a:gd name="T20" fmla="*/ 211360 w 532"/>
                    <a:gd name="T21" fmla="*/ 5676 h 365"/>
                    <a:gd name="T22" fmla="*/ 211360 w 532"/>
                    <a:gd name="T23" fmla="*/ 5676 h 365"/>
                    <a:gd name="T24" fmla="*/ 154590 w 532"/>
                    <a:gd name="T25" fmla="*/ 4803 h 365"/>
                    <a:gd name="T26" fmla="*/ 154590 w 532"/>
                    <a:gd name="T27" fmla="*/ 4803 h 365"/>
                    <a:gd name="T28" fmla="*/ 4367 w 532"/>
                    <a:gd name="T29" fmla="*/ 137092 h 365"/>
                    <a:gd name="T30" fmla="*/ 4367 w 532"/>
                    <a:gd name="T31" fmla="*/ 137092 h 365"/>
                    <a:gd name="T32" fmla="*/ 0 w 532"/>
                    <a:gd name="T33" fmla="*/ 157613 h 365"/>
                    <a:gd name="T34" fmla="*/ 0 w 532"/>
                    <a:gd name="T35" fmla="*/ 157613 h 365"/>
                    <a:gd name="T36" fmla="*/ 4367 w 532"/>
                    <a:gd name="T37" fmla="*/ 158922 h 3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32" h="365">
                      <a:moveTo>
                        <a:pt x="10" y="364"/>
                      </a:moveTo>
                      <a:lnTo>
                        <a:pt x="10" y="364"/>
                      </a:lnTo>
                      <a:cubicBezTo>
                        <a:pt x="17" y="350"/>
                        <a:pt x="25" y="335"/>
                        <a:pt x="31" y="321"/>
                      </a:cubicBezTo>
                      <a:cubicBezTo>
                        <a:pt x="91" y="192"/>
                        <a:pt x="207" y="149"/>
                        <a:pt x="334" y="123"/>
                      </a:cubicBezTo>
                      <a:cubicBezTo>
                        <a:pt x="384" y="113"/>
                        <a:pt x="435" y="107"/>
                        <a:pt x="484" y="94"/>
                      </a:cubicBezTo>
                      <a:cubicBezTo>
                        <a:pt x="501" y="89"/>
                        <a:pt x="515" y="68"/>
                        <a:pt x="531" y="55"/>
                      </a:cubicBezTo>
                      <a:cubicBezTo>
                        <a:pt x="515" y="40"/>
                        <a:pt x="501" y="16"/>
                        <a:pt x="484" y="13"/>
                      </a:cubicBezTo>
                      <a:cubicBezTo>
                        <a:pt x="442" y="7"/>
                        <a:pt x="394" y="0"/>
                        <a:pt x="354" y="11"/>
                      </a:cubicBezTo>
                      <a:cubicBezTo>
                        <a:pt x="190" y="54"/>
                        <a:pt x="67" y="147"/>
                        <a:pt x="10" y="314"/>
                      </a:cubicBezTo>
                      <a:cubicBezTo>
                        <a:pt x="6" y="329"/>
                        <a:pt x="4" y="345"/>
                        <a:pt x="0" y="361"/>
                      </a:cubicBezTo>
                      <a:cubicBezTo>
                        <a:pt x="4" y="362"/>
                        <a:pt x="7" y="363"/>
                        <a:pt x="10" y="364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09" name="Freeform 68">
                  <a:extLst>
                    <a:ext uri="{FF2B5EF4-FFF2-40B4-BE49-F238E27FC236}">
                      <a16:creationId xmlns:a16="http://schemas.microsoft.com/office/drawing/2014/main" xmlns="" id="{517CB9DF-825B-EC4D-9EDE-FD31BBB41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3757" y="2136787"/>
                  <a:ext cx="177822" cy="112721"/>
                </a:xfrm>
                <a:custGeom>
                  <a:avLst/>
                  <a:gdLst>
                    <a:gd name="T0" fmla="*/ 0 w 406"/>
                    <a:gd name="T1" fmla="*/ 4 h 256"/>
                    <a:gd name="T2" fmla="*/ 0 w 406"/>
                    <a:gd name="T3" fmla="*/ 4 h 256"/>
                    <a:gd name="T4" fmla="*/ 199 w 406"/>
                    <a:gd name="T5" fmla="*/ 213 h 256"/>
                    <a:gd name="T6" fmla="*/ 199 w 406"/>
                    <a:gd name="T7" fmla="*/ 213 h 256"/>
                    <a:gd name="T8" fmla="*/ 332 w 406"/>
                    <a:gd name="T9" fmla="*/ 253 h 256"/>
                    <a:gd name="T10" fmla="*/ 332 w 406"/>
                    <a:gd name="T11" fmla="*/ 253 h 256"/>
                    <a:gd name="T12" fmla="*/ 399 w 406"/>
                    <a:gd name="T13" fmla="*/ 209 h 256"/>
                    <a:gd name="T14" fmla="*/ 399 w 406"/>
                    <a:gd name="T15" fmla="*/ 209 h 256"/>
                    <a:gd name="T16" fmla="*/ 366 w 406"/>
                    <a:gd name="T17" fmla="*/ 140 h 256"/>
                    <a:gd name="T18" fmla="*/ 366 w 406"/>
                    <a:gd name="T19" fmla="*/ 140 h 256"/>
                    <a:gd name="T20" fmla="*/ 204 w 406"/>
                    <a:gd name="T21" fmla="*/ 68 h 256"/>
                    <a:gd name="T22" fmla="*/ 204 w 406"/>
                    <a:gd name="T23" fmla="*/ 68 h 256"/>
                    <a:gd name="T24" fmla="*/ 9 w 406"/>
                    <a:gd name="T25" fmla="*/ 0 h 256"/>
                    <a:gd name="T26" fmla="*/ 9 w 406"/>
                    <a:gd name="T27" fmla="*/ 0 h 256"/>
                    <a:gd name="T28" fmla="*/ 0 w 406"/>
                    <a:gd name="T29" fmla="*/ 4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6" h="256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66" y="75"/>
                        <a:pt x="127" y="150"/>
                        <a:pt x="199" y="213"/>
                      </a:cubicBezTo>
                      <a:lnTo>
                        <a:pt x="199" y="213"/>
                      </a:lnTo>
                      <a:cubicBezTo>
                        <a:pt x="232" y="241"/>
                        <a:pt x="286" y="250"/>
                        <a:pt x="332" y="253"/>
                      </a:cubicBezTo>
                      <a:lnTo>
                        <a:pt x="332" y="253"/>
                      </a:lnTo>
                      <a:cubicBezTo>
                        <a:pt x="354" y="255"/>
                        <a:pt x="390" y="230"/>
                        <a:pt x="399" y="209"/>
                      </a:cubicBezTo>
                      <a:lnTo>
                        <a:pt x="399" y="209"/>
                      </a:lnTo>
                      <a:cubicBezTo>
                        <a:pt x="405" y="192"/>
                        <a:pt x="385" y="152"/>
                        <a:pt x="366" y="140"/>
                      </a:cubicBezTo>
                      <a:lnTo>
                        <a:pt x="366" y="140"/>
                      </a:lnTo>
                      <a:cubicBezTo>
                        <a:pt x="314" y="110"/>
                        <a:pt x="259" y="89"/>
                        <a:pt x="204" y="68"/>
                      </a:cubicBezTo>
                      <a:lnTo>
                        <a:pt x="204" y="68"/>
                      </a:lnTo>
                      <a:cubicBezTo>
                        <a:pt x="140" y="43"/>
                        <a:pt x="74" y="22"/>
                        <a:pt x="9" y="0"/>
                      </a:cubicBezTo>
                      <a:lnTo>
                        <a:pt x="9" y="0"/>
                      </a:lnTo>
                      <a:cubicBezTo>
                        <a:pt x="6" y="1"/>
                        <a:pt x="3" y="2"/>
                        <a:pt x="0" y="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0" name="Freeform 69">
                  <a:extLst>
                    <a:ext uri="{FF2B5EF4-FFF2-40B4-BE49-F238E27FC236}">
                      <a16:creationId xmlns:a16="http://schemas.microsoft.com/office/drawing/2014/main" xmlns="" id="{C414E9F3-25F3-BA43-9E12-B288F134D1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5877" y="2384798"/>
                  <a:ext cx="154006" cy="106371"/>
                </a:xfrm>
                <a:custGeom>
                  <a:avLst/>
                  <a:gdLst>
                    <a:gd name="T0" fmla="*/ 0 w 352"/>
                    <a:gd name="T1" fmla="*/ 196 h 242"/>
                    <a:gd name="T2" fmla="*/ 0 w 352"/>
                    <a:gd name="T3" fmla="*/ 196 h 242"/>
                    <a:gd name="T4" fmla="*/ 281 w 352"/>
                    <a:gd name="T5" fmla="*/ 165 h 242"/>
                    <a:gd name="T6" fmla="*/ 281 w 352"/>
                    <a:gd name="T7" fmla="*/ 165 h 242"/>
                    <a:gd name="T8" fmla="*/ 328 w 352"/>
                    <a:gd name="T9" fmla="*/ 42 h 242"/>
                    <a:gd name="T10" fmla="*/ 328 w 352"/>
                    <a:gd name="T11" fmla="*/ 42 h 242"/>
                    <a:gd name="T12" fmla="*/ 202 w 352"/>
                    <a:gd name="T13" fmla="*/ 28 h 242"/>
                    <a:gd name="T14" fmla="*/ 202 w 352"/>
                    <a:gd name="T15" fmla="*/ 28 h 242"/>
                    <a:gd name="T16" fmla="*/ 120 w 352"/>
                    <a:gd name="T17" fmla="*/ 86 h 242"/>
                    <a:gd name="T18" fmla="*/ 120 w 352"/>
                    <a:gd name="T19" fmla="*/ 86 h 242"/>
                    <a:gd name="T20" fmla="*/ 0 w 352"/>
                    <a:gd name="T21" fmla="*/ 19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2" h="242">
                      <a:moveTo>
                        <a:pt x="0" y="196"/>
                      </a:moveTo>
                      <a:lnTo>
                        <a:pt x="0" y="196"/>
                      </a:lnTo>
                      <a:cubicBezTo>
                        <a:pt x="98" y="208"/>
                        <a:pt x="194" y="241"/>
                        <a:pt x="281" y="165"/>
                      </a:cubicBezTo>
                      <a:lnTo>
                        <a:pt x="281" y="165"/>
                      </a:lnTo>
                      <a:cubicBezTo>
                        <a:pt x="327" y="123"/>
                        <a:pt x="351" y="69"/>
                        <a:pt x="328" y="42"/>
                      </a:cubicBezTo>
                      <a:lnTo>
                        <a:pt x="328" y="42"/>
                      </a:lnTo>
                      <a:cubicBezTo>
                        <a:pt x="292" y="0"/>
                        <a:pt x="244" y="12"/>
                        <a:pt x="202" y="28"/>
                      </a:cubicBezTo>
                      <a:lnTo>
                        <a:pt x="202" y="28"/>
                      </a:lnTo>
                      <a:cubicBezTo>
                        <a:pt x="171" y="40"/>
                        <a:pt x="146" y="65"/>
                        <a:pt x="120" y="86"/>
                      </a:cubicBezTo>
                      <a:lnTo>
                        <a:pt x="120" y="86"/>
                      </a:lnTo>
                      <a:cubicBezTo>
                        <a:pt x="81" y="120"/>
                        <a:pt x="43" y="156"/>
                        <a:pt x="0" y="1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 dirty="0">
                    <a:latin typeface="+mn-lt"/>
                  </a:endParaRPr>
                </a:p>
              </p:txBody>
            </p:sp>
            <p:sp>
              <p:nvSpPr>
                <p:cNvPr id="711" name="Freeform 70">
                  <a:extLst>
                    <a:ext uri="{FF2B5EF4-FFF2-40B4-BE49-F238E27FC236}">
                      <a16:creationId xmlns:a16="http://schemas.microsoft.com/office/drawing/2014/main" xmlns="" id="{A26AEB0A-24F9-D04D-8E06-C73419BE7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7389" y="1923018"/>
                  <a:ext cx="165120" cy="125423"/>
                </a:xfrm>
                <a:custGeom>
                  <a:avLst/>
                  <a:gdLst>
                    <a:gd name="T0" fmla="*/ 371 w 379"/>
                    <a:gd name="T1" fmla="*/ 285 h 286"/>
                    <a:gd name="T2" fmla="*/ 371 w 379"/>
                    <a:gd name="T3" fmla="*/ 285 h 286"/>
                    <a:gd name="T4" fmla="*/ 218 w 379"/>
                    <a:gd name="T5" fmla="*/ 90 h 286"/>
                    <a:gd name="T6" fmla="*/ 218 w 379"/>
                    <a:gd name="T7" fmla="*/ 90 h 286"/>
                    <a:gd name="T8" fmla="*/ 37 w 379"/>
                    <a:gd name="T9" fmla="*/ 24 h 286"/>
                    <a:gd name="T10" fmla="*/ 37 w 379"/>
                    <a:gd name="T11" fmla="*/ 24 h 286"/>
                    <a:gd name="T12" fmla="*/ 14 w 379"/>
                    <a:gd name="T13" fmla="*/ 83 h 286"/>
                    <a:gd name="T14" fmla="*/ 14 w 379"/>
                    <a:gd name="T15" fmla="*/ 83 h 286"/>
                    <a:gd name="T16" fmla="*/ 34 w 379"/>
                    <a:gd name="T17" fmla="*/ 111 h 286"/>
                    <a:gd name="T18" fmla="*/ 34 w 379"/>
                    <a:gd name="T19" fmla="*/ 111 h 286"/>
                    <a:gd name="T20" fmla="*/ 373 w 379"/>
                    <a:gd name="T21" fmla="*/ 284 h 286"/>
                    <a:gd name="T22" fmla="*/ 373 w 379"/>
                    <a:gd name="T23" fmla="*/ 284 h 286"/>
                    <a:gd name="T24" fmla="*/ 371 w 379"/>
                    <a:gd name="T25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9" h="286">
                      <a:moveTo>
                        <a:pt x="371" y="285"/>
                      </a:moveTo>
                      <a:lnTo>
                        <a:pt x="371" y="285"/>
                      </a:lnTo>
                      <a:cubicBezTo>
                        <a:pt x="321" y="221"/>
                        <a:pt x="269" y="157"/>
                        <a:pt x="218" y="90"/>
                      </a:cubicBezTo>
                      <a:lnTo>
                        <a:pt x="218" y="90"/>
                      </a:lnTo>
                      <a:cubicBezTo>
                        <a:pt x="163" y="20"/>
                        <a:pt x="106" y="0"/>
                        <a:pt x="37" y="24"/>
                      </a:cubicBezTo>
                      <a:lnTo>
                        <a:pt x="37" y="24"/>
                      </a:lnTo>
                      <a:cubicBezTo>
                        <a:pt x="4" y="36"/>
                        <a:pt x="0" y="54"/>
                        <a:pt x="14" y="83"/>
                      </a:cubicBezTo>
                      <a:lnTo>
                        <a:pt x="14" y="83"/>
                      </a:lnTo>
                      <a:cubicBezTo>
                        <a:pt x="20" y="93"/>
                        <a:pt x="26" y="104"/>
                        <a:pt x="34" y="111"/>
                      </a:cubicBezTo>
                      <a:lnTo>
                        <a:pt x="34" y="111"/>
                      </a:lnTo>
                      <a:cubicBezTo>
                        <a:pt x="135" y="193"/>
                        <a:pt x="247" y="250"/>
                        <a:pt x="373" y="284"/>
                      </a:cubicBezTo>
                      <a:lnTo>
                        <a:pt x="373" y="284"/>
                      </a:lnTo>
                      <a:cubicBezTo>
                        <a:pt x="375" y="285"/>
                        <a:pt x="378" y="282"/>
                        <a:pt x="371" y="2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2" name="Freeform 71">
                  <a:extLst>
                    <a:ext uri="{FF2B5EF4-FFF2-40B4-BE49-F238E27FC236}">
                      <a16:creationId xmlns:a16="http://schemas.microsoft.com/office/drawing/2014/main" xmlns="" id="{1C389D08-3944-A841-9D53-5EE53F766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618" y="2168603"/>
                  <a:ext cx="128604" cy="155588"/>
                </a:xfrm>
                <a:custGeom>
                  <a:avLst/>
                  <a:gdLst>
                    <a:gd name="T0" fmla="*/ 269 w 295"/>
                    <a:gd name="T1" fmla="*/ 0 h 357"/>
                    <a:gd name="T2" fmla="*/ 269 w 295"/>
                    <a:gd name="T3" fmla="*/ 0 h 357"/>
                    <a:gd name="T4" fmla="*/ 26 w 295"/>
                    <a:gd name="T5" fmla="*/ 356 h 357"/>
                    <a:gd name="T6" fmla="*/ 26 w 295"/>
                    <a:gd name="T7" fmla="*/ 356 h 357"/>
                    <a:gd name="T8" fmla="*/ 197 w 295"/>
                    <a:gd name="T9" fmla="*/ 195 h 357"/>
                    <a:gd name="T10" fmla="*/ 197 w 295"/>
                    <a:gd name="T11" fmla="*/ 195 h 357"/>
                    <a:gd name="T12" fmla="*/ 269 w 295"/>
                    <a:gd name="T13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5" h="357">
                      <a:moveTo>
                        <a:pt x="269" y="0"/>
                      </a:moveTo>
                      <a:lnTo>
                        <a:pt x="269" y="0"/>
                      </a:lnTo>
                      <a:cubicBezTo>
                        <a:pt x="124" y="37"/>
                        <a:pt x="0" y="224"/>
                        <a:pt x="26" y="356"/>
                      </a:cubicBezTo>
                      <a:lnTo>
                        <a:pt x="26" y="356"/>
                      </a:lnTo>
                      <a:cubicBezTo>
                        <a:pt x="82" y="304"/>
                        <a:pt x="139" y="249"/>
                        <a:pt x="197" y="195"/>
                      </a:cubicBezTo>
                      <a:lnTo>
                        <a:pt x="197" y="195"/>
                      </a:lnTo>
                      <a:cubicBezTo>
                        <a:pt x="271" y="127"/>
                        <a:pt x="294" y="67"/>
                        <a:pt x="269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3" name="Freeform 72">
                  <a:extLst>
                    <a:ext uri="{FF2B5EF4-FFF2-40B4-BE49-F238E27FC236}">
                      <a16:creationId xmlns:a16="http://schemas.microsoft.com/office/drawing/2014/main" xmlns="" id="{EBCB6FC3-056C-7644-8B9A-16AFD6D0F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885" y="1795242"/>
                  <a:ext cx="109551" cy="198454"/>
                </a:xfrm>
                <a:custGeom>
                  <a:avLst/>
                  <a:gdLst>
                    <a:gd name="T0" fmla="*/ 0 w 253"/>
                    <a:gd name="T1" fmla="*/ 454 h 455"/>
                    <a:gd name="T2" fmla="*/ 0 w 253"/>
                    <a:gd name="T3" fmla="*/ 454 h 455"/>
                    <a:gd name="T4" fmla="*/ 244 w 253"/>
                    <a:gd name="T5" fmla="*/ 126 h 455"/>
                    <a:gd name="T6" fmla="*/ 244 w 253"/>
                    <a:gd name="T7" fmla="*/ 126 h 455"/>
                    <a:gd name="T8" fmla="*/ 230 w 253"/>
                    <a:gd name="T9" fmla="*/ 16 h 455"/>
                    <a:gd name="T10" fmla="*/ 230 w 253"/>
                    <a:gd name="T11" fmla="*/ 16 h 455"/>
                    <a:gd name="T12" fmla="*/ 142 w 253"/>
                    <a:gd name="T13" fmla="*/ 82 h 455"/>
                    <a:gd name="T14" fmla="*/ 142 w 253"/>
                    <a:gd name="T15" fmla="*/ 82 h 455"/>
                    <a:gd name="T16" fmla="*/ 129 w 253"/>
                    <a:gd name="T17" fmla="*/ 120 h 455"/>
                    <a:gd name="T18" fmla="*/ 129 w 253"/>
                    <a:gd name="T19" fmla="*/ 120 h 455"/>
                    <a:gd name="T20" fmla="*/ 0 w 253"/>
                    <a:gd name="T21" fmla="*/ 454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3" h="455">
                      <a:moveTo>
                        <a:pt x="0" y="454"/>
                      </a:moveTo>
                      <a:lnTo>
                        <a:pt x="0" y="454"/>
                      </a:lnTo>
                      <a:cubicBezTo>
                        <a:pt x="109" y="364"/>
                        <a:pt x="213" y="270"/>
                        <a:pt x="244" y="126"/>
                      </a:cubicBezTo>
                      <a:lnTo>
                        <a:pt x="244" y="126"/>
                      </a:lnTo>
                      <a:cubicBezTo>
                        <a:pt x="252" y="90"/>
                        <a:pt x="247" y="22"/>
                        <a:pt x="230" y="16"/>
                      </a:cubicBezTo>
                      <a:lnTo>
                        <a:pt x="230" y="16"/>
                      </a:lnTo>
                      <a:cubicBezTo>
                        <a:pt x="187" y="0"/>
                        <a:pt x="164" y="49"/>
                        <a:pt x="142" y="82"/>
                      </a:cubicBezTo>
                      <a:lnTo>
                        <a:pt x="142" y="82"/>
                      </a:lnTo>
                      <a:cubicBezTo>
                        <a:pt x="134" y="92"/>
                        <a:pt x="131" y="106"/>
                        <a:pt x="129" y="120"/>
                      </a:cubicBezTo>
                      <a:lnTo>
                        <a:pt x="129" y="120"/>
                      </a:lnTo>
                      <a:cubicBezTo>
                        <a:pt x="113" y="242"/>
                        <a:pt x="65" y="351"/>
                        <a:pt x="0" y="45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4" name="Freeform 73">
                  <a:extLst>
                    <a:ext uri="{FF2B5EF4-FFF2-40B4-BE49-F238E27FC236}">
                      <a16:creationId xmlns:a16="http://schemas.microsoft.com/office/drawing/2014/main" xmlns="" id="{37374283-4E71-804E-8F7B-7D56740FC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040" y="1916041"/>
                  <a:ext cx="132481" cy="115200"/>
                </a:xfrm>
                <a:custGeom>
                  <a:avLst/>
                  <a:gdLst>
                    <a:gd name="T0" fmla="*/ 0 w 305"/>
                    <a:gd name="T1" fmla="*/ 114765 h 265"/>
                    <a:gd name="T2" fmla="*/ 0 w 305"/>
                    <a:gd name="T3" fmla="*/ 114765 h 265"/>
                    <a:gd name="T4" fmla="*/ 117713 w 305"/>
                    <a:gd name="T5" fmla="*/ 46080 h 265"/>
                    <a:gd name="T6" fmla="*/ 117713 w 305"/>
                    <a:gd name="T7" fmla="*/ 46080 h 265"/>
                    <a:gd name="T8" fmla="*/ 127703 w 305"/>
                    <a:gd name="T9" fmla="*/ 10433 h 265"/>
                    <a:gd name="T10" fmla="*/ 127703 w 305"/>
                    <a:gd name="T11" fmla="*/ 10433 h 265"/>
                    <a:gd name="T12" fmla="*/ 92085 w 305"/>
                    <a:gd name="T13" fmla="*/ 19128 h 265"/>
                    <a:gd name="T14" fmla="*/ 92085 w 305"/>
                    <a:gd name="T15" fmla="*/ 19128 h 265"/>
                    <a:gd name="T16" fmla="*/ 83398 w 305"/>
                    <a:gd name="T17" fmla="*/ 29126 h 265"/>
                    <a:gd name="T18" fmla="*/ 83398 w 305"/>
                    <a:gd name="T19" fmla="*/ 29126 h 265"/>
                    <a:gd name="T20" fmla="*/ 0 w 305"/>
                    <a:gd name="T21" fmla="*/ 114765 h 2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5" h="265">
                      <a:moveTo>
                        <a:pt x="0" y="264"/>
                      </a:moveTo>
                      <a:lnTo>
                        <a:pt x="0" y="264"/>
                      </a:lnTo>
                      <a:cubicBezTo>
                        <a:pt x="105" y="233"/>
                        <a:pt x="206" y="198"/>
                        <a:pt x="271" y="106"/>
                      </a:cubicBezTo>
                      <a:cubicBezTo>
                        <a:pt x="288" y="83"/>
                        <a:pt x="304" y="34"/>
                        <a:pt x="294" y="24"/>
                      </a:cubicBezTo>
                      <a:cubicBezTo>
                        <a:pt x="269" y="0"/>
                        <a:pt x="238" y="27"/>
                        <a:pt x="212" y="44"/>
                      </a:cubicBezTo>
                      <a:cubicBezTo>
                        <a:pt x="204" y="49"/>
                        <a:pt x="197" y="58"/>
                        <a:pt x="192" y="67"/>
                      </a:cubicBezTo>
                      <a:cubicBezTo>
                        <a:pt x="144" y="148"/>
                        <a:pt x="77" y="211"/>
                        <a:pt x="0" y="264"/>
                      </a:cubicBezTo>
                    </a:path>
                  </a:pathLst>
                </a:custGeom>
                <a:solidFill>
                  <a:srgbClr val="6DC071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5" name="Freeform 74">
                  <a:extLst>
                    <a:ext uri="{FF2B5EF4-FFF2-40B4-BE49-F238E27FC236}">
                      <a16:creationId xmlns:a16="http://schemas.microsoft.com/office/drawing/2014/main" xmlns="" id="{53EBAE63-3CB8-5D4F-9D8D-16D82D33E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079" y="2392303"/>
                  <a:ext cx="168296" cy="73031"/>
                </a:xfrm>
                <a:custGeom>
                  <a:avLst/>
                  <a:gdLst>
                    <a:gd name="T0" fmla="*/ 0 w 387"/>
                    <a:gd name="T1" fmla="*/ 14 h 166"/>
                    <a:gd name="T2" fmla="*/ 0 w 387"/>
                    <a:gd name="T3" fmla="*/ 14 h 166"/>
                    <a:gd name="T4" fmla="*/ 290 w 387"/>
                    <a:gd name="T5" fmla="*/ 161 h 166"/>
                    <a:gd name="T6" fmla="*/ 290 w 387"/>
                    <a:gd name="T7" fmla="*/ 161 h 166"/>
                    <a:gd name="T8" fmla="*/ 353 w 387"/>
                    <a:gd name="T9" fmla="*/ 154 h 166"/>
                    <a:gd name="T10" fmla="*/ 353 w 387"/>
                    <a:gd name="T11" fmla="*/ 154 h 166"/>
                    <a:gd name="T12" fmla="*/ 385 w 387"/>
                    <a:gd name="T13" fmla="*/ 107 h 166"/>
                    <a:gd name="T14" fmla="*/ 385 w 387"/>
                    <a:gd name="T15" fmla="*/ 107 h 166"/>
                    <a:gd name="T16" fmla="*/ 348 w 387"/>
                    <a:gd name="T17" fmla="*/ 73 h 166"/>
                    <a:gd name="T18" fmla="*/ 348 w 387"/>
                    <a:gd name="T19" fmla="*/ 73 h 166"/>
                    <a:gd name="T20" fmla="*/ 6 w 387"/>
                    <a:gd name="T21" fmla="*/ 0 h 166"/>
                    <a:gd name="T22" fmla="*/ 6 w 387"/>
                    <a:gd name="T23" fmla="*/ 0 h 166"/>
                    <a:gd name="T24" fmla="*/ 0 w 387"/>
                    <a:gd name="T25" fmla="*/ 14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7" h="166">
                      <a:moveTo>
                        <a:pt x="0" y="14"/>
                      </a:moveTo>
                      <a:lnTo>
                        <a:pt x="0" y="14"/>
                      </a:lnTo>
                      <a:cubicBezTo>
                        <a:pt x="92" y="74"/>
                        <a:pt x="179" y="139"/>
                        <a:pt x="290" y="161"/>
                      </a:cubicBezTo>
                      <a:lnTo>
                        <a:pt x="290" y="161"/>
                      </a:lnTo>
                      <a:cubicBezTo>
                        <a:pt x="310" y="165"/>
                        <a:pt x="336" y="164"/>
                        <a:pt x="353" y="154"/>
                      </a:cubicBezTo>
                      <a:lnTo>
                        <a:pt x="353" y="154"/>
                      </a:lnTo>
                      <a:cubicBezTo>
                        <a:pt x="369" y="146"/>
                        <a:pt x="383" y="124"/>
                        <a:pt x="385" y="107"/>
                      </a:cubicBezTo>
                      <a:lnTo>
                        <a:pt x="385" y="107"/>
                      </a:lnTo>
                      <a:cubicBezTo>
                        <a:pt x="386" y="97"/>
                        <a:pt x="363" y="76"/>
                        <a:pt x="348" y="73"/>
                      </a:cubicBezTo>
                      <a:lnTo>
                        <a:pt x="348" y="73"/>
                      </a:lnTo>
                      <a:cubicBezTo>
                        <a:pt x="235" y="47"/>
                        <a:pt x="120" y="24"/>
                        <a:pt x="6" y="0"/>
                      </a:cubicBezTo>
                      <a:lnTo>
                        <a:pt x="6" y="0"/>
                      </a:lnTo>
                      <a:cubicBezTo>
                        <a:pt x="4" y="4"/>
                        <a:pt x="2" y="10"/>
                        <a:pt x="0" y="1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6" name="Freeform 75">
                  <a:extLst>
                    <a:ext uri="{FF2B5EF4-FFF2-40B4-BE49-F238E27FC236}">
                      <a16:creationId xmlns:a16="http://schemas.microsoft.com/office/drawing/2014/main" xmlns="" id="{B4A4989E-D038-EE47-BE72-7AEDED383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3945" y="1830707"/>
                  <a:ext cx="87324" cy="171464"/>
                </a:xfrm>
                <a:custGeom>
                  <a:avLst/>
                  <a:gdLst>
                    <a:gd name="T0" fmla="*/ 203 w 204"/>
                    <a:gd name="T1" fmla="*/ 391 h 392"/>
                    <a:gd name="T2" fmla="*/ 203 w 204"/>
                    <a:gd name="T3" fmla="*/ 391 h 392"/>
                    <a:gd name="T4" fmla="*/ 125 w 204"/>
                    <a:gd name="T5" fmla="*/ 123 h 392"/>
                    <a:gd name="T6" fmla="*/ 125 w 204"/>
                    <a:gd name="T7" fmla="*/ 123 h 392"/>
                    <a:gd name="T8" fmla="*/ 57 w 204"/>
                    <a:gd name="T9" fmla="*/ 25 h 392"/>
                    <a:gd name="T10" fmla="*/ 57 w 204"/>
                    <a:gd name="T11" fmla="*/ 25 h 392"/>
                    <a:gd name="T12" fmla="*/ 2 w 204"/>
                    <a:gd name="T13" fmla="*/ 51 h 392"/>
                    <a:gd name="T14" fmla="*/ 2 w 204"/>
                    <a:gd name="T15" fmla="*/ 51 h 392"/>
                    <a:gd name="T16" fmla="*/ 4 w 204"/>
                    <a:gd name="T17" fmla="*/ 87 h 392"/>
                    <a:gd name="T18" fmla="*/ 4 w 204"/>
                    <a:gd name="T19" fmla="*/ 87 h 392"/>
                    <a:gd name="T20" fmla="*/ 203 w 204"/>
                    <a:gd name="T21" fmla="*/ 391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4" h="392">
                      <a:moveTo>
                        <a:pt x="203" y="391"/>
                      </a:moveTo>
                      <a:lnTo>
                        <a:pt x="203" y="391"/>
                      </a:lnTo>
                      <a:cubicBezTo>
                        <a:pt x="176" y="295"/>
                        <a:pt x="155" y="207"/>
                        <a:pt x="125" y="123"/>
                      </a:cubicBezTo>
                      <a:lnTo>
                        <a:pt x="125" y="123"/>
                      </a:lnTo>
                      <a:cubicBezTo>
                        <a:pt x="112" y="86"/>
                        <a:pt x="85" y="52"/>
                        <a:pt x="57" y="25"/>
                      </a:cubicBezTo>
                      <a:lnTo>
                        <a:pt x="57" y="25"/>
                      </a:lnTo>
                      <a:cubicBezTo>
                        <a:pt x="31" y="0"/>
                        <a:pt x="6" y="14"/>
                        <a:pt x="2" y="51"/>
                      </a:cubicBezTo>
                      <a:lnTo>
                        <a:pt x="2" y="51"/>
                      </a:lnTo>
                      <a:cubicBezTo>
                        <a:pt x="1" y="63"/>
                        <a:pt x="0" y="76"/>
                        <a:pt x="4" y="87"/>
                      </a:cubicBezTo>
                      <a:lnTo>
                        <a:pt x="4" y="87"/>
                      </a:lnTo>
                      <a:cubicBezTo>
                        <a:pt x="44" y="202"/>
                        <a:pt x="111" y="301"/>
                        <a:pt x="203" y="39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7" name="Freeform 76">
                  <a:extLst>
                    <a:ext uri="{FF2B5EF4-FFF2-40B4-BE49-F238E27FC236}">
                      <a16:creationId xmlns:a16="http://schemas.microsoft.com/office/drawing/2014/main" xmlns="" id="{85046863-741A-5E48-9CEB-44EDB14E3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7924" y="2204180"/>
                  <a:ext cx="46043" cy="193691"/>
                </a:xfrm>
                <a:custGeom>
                  <a:avLst/>
                  <a:gdLst>
                    <a:gd name="T0" fmla="*/ 103 w 104"/>
                    <a:gd name="T1" fmla="*/ 443 h 444"/>
                    <a:gd name="T2" fmla="*/ 103 w 104"/>
                    <a:gd name="T3" fmla="*/ 443 h 444"/>
                    <a:gd name="T4" fmla="*/ 100 w 104"/>
                    <a:gd name="T5" fmla="*/ 48 h 444"/>
                    <a:gd name="T6" fmla="*/ 100 w 104"/>
                    <a:gd name="T7" fmla="*/ 48 h 444"/>
                    <a:gd name="T8" fmla="*/ 45 w 104"/>
                    <a:gd name="T9" fmla="*/ 3 h 444"/>
                    <a:gd name="T10" fmla="*/ 45 w 104"/>
                    <a:gd name="T11" fmla="*/ 3 h 444"/>
                    <a:gd name="T12" fmla="*/ 7 w 104"/>
                    <a:gd name="T13" fmla="*/ 45 h 444"/>
                    <a:gd name="T14" fmla="*/ 7 w 104"/>
                    <a:gd name="T15" fmla="*/ 45 h 444"/>
                    <a:gd name="T16" fmla="*/ 103 w 104"/>
                    <a:gd name="T17" fmla="*/ 443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444">
                      <a:moveTo>
                        <a:pt x="103" y="443"/>
                      </a:moveTo>
                      <a:lnTo>
                        <a:pt x="103" y="443"/>
                      </a:lnTo>
                      <a:cubicBezTo>
                        <a:pt x="102" y="311"/>
                        <a:pt x="101" y="180"/>
                        <a:pt x="100" y="48"/>
                      </a:cubicBezTo>
                      <a:lnTo>
                        <a:pt x="100" y="48"/>
                      </a:lnTo>
                      <a:cubicBezTo>
                        <a:pt x="100" y="10"/>
                        <a:pt x="74" y="5"/>
                        <a:pt x="45" y="3"/>
                      </a:cubicBezTo>
                      <a:lnTo>
                        <a:pt x="45" y="3"/>
                      </a:lnTo>
                      <a:cubicBezTo>
                        <a:pt x="13" y="0"/>
                        <a:pt x="9" y="21"/>
                        <a:pt x="7" y="45"/>
                      </a:cubicBezTo>
                      <a:lnTo>
                        <a:pt x="7" y="45"/>
                      </a:lnTo>
                      <a:cubicBezTo>
                        <a:pt x="0" y="188"/>
                        <a:pt x="65" y="312"/>
                        <a:pt x="103" y="44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8" name="Freeform 77">
                  <a:extLst>
                    <a:ext uri="{FF2B5EF4-FFF2-40B4-BE49-F238E27FC236}">
                      <a16:creationId xmlns:a16="http://schemas.microsoft.com/office/drawing/2014/main" xmlns="" id="{0727F9AF-03FA-604E-ADC9-8D7598D09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166" y="2251346"/>
                  <a:ext cx="39693" cy="161939"/>
                </a:xfrm>
                <a:custGeom>
                  <a:avLst/>
                  <a:gdLst>
                    <a:gd name="T0" fmla="*/ 73 w 93"/>
                    <a:gd name="T1" fmla="*/ 365 h 371"/>
                    <a:gd name="T2" fmla="*/ 73 w 93"/>
                    <a:gd name="T3" fmla="*/ 365 h 371"/>
                    <a:gd name="T4" fmla="*/ 92 w 93"/>
                    <a:gd name="T5" fmla="*/ 51 h 371"/>
                    <a:gd name="T6" fmla="*/ 92 w 93"/>
                    <a:gd name="T7" fmla="*/ 51 h 371"/>
                    <a:gd name="T8" fmla="*/ 54 w 93"/>
                    <a:gd name="T9" fmla="*/ 0 h 371"/>
                    <a:gd name="T10" fmla="*/ 54 w 93"/>
                    <a:gd name="T11" fmla="*/ 0 h 371"/>
                    <a:gd name="T12" fmla="*/ 11 w 93"/>
                    <a:gd name="T13" fmla="*/ 39 h 371"/>
                    <a:gd name="T14" fmla="*/ 11 w 93"/>
                    <a:gd name="T15" fmla="*/ 39 h 371"/>
                    <a:gd name="T16" fmla="*/ 2 w 93"/>
                    <a:gd name="T17" fmla="*/ 93 h 371"/>
                    <a:gd name="T18" fmla="*/ 2 w 93"/>
                    <a:gd name="T19" fmla="*/ 93 h 371"/>
                    <a:gd name="T20" fmla="*/ 36 w 93"/>
                    <a:gd name="T21" fmla="*/ 370 h 371"/>
                    <a:gd name="T22" fmla="*/ 36 w 93"/>
                    <a:gd name="T23" fmla="*/ 370 h 371"/>
                    <a:gd name="T24" fmla="*/ 73 w 93"/>
                    <a:gd name="T25" fmla="*/ 365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3" h="371">
                      <a:moveTo>
                        <a:pt x="73" y="365"/>
                      </a:moveTo>
                      <a:lnTo>
                        <a:pt x="73" y="365"/>
                      </a:lnTo>
                      <a:cubicBezTo>
                        <a:pt x="80" y="260"/>
                        <a:pt x="89" y="156"/>
                        <a:pt x="92" y="51"/>
                      </a:cubicBezTo>
                      <a:lnTo>
                        <a:pt x="92" y="51"/>
                      </a:lnTo>
                      <a:cubicBezTo>
                        <a:pt x="92" y="35"/>
                        <a:pt x="68" y="18"/>
                        <a:pt x="54" y="0"/>
                      </a:cubicBezTo>
                      <a:lnTo>
                        <a:pt x="54" y="0"/>
                      </a:lnTo>
                      <a:cubicBezTo>
                        <a:pt x="39" y="13"/>
                        <a:pt x="20" y="23"/>
                        <a:pt x="11" y="39"/>
                      </a:cubicBezTo>
                      <a:lnTo>
                        <a:pt x="11" y="39"/>
                      </a:lnTo>
                      <a:cubicBezTo>
                        <a:pt x="2" y="53"/>
                        <a:pt x="0" y="75"/>
                        <a:pt x="2" y="93"/>
                      </a:cubicBezTo>
                      <a:lnTo>
                        <a:pt x="2" y="93"/>
                      </a:lnTo>
                      <a:cubicBezTo>
                        <a:pt x="12" y="185"/>
                        <a:pt x="25" y="277"/>
                        <a:pt x="36" y="370"/>
                      </a:cubicBezTo>
                      <a:lnTo>
                        <a:pt x="36" y="370"/>
                      </a:lnTo>
                      <a:cubicBezTo>
                        <a:pt x="48" y="368"/>
                        <a:pt x="61" y="366"/>
                        <a:pt x="73" y="36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19" name="Freeform 78">
                  <a:extLst>
                    <a:ext uri="{FF2B5EF4-FFF2-40B4-BE49-F238E27FC236}">
                      <a16:creationId xmlns:a16="http://schemas.microsoft.com/office/drawing/2014/main" xmlns="" id="{496AE496-C919-CB46-80F6-51E8B1B21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109" y="3028733"/>
                  <a:ext cx="136542" cy="128598"/>
                </a:xfrm>
                <a:custGeom>
                  <a:avLst/>
                  <a:gdLst>
                    <a:gd name="T0" fmla="*/ 313 w 314"/>
                    <a:gd name="T1" fmla="*/ 53 h 294"/>
                    <a:gd name="T2" fmla="*/ 313 w 314"/>
                    <a:gd name="T3" fmla="*/ 53 h 294"/>
                    <a:gd name="T4" fmla="*/ 0 w 314"/>
                    <a:gd name="T5" fmla="*/ 293 h 294"/>
                    <a:gd name="T6" fmla="*/ 0 w 314"/>
                    <a:gd name="T7" fmla="*/ 293 h 294"/>
                    <a:gd name="T8" fmla="*/ 235 w 314"/>
                    <a:gd name="T9" fmla="*/ 124 h 294"/>
                    <a:gd name="T10" fmla="*/ 235 w 314"/>
                    <a:gd name="T11" fmla="*/ 124 h 294"/>
                    <a:gd name="T12" fmla="*/ 313 w 314"/>
                    <a:gd name="T13" fmla="*/ 53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294">
                      <a:moveTo>
                        <a:pt x="313" y="53"/>
                      </a:moveTo>
                      <a:lnTo>
                        <a:pt x="313" y="53"/>
                      </a:lnTo>
                      <a:cubicBezTo>
                        <a:pt x="202" y="0"/>
                        <a:pt x="13" y="139"/>
                        <a:pt x="0" y="293"/>
                      </a:cubicBezTo>
                      <a:lnTo>
                        <a:pt x="0" y="293"/>
                      </a:lnTo>
                      <a:cubicBezTo>
                        <a:pt x="50" y="182"/>
                        <a:pt x="131" y="137"/>
                        <a:pt x="235" y="124"/>
                      </a:cubicBezTo>
                      <a:lnTo>
                        <a:pt x="235" y="124"/>
                      </a:lnTo>
                      <a:cubicBezTo>
                        <a:pt x="273" y="119"/>
                        <a:pt x="306" y="100"/>
                        <a:pt x="313" y="5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0" name="Freeform 79">
                  <a:extLst>
                    <a:ext uri="{FF2B5EF4-FFF2-40B4-BE49-F238E27FC236}">
                      <a16:creationId xmlns:a16="http://schemas.microsoft.com/office/drawing/2014/main" xmlns="" id="{45E1731C-5371-6145-B6BC-3C1CB4F56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380" y="2406062"/>
                  <a:ext cx="141304" cy="95258"/>
                </a:xfrm>
                <a:custGeom>
                  <a:avLst/>
                  <a:gdLst>
                    <a:gd name="T0" fmla="*/ 0 w 320"/>
                    <a:gd name="T1" fmla="*/ 0 h 221"/>
                    <a:gd name="T2" fmla="*/ 0 w 320"/>
                    <a:gd name="T3" fmla="*/ 0 h 221"/>
                    <a:gd name="T4" fmla="*/ 274 w 320"/>
                    <a:gd name="T5" fmla="*/ 215 h 221"/>
                    <a:gd name="T6" fmla="*/ 274 w 320"/>
                    <a:gd name="T7" fmla="*/ 215 h 221"/>
                    <a:gd name="T8" fmla="*/ 319 w 320"/>
                    <a:gd name="T9" fmla="*/ 207 h 221"/>
                    <a:gd name="T10" fmla="*/ 319 w 320"/>
                    <a:gd name="T11" fmla="*/ 207 h 221"/>
                    <a:gd name="T12" fmla="*/ 307 w 320"/>
                    <a:gd name="T13" fmla="*/ 163 h 221"/>
                    <a:gd name="T14" fmla="*/ 307 w 320"/>
                    <a:gd name="T15" fmla="*/ 163 h 221"/>
                    <a:gd name="T16" fmla="*/ 269 w 320"/>
                    <a:gd name="T17" fmla="*/ 130 h 221"/>
                    <a:gd name="T18" fmla="*/ 269 w 320"/>
                    <a:gd name="T19" fmla="*/ 130 h 221"/>
                    <a:gd name="T20" fmla="*/ 0 w 320"/>
                    <a:gd name="T21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0" h="22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0" y="72"/>
                        <a:pt x="160" y="172"/>
                        <a:pt x="274" y="215"/>
                      </a:cubicBezTo>
                      <a:lnTo>
                        <a:pt x="274" y="215"/>
                      </a:lnTo>
                      <a:cubicBezTo>
                        <a:pt x="287" y="220"/>
                        <a:pt x="303" y="210"/>
                        <a:pt x="319" y="207"/>
                      </a:cubicBezTo>
                      <a:lnTo>
                        <a:pt x="319" y="207"/>
                      </a:lnTo>
                      <a:cubicBezTo>
                        <a:pt x="315" y="192"/>
                        <a:pt x="315" y="175"/>
                        <a:pt x="307" y="163"/>
                      </a:cubicBezTo>
                      <a:lnTo>
                        <a:pt x="307" y="163"/>
                      </a:lnTo>
                      <a:cubicBezTo>
                        <a:pt x="298" y="150"/>
                        <a:pt x="283" y="137"/>
                        <a:pt x="269" y="130"/>
                      </a:cubicBezTo>
                      <a:lnTo>
                        <a:pt x="269" y="130"/>
                      </a:lnTo>
                      <a:cubicBezTo>
                        <a:pt x="180" y="86"/>
                        <a:pt x="90" y="43"/>
                        <a:pt x="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1" name="Freeform 80">
                  <a:extLst>
                    <a:ext uri="{FF2B5EF4-FFF2-40B4-BE49-F238E27FC236}">
                      <a16:creationId xmlns:a16="http://schemas.microsoft.com/office/drawing/2014/main" xmlns="" id="{0F843C78-83BB-8F43-B176-A07FEDFBA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769" y="2365976"/>
                  <a:ext cx="152419" cy="50804"/>
                </a:xfrm>
                <a:custGeom>
                  <a:avLst/>
                  <a:gdLst>
                    <a:gd name="T0" fmla="*/ 0 w 347"/>
                    <a:gd name="T1" fmla="*/ 37 h 114"/>
                    <a:gd name="T2" fmla="*/ 0 w 347"/>
                    <a:gd name="T3" fmla="*/ 37 h 114"/>
                    <a:gd name="T4" fmla="*/ 340 w 347"/>
                    <a:gd name="T5" fmla="*/ 56 h 114"/>
                    <a:gd name="T6" fmla="*/ 340 w 347"/>
                    <a:gd name="T7" fmla="*/ 56 h 114"/>
                    <a:gd name="T8" fmla="*/ 346 w 347"/>
                    <a:gd name="T9" fmla="*/ 35 h 114"/>
                    <a:gd name="T10" fmla="*/ 346 w 347"/>
                    <a:gd name="T11" fmla="*/ 35 h 114"/>
                    <a:gd name="T12" fmla="*/ 274 w 347"/>
                    <a:gd name="T13" fmla="*/ 0 h 114"/>
                    <a:gd name="T14" fmla="*/ 274 w 347"/>
                    <a:gd name="T15" fmla="*/ 0 h 114"/>
                    <a:gd name="T16" fmla="*/ 0 w 347"/>
                    <a:gd name="T17" fmla="*/ 21 h 114"/>
                    <a:gd name="T18" fmla="*/ 0 w 347"/>
                    <a:gd name="T19" fmla="*/ 21 h 114"/>
                    <a:gd name="T20" fmla="*/ 0 w 347"/>
                    <a:gd name="T21" fmla="*/ 3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7" h="114">
                      <a:moveTo>
                        <a:pt x="0" y="37"/>
                      </a:moveTo>
                      <a:lnTo>
                        <a:pt x="0" y="37"/>
                      </a:lnTo>
                      <a:cubicBezTo>
                        <a:pt x="114" y="34"/>
                        <a:pt x="224" y="113"/>
                        <a:pt x="340" y="56"/>
                      </a:cubicBezTo>
                      <a:lnTo>
                        <a:pt x="340" y="56"/>
                      </a:lnTo>
                      <a:cubicBezTo>
                        <a:pt x="342" y="49"/>
                        <a:pt x="344" y="42"/>
                        <a:pt x="346" y="35"/>
                      </a:cubicBezTo>
                      <a:lnTo>
                        <a:pt x="346" y="35"/>
                      </a:lnTo>
                      <a:cubicBezTo>
                        <a:pt x="322" y="23"/>
                        <a:pt x="298" y="0"/>
                        <a:pt x="274" y="0"/>
                      </a:cubicBezTo>
                      <a:lnTo>
                        <a:pt x="274" y="0"/>
                      </a:lnTo>
                      <a:cubicBezTo>
                        <a:pt x="182" y="3"/>
                        <a:pt x="91" y="13"/>
                        <a:pt x="0" y="21"/>
                      </a:cubicBezTo>
                      <a:lnTo>
                        <a:pt x="0" y="21"/>
                      </a:lnTo>
                      <a:cubicBezTo>
                        <a:pt x="0" y="26"/>
                        <a:pt x="0" y="31"/>
                        <a:pt x="0" y="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2" name="Freeform 81">
                  <a:extLst>
                    <a:ext uri="{FF2B5EF4-FFF2-40B4-BE49-F238E27FC236}">
                      <a16:creationId xmlns:a16="http://schemas.microsoft.com/office/drawing/2014/main" xmlns="" id="{6D922ADF-6B4B-E840-B5B4-F5E7946EB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9000" y="2273223"/>
                  <a:ext cx="57157" cy="139712"/>
                </a:xfrm>
                <a:custGeom>
                  <a:avLst/>
                  <a:gdLst>
                    <a:gd name="T0" fmla="*/ 130 w 131"/>
                    <a:gd name="T1" fmla="*/ 317 h 318"/>
                    <a:gd name="T2" fmla="*/ 130 w 131"/>
                    <a:gd name="T3" fmla="*/ 317 h 318"/>
                    <a:gd name="T4" fmla="*/ 58 w 131"/>
                    <a:gd name="T5" fmla="*/ 29 h 318"/>
                    <a:gd name="T6" fmla="*/ 58 w 131"/>
                    <a:gd name="T7" fmla="*/ 29 h 318"/>
                    <a:gd name="T8" fmla="*/ 24 w 131"/>
                    <a:gd name="T9" fmla="*/ 0 h 318"/>
                    <a:gd name="T10" fmla="*/ 24 w 131"/>
                    <a:gd name="T11" fmla="*/ 0 h 318"/>
                    <a:gd name="T12" fmla="*/ 3 w 131"/>
                    <a:gd name="T13" fmla="*/ 34 h 318"/>
                    <a:gd name="T14" fmla="*/ 3 w 131"/>
                    <a:gd name="T15" fmla="*/ 34 h 318"/>
                    <a:gd name="T16" fmla="*/ 66 w 131"/>
                    <a:gd name="T17" fmla="*/ 245 h 318"/>
                    <a:gd name="T18" fmla="*/ 66 w 131"/>
                    <a:gd name="T19" fmla="*/ 245 h 318"/>
                    <a:gd name="T20" fmla="*/ 130 w 131"/>
                    <a:gd name="T21" fmla="*/ 317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1" h="318">
                      <a:moveTo>
                        <a:pt x="130" y="317"/>
                      </a:moveTo>
                      <a:lnTo>
                        <a:pt x="130" y="317"/>
                      </a:lnTo>
                      <a:cubicBezTo>
                        <a:pt x="107" y="226"/>
                        <a:pt x="84" y="127"/>
                        <a:pt x="58" y="29"/>
                      </a:cubicBezTo>
                      <a:lnTo>
                        <a:pt x="58" y="29"/>
                      </a:lnTo>
                      <a:cubicBezTo>
                        <a:pt x="55" y="17"/>
                        <a:pt x="36" y="10"/>
                        <a:pt x="24" y="0"/>
                      </a:cubicBezTo>
                      <a:lnTo>
                        <a:pt x="24" y="0"/>
                      </a:lnTo>
                      <a:cubicBezTo>
                        <a:pt x="17" y="11"/>
                        <a:pt x="3" y="22"/>
                        <a:pt x="3" y="34"/>
                      </a:cubicBezTo>
                      <a:lnTo>
                        <a:pt x="3" y="34"/>
                      </a:lnTo>
                      <a:cubicBezTo>
                        <a:pt x="0" y="111"/>
                        <a:pt x="22" y="182"/>
                        <a:pt x="66" y="245"/>
                      </a:cubicBezTo>
                      <a:lnTo>
                        <a:pt x="66" y="245"/>
                      </a:lnTo>
                      <a:cubicBezTo>
                        <a:pt x="87" y="273"/>
                        <a:pt x="113" y="298"/>
                        <a:pt x="130" y="3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3" name="Freeform 82">
                  <a:extLst>
                    <a:ext uri="{FF2B5EF4-FFF2-40B4-BE49-F238E27FC236}">
                      <a16:creationId xmlns:a16="http://schemas.microsoft.com/office/drawing/2014/main" xmlns="" id="{AA451482-404C-B94B-BE84-7F253FAD3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6040" y="1975135"/>
                  <a:ext cx="125428" cy="63505"/>
                </a:xfrm>
                <a:custGeom>
                  <a:avLst/>
                  <a:gdLst>
                    <a:gd name="T0" fmla="*/ 4 w 286"/>
                    <a:gd name="T1" fmla="*/ 146 h 147"/>
                    <a:gd name="T2" fmla="*/ 4 w 286"/>
                    <a:gd name="T3" fmla="*/ 146 h 147"/>
                    <a:gd name="T4" fmla="*/ 255 w 286"/>
                    <a:gd name="T5" fmla="*/ 68 h 147"/>
                    <a:gd name="T6" fmla="*/ 255 w 286"/>
                    <a:gd name="T7" fmla="*/ 68 h 147"/>
                    <a:gd name="T8" fmla="*/ 285 w 286"/>
                    <a:gd name="T9" fmla="*/ 19 h 147"/>
                    <a:gd name="T10" fmla="*/ 285 w 286"/>
                    <a:gd name="T11" fmla="*/ 19 h 147"/>
                    <a:gd name="T12" fmla="*/ 227 w 286"/>
                    <a:gd name="T13" fmla="*/ 7 h 147"/>
                    <a:gd name="T14" fmla="*/ 227 w 286"/>
                    <a:gd name="T15" fmla="*/ 7 h 147"/>
                    <a:gd name="T16" fmla="*/ 0 w 286"/>
                    <a:gd name="T17" fmla="*/ 136 h 147"/>
                    <a:gd name="T18" fmla="*/ 0 w 286"/>
                    <a:gd name="T19" fmla="*/ 136 h 147"/>
                    <a:gd name="T20" fmla="*/ 4 w 286"/>
                    <a:gd name="T21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6" h="147">
                      <a:moveTo>
                        <a:pt x="4" y="146"/>
                      </a:moveTo>
                      <a:lnTo>
                        <a:pt x="4" y="146"/>
                      </a:lnTo>
                      <a:cubicBezTo>
                        <a:pt x="87" y="120"/>
                        <a:pt x="172" y="97"/>
                        <a:pt x="255" y="68"/>
                      </a:cubicBezTo>
                      <a:lnTo>
                        <a:pt x="255" y="68"/>
                      </a:lnTo>
                      <a:cubicBezTo>
                        <a:pt x="269" y="63"/>
                        <a:pt x="275" y="36"/>
                        <a:pt x="285" y="19"/>
                      </a:cubicBezTo>
                      <a:lnTo>
                        <a:pt x="285" y="19"/>
                      </a:lnTo>
                      <a:cubicBezTo>
                        <a:pt x="265" y="15"/>
                        <a:pt x="241" y="0"/>
                        <a:pt x="227" y="7"/>
                      </a:cubicBezTo>
                      <a:lnTo>
                        <a:pt x="227" y="7"/>
                      </a:lnTo>
                      <a:cubicBezTo>
                        <a:pt x="150" y="47"/>
                        <a:pt x="75" y="92"/>
                        <a:pt x="0" y="136"/>
                      </a:cubicBezTo>
                      <a:lnTo>
                        <a:pt x="0" y="136"/>
                      </a:lnTo>
                      <a:cubicBezTo>
                        <a:pt x="1" y="138"/>
                        <a:pt x="2" y="142"/>
                        <a:pt x="4" y="14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4" name="Freeform 83">
                  <a:extLst>
                    <a:ext uri="{FF2B5EF4-FFF2-40B4-BE49-F238E27FC236}">
                      <a16:creationId xmlns:a16="http://schemas.microsoft.com/office/drawing/2014/main" xmlns="" id="{91E1279F-895E-1742-807C-316B247C9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6359" y="2023929"/>
                  <a:ext cx="114314" cy="34928"/>
                </a:xfrm>
                <a:custGeom>
                  <a:avLst/>
                  <a:gdLst>
                    <a:gd name="T0" fmla="*/ 0 w 264"/>
                    <a:gd name="T1" fmla="*/ 56 h 81"/>
                    <a:gd name="T2" fmla="*/ 0 w 264"/>
                    <a:gd name="T3" fmla="*/ 56 h 81"/>
                    <a:gd name="T4" fmla="*/ 234 w 264"/>
                    <a:gd name="T5" fmla="*/ 71 h 81"/>
                    <a:gd name="T6" fmla="*/ 234 w 264"/>
                    <a:gd name="T7" fmla="*/ 71 h 81"/>
                    <a:gd name="T8" fmla="*/ 263 w 264"/>
                    <a:gd name="T9" fmla="*/ 32 h 81"/>
                    <a:gd name="T10" fmla="*/ 263 w 264"/>
                    <a:gd name="T11" fmla="*/ 32 h 81"/>
                    <a:gd name="T12" fmla="*/ 226 w 264"/>
                    <a:gd name="T13" fmla="*/ 4 h 81"/>
                    <a:gd name="T14" fmla="*/ 226 w 264"/>
                    <a:gd name="T15" fmla="*/ 4 h 81"/>
                    <a:gd name="T16" fmla="*/ 202 w 264"/>
                    <a:gd name="T17" fmla="*/ 6 h 81"/>
                    <a:gd name="T18" fmla="*/ 202 w 264"/>
                    <a:gd name="T19" fmla="*/ 6 h 81"/>
                    <a:gd name="T20" fmla="*/ 0 w 264"/>
                    <a:gd name="T21" fmla="*/ 5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81">
                      <a:moveTo>
                        <a:pt x="0" y="56"/>
                      </a:moveTo>
                      <a:lnTo>
                        <a:pt x="0" y="56"/>
                      </a:lnTo>
                      <a:cubicBezTo>
                        <a:pt x="78" y="75"/>
                        <a:pt x="156" y="80"/>
                        <a:pt x="234" y="71"/>
                      </a:cubicBezTo>
                      <a:lnTo>
                        <a:pt x="234" y="71"/>
                      </a:lnTo>
                      <a:cubicBezTo>
                        <a:pt x="246" y="70"/>
                        <a:pt x="261" y="46"/>
                        <a:pt x="263" y="32"/>
                      </a:cubicBezTo>
                      <a:lnTo>
                        <a:pt x="263" y="32"/>
                      </a:lnTo>
                      <a:cubicBezTo>
                        <a:pt x="263" y="23"/>
                        <a:pt x="240" y="11"/>
                        <a:pt x="226" y="4"/>
                      </a:cubicBezTo>
                      <a:lnTo>
                        <a:pt x="226" y="4"/>
                      </a:lnTo>
                      <a:cubicBezTo>
                        <a:pt x="220" y="0"/>
                        <a:pt x="210" y="4"/>
                        <a:pt x="202" y="6"/>
                      </a:cubicBezTo>
                      <a:lnTo>
                        <a:pt x="202" y="6"/>
                      </a:lnTo>
                      <a:cubicBezTo>
                        <a:pt x="136" y="22"/>
                        <a:pt x="70" y="39"/>
                        <a:pt x="0" y="5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5" name="Freeform 84">
                  <a:extLst>
                    <a:ext uri="{FF2B5EF4-FFF2-40B4-BE49-F238E27FC236}">
                      <a16:creationId xmlns:a16="http://schemas.microsoft.com/office/drawing/2014/main" xmlns="" id="{C60CD652-67BD-414D-BF93-29089850A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261" y="2014401"/>
                  <a:ext cx="61921" cy="60330"/>
                </a:xfrm>
                <a:custGeom>
                  <a:avLst/>
                  <a:gdLst>
                    <a:gd name="T0" fmla="*/ 21 w 139"/>
                    <a:gd name="T1" fmla="*/ 134 h 135"/>
                    <a:gd name="T2" fmla="*/ 21 w 139"/>
                    <a:gd name="T3" fmla="*/ 134 h 135"/>
                    <a:gd name="T4" fmla="*/ 105 w 139"/>
                    <a:gd name="T5" fmla="*/ 98 h 135"/>
                    <a:gd name="T6" fmla="*/ 105 w 139"/>
                    <a:gd name="T7" fmla="*/ 98 h 135"/>
                    <a:gd name="T8" fmla="*/ 101 w 139"/>
                    <a:gd name="T9" fmla="*/ 9 h 135"/>
                    <a:gd name="T10" fmla="*/ 101 w 139"/>
                    <a:gd name="T11" fmla="*/ 9 h 135"/>
                    <a:gd name="T12" fmla="*/ 11 w 139"/>
                    <a:gd name="T13" fmla="*/ 42 h 135"/>
                    <a:gd name="T14" fmla="*/ 11 w 139"/>
                    <a:gd name="T15" fmla="*/ 42 h 135"/>
                    <a:gd name="T16" fmla="*/ 21 w 139"/>
                    <a:gd name="T1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9" h="135">
                      <a:moveTo>
                        <a:pt x="21" y="134"/>
                      </a:moveTo>
                      <a:lnTo>
                        <a:pt x="21" y="134"/>
                      </a:lnTo>
                      <a:cubicBezTo>
                        <a:pt x="60" y="119"/>
                        <a:pt x="92" y="116"/>
                        <a:pt x="105" y="98"/>
                      </a:cubicBezTo>
                      <a:lnTo>
                        <a:pt x="105" y="98"/>
                      </a:lnTo>
                      <a:cubicBezTo>
                        <a:pt x="125" y="72"/>
                        <a:pt x="138" y="25"/>
                        <a:pt x="101" y="9"/>
                      </a:cubicBezTo>
                      <a:lnTo>
                        <a:pt x="101" y="9"/>
                      </a:lnTo>
                      <a:cubicBezTo>
                        <a:pt x="79" y="0"/>
                        <a:pt x="35" y="22"/>
                        <a:pt x="11" y="42"/>
                      </a:cubicBezTo>
                      <a:lnTo>
                        <a:pt x="11" y="42"/>
                      </a:lnTo>
                      <a:cubicBezTo>
                        <a:pt x="0" y="52"/>
                        <a:pt x="15" y="92"/>
                        <a:pt x="21" y="13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6" name="Freeform 85">
                  <a:extLst>
                    <a:ext uri="{FF2B5EF4-FFF2-40B4-BE49-F238E27FC236}">
                      <a16:creationId xmlns:a16="http://schemas.microsoft.com/office/drawing/2014/main" xmlns="" id="{190C251E-4EC5-244C-84FD-B9E59EB95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340" y="1864975"/>
                  <a:ext cx="42867" cy="107959"/>
                </a:xfrm>
                <a:custGeom>
                  <a:avLst/>
                  <a:gdLst>
                    <a:gd name="T0" fmla="*/ 31 w 96"/>
                    <a:gd name="T1" fmla="*/ 0 h 246"/>
                    <a:gd name="T2" fmla="*/ 31 w 96"/>
                    <a:gd name="T3" fmla="*/ 0 h 246"/>
                    <a:gd name="T4" fmla="*/ 36 w 96"/>
                    <a:gd name="T5" fmla="*/ 245 h 246"/>
                    <a:gd name="T6" fmla="*/ 36 w 96"/>
                    <a:gd name="T7" fmla="*/ 245 h 246"/>
                    <a:gd name="T8" fmla="*/ 31 w 96"/>
                    <a:gd name="T9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46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0" y="85"/>
                        <a:pt x="15" y="164"/>
                        <a:pt x="36" y="245"/>
                      </a:cubicBezTo>
                      <a:lnTo>
                        <a:pt x="36" y="245"/>
                      </a:lnTo>
                      <a:cubicBezTo>
                        <a:pt x="95" y="154"/>
                        <a:pt x="93" y="25"/>
                        <a:pt x="3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7" name="Freeform 86">
                  <a:extLst>
                    <a:ext uri="{FF2B5EF4-FFF2-40B4-BE49-F238E27FC236}">
                      <a16:creationId xmlns:a16="http://schemas.microsoft.com/office/drawing/2014/main" xmlns="" id="{2B9F4058-B356-FB4E-AA16-DF1658778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2285" y="2438798"/>
                  <a:ext cx="49218" cy="52391"/>
                </a:xfrm>
                <a:custGeom>
                  <a:avLst/>
                  <a:gdLst>
                    <a:gd name="T0" fmla="*/ 44 w 116"/>
                    <a:gd name="T1" fmla="*/ 117 h 118"/>
                    <a:gd name="T2" fmla="*/ 44 w 116"/>
                    <a:gd name="T3" fmla="*/ 117 h 118"/>
                    <a:gd name="T4" fmla="*/ 94 w 116"/>
                    <a:gd name="T5" fmla="*/ 96 h 118"/>
                    <a:gd name="T6" fmla="*/ 94 w 116"/>
                    <a:gd name="T7" fmla="*/ 96 h 118"/>
                    <a:gd name="T8" fmla="*/ 84 w 116"/>
                    <a:gd name="T9" fmla="*/ 5 h 118"/>
                    <a:gd name="T10" fmla="*/ 84 w 116"/>
                    <a:gd name="T11" fmla="*/ 5 h 118"/>
                    <a:gd name="T12" fmla="*/ 24 w 116"/>
                    <a:gd name="T13" fmla="*/ 17 h 118"/>
                    <a:gd name="T14" fmla="*/ 24 w 116"/>
                    <a:gd name="T15" fmla="*/ 17 h 118"/>
                    <a:gd name="T16" fmla="*/ 44 w 116"/>
                    <a:gd name="T1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18">
                      <a:moveTo>
                        <a:pt x="44" y="117"/>
                      </a:moveTo>
                      <a:lnTo>
                        <a:pt x="44" y="117"/>
                      </a:lnTo>
                      <a:cubicBezTo>
                        <a:pt x="57" y="112"/>
                        <a:pt x="80" y="109"/>
                        <a:pt x="94" y="96"/>
                      </a:cubicBezTo>
                      <a:lnTo>
                        <a:pt x="94" y="96"/>
                      </a:lnTo>
                      <a:cubicBezTo>
                        <a:pt x="115" y="75"/>
                        <a:pt x="108" y="12"/>
                        <a:pt x="84" y="5"/>
                      </a:cubicBezTo>
                      <a:lnTo>
                        <a:pt x="84" y="5"/>
                      </a:lnTo>
                      <a:cubicBezTo>
                        <a:pt x="67" y="0"/>
                        <a:pt x="39" y="6"/>
                        <a:pt x="24" y="17"/>
                      </a:cubicBezTo>
                      <a:lnTo>
                        <a:pt x="24" y="17"/>
                      </a:lnTo>
                      <a:cubicBezTo>
                        <a:pt x="0" y="37"/>
                        <a:pt x="9" y="90"/>
                        <a:pt x="44" y="1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8" name="Freeform 87">
                  <a:extLst>
                    <a:ext uri="{FF2B5EF4-FFF2-40B4-BE49-F238E27FC236}">
                      <a16:creationId xmlns:a16="http://schemas.microsoft.com/office/drawing/2014/main" xmlns="" id="{5876B971-2E65-454C-8476-8916AC3A2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7712" y="1956114"/>
                  <a:ext cx="76209" cy="63505"/>
                </a:xfrm>
                <a:custGeom>
                  <a:avLst/>
                  <a:gdLst>
                    <a:gd name="T0" fmla="*/ 6 w 178"/>
                    <a:gd name="T1" fmla="*/ 144 h 145"/>
                    <a:gd name="T2" fmla="*/ 6 w 178"/>
                    <a:gd name="T3" fmla="*/ 144 h 145"/>
                    <a:gd name="T4" fmla="*/ 158 w 178"/>
                    <a:gd name="T5" fmla="*/ 53 h 145"/>
                    <a:gd name="T6" fmla="*/ 158 w 178"/>
                    <a:gd name="T7" fmla="*/ 53 h 145"/>
                    <a:gd name="T8" fmla="*/ 177 w 178"/>
                    <a:gd name="T9" fmla="*/ 3 h 145"/>
                    <a:gd name="T10" fmla="*/ 177 w 178"/>
                    <a:gd name="T11" fmla="*/ 3 h 145"/>
                    <a:gd name="T12" fmla="*/ 122 w 178"/>
                    <a:gd name="T13" fmla="*/ 10 h 145"/>
                    <a:gd name="T14" fmla="*/ 122 w 178"/>
                    <a:gd name="T15" fmla="*/ 10 h 145"/>
                    <a:gd name="T16" fmla="*/ 0 w 178"/>
                    <a:gd name="T17" fmla="*/ 132 h 145"/>
                    <a:gd name="T18" fmla="*/ 0 w 178"/>
                    <a:gd name="T19" fmla="*/ 132 h 145"/>
                    <a:gd name="T20" fmla="*/ 6 w 178"/>
                    <a:gd name="T21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45">
                      <a:moveTo>
                        <a:pt x="6" y="144"/>
                      </a:moveTo>
                      <a:lnTo>
                        <a:pt x="6" y="144"/>
                      </a:lnTo>
                      <a:cubicBezTo>
                        <a:pt x="57" y="114"/>
                        <a:pt x="109" y="86"/>
                        <a:pt x="158" y="53"/>
                      </a:cubicBezTo>
                      <a:lnTo>
                        <a:pt x="158" y="53"/>
                      </a:lnTo>
                      <a:cubicBezTo>
                        <a:pt x="170" y="45"/>
                        <a:pt x="171" y="20"/>
                        <a:pt x="177" y="3"/>
                      </a:cubicBezTo>
                      <a:lnTo>
                        <a:pt x="177" y="3"/>
                      </a:lnTo>
                      <a:cubicBezTo>
                        <a:pt x="158" y="6"/>
                        <a:pt x="133" y="0"/>
                        <a:pt x="122" y="10"/>
                      </a:cubicBezTo>
                      <a:lnTo>
                        <a:pt x="122" y="10"/>
                      </a:lnTo>
                      <a:cubicBezTo>
                        <a:pt x="79" y="48"/>
                        <a:pt x="40" y="91"/>
                        <a:pt x="0" y="132"/>
                      </a:cubicBezTo>
                      <a:lnTo>
                        <a:pt x="0" y="132"/>
                      </a:lnTo>
                      <a:cubicBezTo>
                        <a:pt x="2" y="136"/>
                        <a:pt x="4" y="139"/>
                        <a:pt x="6" y="14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29" name="Freeform 88">
                  <a:extLst>
                    <a:ext uri="{FF2B5EF4-FFF2-40B4-BE49-F238E27FC236}">
                      <a16:creationId xmlns:a16="http://schemas.microsoft.com/office/drawing/2014/main" xmlns="" id="{A35FE788-8118-C442-8CA9-548939CDF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5040" y="2006042"/>
                  <a:ext cx="44456" cy="46042"/>
                </a:xfrm>
                <a:custGeom>
                  <a:avLst/>
                  <a:gdLst>
                    <a:gd name="T0" fmla="*/ 0 w 101"/>
                    <a:gd name="T1" fmla="*/ 10 h 107"/>
                    <a:gd name="T2" fmla="*/ 0 w 101"/>
                    <a:gd name="T3" fmla="*/ 10 h 107"/>
                    <a:gd name="T4" fmla="*/ 31 w 101"/>
                    <a:gd name="T5" fmla="*/ 96 h 107"/>
                    <a:gd name="T6" fmla="*/ 31 w 101"/>
                    <a:gd name="T7" fmla="*/ 96 h 107"/>
                    <a:gd name="T8" fmla="*/ 100 w 101"/>
                    <a:gd name="T9" fmla="*/ 85 h 107"/>
                    <a:gd name="T10" fmla="*/ 100 w 101"/>
                    <a:gd name="T11" fmla="*/ 85 h 107"/>
                    <a:gd name="T12" fmla="*/ 81 w 101"/>
                    <a:gd name="T13" fmla="*/ 10 h 107"/>
                    <a:gd name="T14" fmla="*/ 81 w 101"/>
                    <a:gd name="T15" fmla="*/ 10 h 107"/>
                    <a:gd name="T16" fmla="*/ 0 w 101"/>
                    <a:gd name="T17" fmla="*/ 1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107">
                      <a:moveTo>
                        <a:pt x="0" y="10"/>
                      </a:moveTo>
                      <a:lnTo>
                        <a:pt x="0" y="10"/>
                      </a:lnTo>
                      <a:cubicBezTo>
                        <a:pt x="14" y="52"/>
                        <a:pt x="15" y="86"/>
                        <a:pt x="31" y="96"/>
                      </a:cubicBezTo>
                      <a:lnTo>
                        <a:pt x="31" y="96"/>
                      </a:lnTo>
                      <a:cubicBezTo>
                        <a:pt x="46" y="106"/>
                        <a:pt x="77" y="90"/>
                        <a:pt x="100" y="85"/>
                      </a:cubicBezTo>
                      <a:lnTo>
                        <a:pt x="100" y="85"/>
                      </a:lnTo>
                      <a:cubicBezTo>
                        <a:pt x="95" y="59"/>
                        <a:pt x="95" y="29"/>
                        <a:pt x="81" y="10"/>
                      </a:cubicBezTo>
                      <a:lnTo>
                        <a:pt x="81" y="10"/>
                      </a:lnTo>
                      <a:cubicBezTo>
                        <a:pt x="74" y="0"/>
                        <a:pt x="41" y="9"/>
                        <a:pt x="0" y="1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30" name="Freeform 89">
                  <a:extLst>
                    <a:ext uri="{FF2B5EF4-FFF2-40B4-BE49-F238E27FC236}">
                      <a16:creationId xmlns:a16="http://schemas.microsoft.com/office/drawing/2014/main" xmlns="" id="{E07FE981-1225-3243-AD79-C629841A2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8909" y="2370938"/>
                  <a:ext cx="38105" cy="36515"/>
                </a:xfrm>
                <a:custGeom>
                  <a:avLst/>
                  <a:gdLst>
                    <a:gd name="T0" fmla="*/ 86 w 87"/>
                    <a:gd name="T1" fmla="*/ 66 h 84"/>
                    <a:gd name="T2" fmla="*/ 86 w 87"/>
                    <a:gd name="T3" fmla="*/ 66 h 84"/>
                    <a:gd name="T4" fmla="*/ 66 w 87"/>
                    <a:gd name="T5" fmla="*/ 0 h 84"/>
                    <a:gd name="T6" fmla="*/ 66 w 87"/>
                    <a:gd name="T7" fmla="*/ 0 h 84"/>
                    <a:gd name="T8" fmla="*/ 8 w 87"/>
                    <a:gd name="T9" fmla="*/ 20 h 84"/>
                    <a:gd name="T10" fmla="*/ 8 w 87"/>
                    <a:gd name="T11" fmla="*/ 20 h 84"/>
                    <a:gd name="T12" fmla="*/ 17 w 87"/>
                    <a:gd name="T13" fmla="*/ 74 h 84"/>
                    <a:gd name="T14" fmla="*/ 17 w 87"/>
                    <a:gd name="T15" fmla="*/ 74 h 84"/>
                    <a:gd name="T16" fmla="*/ 86 w 87"/>
                    <a:gd name="T17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84">
                      <a:moveTo>
                        <a:pt x="86" y="66"/>
                      </a:moveTo>
                      <a:lnTo>
                        <a:pt x="86" y="66"/>
                      </a:lnTo>
                      <a:cubicBezTo>
                        <a:pt x="77" y="36"/>
                        <a:pt x="71" y="18"/>
                        <a:pt x="66" y="0"/>
                      </a:cubicBezTo>
                      <a:lnTo>
                        <a:pt x="66" y="0"/>
                      </a:lnTo>
                      <a:cubicBezTo>
                        <a:pt x="46" y="6"/>
                        <a:pt x="18" y="6"/>
                        <a:pt x="8" y="20"/>
                      </a:cubicBezTo>
                      <a:lnTo>
                        <a:pt x="8" y="20"/>
                      </a:lnTo>
                      <a:cubicBezTo>
                        <a:pt x="0" y="30"/>
                        <a:pt x="6" y="64"/>
                        <a:pt x="17" y="74"/>
                      </a:cubicBezTo>
                      <a:lnTo>
                        <a:pt x="17" y="74"/>
                      </a:lnTo>
                      <a:cubicBezTo>
                        <a:pt x="27" y="83"/>
                        <a:pt x="53" y="71"/>
                        <a:pt x="86" y="6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31" name="Freeform 90">
                  <a:extLst>
                    <a:ext uri="{FF2B5EF4-FFF2-40B4-BE49-F238E27FC236}">
                      <a16:creationId xmlns:a16="http://schemas.microsoft.com/office/drawing/2014/main" xmlns="" id="{0706460E-6102-EB41-ACCA-92624553A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0997" y="1957640"/>
                  <a:ext cx="46044" cy="53980"/>
                </a:xfrm>
                <a:custGeom>
                  <a:avLst/>
                  <a:gdLst>
                    <a:gd name="T0" fmla="*/ 91 w 108"/>
                    <a:gd name="T1" fmla="*/ 0 h 125"/>
                    <a:gd name="T2" fmla="*/ 91 w 108"/>
                    <a:gd name="T3" fmla="*/ 0 h 125"/>
                    <a:gd name="T4" fmla="*/ 0 w 108"/>
                    <a:gd name="T5" fmla="*/ 113 h 125"/>
                    <a:gd name="T6" fmla="*/ 0 w 108"/>
                    <a:gd name="T7" fmla="*/ 113 h 125"/>
                    <a:gd name="T8" fmla="*/ 13 w 108"/>
                    <a:gd name="T9" fmla="*/ 124 h 125"/>
                    <a:gd name="T10" fmla="*/ 13 w 108"/>
                    <a:gd name="T11" fmla="*/ 124 h 125"/>
                    <a:gd name="T12" fmla="*/ 107 w 108"/>
                    <a:gd name="T13" fmla="*/ 15 h 125"/>
                    <a:gd name="T14" fmla="*/ 107 w 108"/>
                    <a:gd name="T15" fmla="*/ 15 h 125"/>
                    <a:gd name="T16" fmla="*/ 91 w 108"/>
                    <a:gd name="T17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25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33" y="14"/>
                        <a:pt x="19" y="65"/>
                        <a:pt x="0" y="113"/>
                      </a:cubicBezTo>
                      <a:lnTo>
                        <a:pt x="0" y="113"/>
                      </a:lnTo>
                      <a:cubicBezTo>
                        <a:pt x="5" y="116"/>
                        <a:pt x="9" y="121"/>
                        <a:pt x="13" y="124"/>
                      </a:cubicBezTo>
                      <a:lnTo>
                        <a:pt x="13" y="124"/>
                      </a:lnTo>
                      <a:cubicBezTo>
                        <a:pt x="45" y="88"/>
                        <a:pt x="76" y="51"/>
                        <a:pt x="107" y="15"/>
                      </a:cubicBezTo>
                      <a:lnTo>
                        <a:pt x="107" y="15"/>
                      </a:lnTo>
                      <a:cubicBezTo>
                        <a:pt x="101" y="10"/>
                        <a:pt x="96" y="5"/>
                        <a:pt x="9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32" name="Freeform 91">
                  <a:extLst>
                    <a:ext uri="{FF2B5EF4-FFF2-40B4-BE49-F238E27FC236}">
                      <a16:creationId xmlns:a16="http://schemas.microsoft.com/office/drawing/2014/main" xmlns="" id="{91EF0108-5D76-7249-AAAE-1F678283C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0721" y="4700042"/>
                  <a:ext cx="712319" cy="347519"/>
                </a:xfrm>
                <a:custGeom>
                  <a:avLst/>
                  <a:gdLst>
                    <a:gd name="T0" fmla="*/ 260530 w 1635"/>
                    <a:gd name="T1" fmla="*/ 268893 h 800"/>
                    <a:gd name="T2" fmla="*/ 260530 w 1635"/>
                    <a:gd name="T3" fmla="*/ 268893 h 800"/>
                    <a:gd name="T4" fmla="*/ 509297 w 1635"/>
                    <a:gd name="T5" fmla="*/ 173325 h 800"/>
                    <a:gd name="T6" fmla="*/ 509297 w 1635"/>
                    <a:gd name="T7" fmla="*/ 173325 h 800"/>
                    <a:gd name="T8" fmla="*/ 324573 w 1635"/>
                    <a:gd name="T9" fmla="*/ 217634 h 800"/>
                    <a:gd name="T10" fmla="*/ 324573 w 1635"/>
                    <a:gd name="T11" fmla="*/ 217634 h 800"/>
                    <a:gd name="T12" fmla="*/ 150742 w 1635"/>
                    <a:gd name="T13" fmla="*/ 296694 h 800"/>
                    <a:gd name="T14" fmla="*/ 150742 w 1635"/>
                    <a:gd name="T15" fmla="*/ 296694 h 800"/>
                    <a:gd name="T16" fmla="*/ 237440 w 1635"/>
                    <a:gd name="T17" fmla="*/ 241960 h 800"/>
                    <a:gd name="T18" fmla="*/ 237440 w 1635"/>
                    <a:gd name="T19" fmla="*/ 241960 h 800"/>
                    <a:gd name="T20" fmla="*/ 332416 w 1635"/>
                    <a:gd name="T21" fmla="*/ 193742 h 800"/>
                    <a:gd name="T22" fmla="*/ 332416 w 1635"/>
                    <a:gd name="T23" fmla="*/ 193742 h 800"/>
                    <a:gd name="T24" fmla="*/ 429570 w 1635"/>
                    <a:gd name="T25" fmla="*/ 155515 h 800"/>
                    <a:gd name="T26" fmla="*/ 429570 w 1635"/>
                    <a:gd name="T27" fmla="*/ 155515 h 800"/>
                    <a:gd name="T28" fmla="*/ 527595 w 1635"/>
                    <a:gd name="T29" fmla="*/ 121632 h 800"/>
                    <a:gd name="T30" fmla="*/ 527595 w 1635"/>
                    <a:gd name="T31" fmla="*/ 121632 h 800"/>
                    <a:gd name="T32" fmla="*/ 527160 w 1635"/>
                    <a:gd name="T33" fmla="*/ 115984 h 800"/>
                    <a:gd name="T34" fmla="*/ 527160 w 1635"/>
                    <a:gd name="T35" fmla="*/ 115984 h 800"/>
                    <a:gd name="T36" fmla="*/ 503633 w 1635"/>
                    <a:gd name="T37" fmla="*/ 115116 h 800"/>
                    <a:gd name="T38" fmla="*/ 503633 w 1635"/>
                    <a:gd name="T39" fmla="*/ 115116 h 800"/>
                    <a:gd name="T40" fmla="*/ 289720 w 1635"/>
                    <a:gd name="T41" fmla="*/ 181144 h 800"/>
                    <a:gd name="T42" fmla="*/ 289720 w 1635"/>
                    <a:gd name="T43" fmla="*/ 181144 h 800"/>
                    <a:gd name="T44" fmla="*/ 174703 w 1635"/>
                    <a:gd name="T45" fmla="*/ 252386 h 800"/>
                    <a:gd name="T46" fmla="*/ 174703 w 1635"/>
                    <a:gd name="T47" fmla="*/ 252386 h 800"/>
                    <a:gd name="T48" fmla="*/ 70143 w 1635"/>
                    <a:gd name="T49" fmla="*/ 327537 h 800"/>
                    <a:gd name="T50" fmla="*/ 70143 w 1635"/>
                    <a:gd name="T51" fmla="*/ 327537 h 800"/>
                    <a:gd name="T52" fmla="*/ 341129 w 1635"/>
                    <a:gd name="T53" fmla="*/ 124672 h 800"/>
                    <a:gd name="T54" fmla="*/ 341129 w 1635"/>
                    <a:gd name="T55" fmla="*/ 124672 h 800"/>
                    <a:gd name="T56" fmla="*/ 0 w 1635"/>
                    <a:gd name="T57" fmla="*/ 347085 h 800"/>
                    <a:gd name="T58" fmla="*/ 0 w 1635"/>
                    <a:gd name="T59" fmla="*/ 347085 h 800"/>
                    <a:gd name="T60" fmla="*/ 16991 w 1635"/>
                    <a:gd name="T61" fmla="*/ 319283 h 800"/>
                    <a:gd name="T62" fmla="*/ 16991 w 1635"/>
                    <a:gd name="T63" fmla="*/ 319283 h 800"/>
                    <a:gd name="T64" fmla="*/ 35289 w 1635"/>
                    <a:gd name="T65" fmla="*/ 291482 h 800"/>
                    <a:gd name="T66" fmla="*/ 35289 w 1635"/>
                    <a:gd name="T67" fmla="*/ 291482 h 800"/>
                    <a:gd name="T68" fmla="*/ 374675 w 1635"/>
                    <a:gd name="T69" fmla="*/ 39096 h 800"/>
                    <a:gd name="T70" fmla="*/ 374675 w 1635"/>
                    <a:gd name="T71" fmla="*/ 39096 h 800"/>
                    <a:gd name="T72" fmla="*/ 580747 w 1635"/>
                    <a:gd name="T73" fmla="*/ 14770 h 800"/>
                    <a:gd name="T74" fmla="*/ 580747 w 1635"/>
                    <a:gd name="T75" fmla="*/ 14770 h 800"/>
                    <a:gd name="T76" fmla="*/ 673544 w 1635"/>
                    <a:gd name="T77" fmla="*/ 54734 h 800"/>
                    <a:gd name="T78" fmla="*/ 673544 w 1635"/>
                    <a:gd name="T79" fmla="*/ 54734 h 800"/>
                    <a:gd name="T80" fmla="*/ 698813 w 1635"/>
                    <a:gd name="T81" fmla="*/ 140311 h 800"/>
                    <a:gd name="T82" fmla="*/ 698813 w 1635"/>
                    <a:gd name="T83" fmla="*/ 140311 h 800"/>
                    <a:gd name="T84" fmla="*/ 590332 w 1635"/>
                    <a:gd name="T85" fmla="*/ 249779 h 800"/>
                    <a:gd name="T86" fmla="*/ 590332 w 1635"/>
                    <a:gd name="T87" fmla="*/ 249779 h 800"/>
                    <a:gd name="T88" fmla="*/ 323266 w 1635"/>
                    <a:gd name="T89" fmla="*/ 320152 h 800"/>
                    <a:gd name="T90" fmla="*/ 323266 w 1635"/>
                    <a:gd name="T91" fmla="*/ 320152 h 800"/>
                    <a:gd name="T92" fmla="*/ 171218 w 1635"/>
                    <a:gd name="T93" fmla="*/ 341003 h 800"/>
                    <a:gd name="T94" fmla="*/ 171218 w 1635"/>
                    <a:gd name="T95" fmla="*/ 341003 h 800"/>
                    <a:gd name="T96" fmla="*/ 152920 w 1635"/>
                    <a:gd name="T97" fmla="*/ 343175 h 800"/>
                    <a:gd name="T98" fmla="*/ 152920 w 1635"/>
                    <a:gd name="T99" fmla="*/ 343175 h 800"/>
                    <a:gd name="T100" fmla="*/ 426520 w 1635"/>
                    <a:gd name="T101" fmla="*/ 246738 h 800"/>
                    <a:gd name="T102" fmla="*/ 425213 w 1635"/>
                    <a:gd name="T103" fmla="*/ 240223 h 800"/>
                    <a:gd name="T104" fmla="*/ 425213 w 1635"/>
                    <a:gd name="T105" fmla="*/ 240223 h 800"/>
                    <a:gd name="T106" fmla="*/ 262273 w 1635"/>
                    <a:gd name="T107" fmla="*/ 272802 h 800"/>
                    <a:gd name="T108" fmla="*/ 262273 w 1635"/>
                    <a:gd name="T109" fmla="*/ 272802 h 800"/>
                    <a:gd name="T110" fmla="*/ 260530 w 1635"/>
                    <a:gd name="T111" fmla="*/ 268893 h 80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635" h="800">
                      <a:moveTo>
                        <a:pt x="598" y="619"/>
                      </a:moveTo>
                      <a:lnTo>
                        <a:pt x="598" y="619"/>
                      </a:lnTo>
                      <a:cubicBezTo>
                        <a:pt x="788" y="545"/>
                        <a:pt x="979" y="472"/>
                        <a:pt x="1169" y="399"/>
                      </a:cubicBezTo>
                      <a:cubicBezTo>
                        <a:pt x="1017" y="392"/>
                        <a:pt x="881" y="447"/>
                        <a:pt x="745" y="501"/>
                      </a:cubicBezTo>
                      <a:cubicBezTo>
                        <a:pt x="611" y="555"/>
                        <a:pt x="481" y="624"/>
                        <a:pt x="346" y="683"/>
                      </a:cubicBezTo>
                      <a:cubicBezTo>
                        <a:pt x="412" y="640"/>
                        <a:pt x="477" y="595"/>
                        <a:pt x="545" y="557"/>
                      </a:cubicBezTo>
                      <a:cubicBezTo>
                        <a:pt x="615" y="516"/>
                        <a:pt x="689" y="479"/>
                        <a:pt x="763" y="446"/>
                      </a:cubicBezTo>
                      <a:cubicBezTo>
                        <a:pt x="836" y="413"/>
                        <a:pt x="911" y="385"/>
                        <a:pt x="986" y="358"/>
                      </a:cubicBezTo>
                      <a:cubicBezTo>
                        <a:pt x="1060" y="330"/>
                        <a:pt x="1136" y="305"/>
                        <a:pt x="1211" y="280"/>
                      </a:cubicBezTo>
                      <a:cubicBezTo>
                        <a:pt x="1211" y="275"/>
                        <a:pt x="1210" y="271"/>
                        <a:pt x="1210" y="267"/>
                      </a:cubicBezTo>
                      <a:cubicBezTo>
                        <a:pt x="1192" y="266"/>
                        <a:pt x="1173" y="261"/>
                        <a:pt x="1156" y="265"/>
                      </a:cubicBezTo>
                      <a:cubicBezTo>
                        <a:pt x="988" y="301"/>
                        <a:pt x="820" y="338"/>
                        <a:pt x="665" y="417"/>
                      </a:cubicBezTo>
                      <a:cubicBezTo>
                        <a:pt x="573" y="464"/>
                        <a:pt x="487" y="523"/>
                        <a:pt x="401" y="581"/>
                      </a:cubicBezTo>
                      <a:cubicBezTo>
                        <a:pt x="320" y="636"/>
                        <a:pt x="242" y="697"/>
                        <a:pt x="161" y="754"/>
                      </a:cubicBezTo>
                      <a:cubicBezTo>
                        <a:pt x="336" y="554"/>
                        <a:pt x="556" y="416"/>
                        <a:pt x="783" y="287"/>
                      </a:cubicBezTo>
                      <a:cubicBezTo>
                        <a:pt x="466" y="370"/>
                        <a:pt x="220" y="562"/>
                        <a:pt x="0" y="799"/>
                      </a:cubicBezTo>
                      <a:cubicBezTo>
                        <a:pt x="13" y="778"/>
                        <a:pt x="25" y="756"/>
                        <a:pt x="39" y="735"/>
                      </a:cubicBezTo>
                      <a:cubicBezTo>
                        <a:pt x="53" y="713"/>
                        <a:pt x="67" y="692"/>
                        <a:pt x="81" y="671"/>
                      </a:cubicBezTo>
                      <a:cubicBezTo>
                        <a:pt x="277" y="393"/>
                        <a:pt x="548" y="216"/>
                        <a:pt x="860" y="90"/>
                      </a:cubicBezTo>
                      <a:cubicBezTo>
                        <a:pt x="1014" y="28"/>
                        <a:pt x="1171" y="0"/>
                        <a:pt x="1333" y="34"/>
                      </a:cubicBezTo>
                      <a:cubicBezTo>
                        <a:pt x="1408" y="50"/>
                        <a:pt x="1480" y="86"/>
                        <a:pt x="1546" y="126"/>
                      </a:cubicBezTo>
                      <a:cubicBezTo>
                        <a:pt x="1618" y="169"/>
                        <a:pt x="1634" y="244"/>
                        <a:pt x="1604" y="323"/>
                      </a:cubicBezTo>
                      <a:cubicBezTo>
                        <a:pt x="1557" y="443"/>
                        <a:pt x="1464" y="520"/>
                        <a:pt x="1355" y="575"/>
                      </a:cubicBezTo>
                      <a:cubicBezTo>
                        <a:pt x="1162" y="671"/>
                        <a:pt x="954" y="714"/>
                        <a:pt x="742" y="737"/>
                      </a:cubicBezTo>
                      <a:cubicBezTo>
                        <a:pt x="625" y="749"/>
                        <a:pt x="509" y="769"/>
                        <a:pt x="393" y="785"/>
                      </a:cubicBezTo>
                      <a:cubicBezTo>
                        <a:pt x="384" y="786"/>
                        <a:pt x="374" y="788"/>
                        <a:pt x="351" y="790"/>
                      </a:cubicBezTo>
                      <a:cubicBezTo>
                        <a:pt x="552" y="664"/>
                        <a:pt x="783" y="665"/>
                        <a:pt x="979" y="568"/>
                      </a:cubicBezTo>
                      <a:lnTo>
                        <a:pt x="976" y="553"/>
                      </a:lnTo>
                      <a:cubicBezTo>
                        <a:pt x="851" y="577"/>
                        <a:pt x="726" y="603"/>
                        <a:pt x="602" y="628"/>
                      </a:cubicBezTo>
                      <a:cubicBezTo>
                        <a:pt x="601" y="625"/>
                        <a:pt x="599" y="622"/>
                        <a:pt x="598" y="619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3" name="Freeform 92">
                  <a:extLst>
                    <a:ext uri="{FF2B5EF4-FFF2-40B4-BE49-F238E27FC236}">
                      <a16:creationId xmlns:a16="http://schemas.microsoft.com/office/drawing/2014/main" xmlns="" id="{1799CA75-C248-6645-9A10-AB1CDBEE6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721" y="4026121"/>
                  <a:ext cx="460800" cy="334080"/>
                </a:xfrm>
                <a:custGeom>
                  <a:avLst/>
                  <a:gdLst>
                    <a:gd name="T0" fmla="*/ 460364 w 1058"/>
                    <a:gd name="T1" fmla="*/ 178147 h 767"/>
                    <a:gd name="T2" fmla="*/ 460364 w 1058"/>
                    <a:gd name="T3" fmla="*/ 178147 h 767"/>
                    <a:gd name="T4" fmla="*/ 333623 w 1058"/>
                    <a:gd name="T5" fmla="*/ 302284 h 767"/>
                    <a:gd name="T6" fmla="*/ 333623 w 1058"/>
                    <a:gd name="T7" fmla="*/ 302284 h 767"/>
                    <a:gd name="T8" fmla="*/ 88850 w 1058"/>
                    <a:gd name="T9" fmla="*/ 269616 h 767"/>
                    <a:gd name="T10" fmla="*/ 88850 w 1058"/>
                    <a:gd name="T11" fmla="*/ 269616 h 767"/>
                    <a:gd name="T12" fmla="*/ 101045 w 1058"/>
                    <a:gd name="T13" fmla="*/ 50090 h 767"/>
                    <a:gd name="T14" fmla="*/ 101045 w 1058"/>
                    <a:gd name="T15" fmla="*/ 50090 h 767"/>
                    <a:gd name="T16" fmla="*/ 418988 w 1058"/>
                    <a:gd name="T17" fmla="*/ 85371 h 767"/>
                    <a:gd name="T18" fmla="*/ 418988 w 1058"/>
                    <a:gd name="T19" fmla="*/ 85371 h 767"/>
                    <a:gd name="T20" fmla="*/ 435539 w 1058"/>
                    <a:gd name="T21" fmla="*/ 104972 h 767"/>
                    <a:gd name="T22" fmla="*/ 435539 w 1058"/>
                    <a:gd name="T23" fmla="*/ 104972 h 767"/>
                    <a:gd name="T24" fmla="*/ 344511 w 1058"/>
                    <a:gd name="T25" fmla="*/ 83193 h 767"/>
                    <a:gd name="T26" fmla="*/ 344511 w 1058"/>
                    <a:gd name="T27" fmla="*/ 83193 h 767"/>
                    <a:gd name="T28" fmla="*/ 200348 w 1058"/>
                    <a:gd name="T29" fmla="*/ 173791 h 767"/>
                    <a:gd name="T30" fmla="*/ 200348 w 1058"/>
                    <a:gd name="T31" fmla="*/ 173791 h 767"/>
                    <a:gd name="T32" fmla="*/ 277874 w 1058"/>
                    <a:gd name="T33" fmla="*/ 265260 h 767"/>
                    <a:gd name="T34" fmla="*/ 277874 w 1058"/>
                    <a:gd name="T35" fmla="*/ 265260 h 767"/>
                    <a:gd name="T36" fmla="*/ 373692 w 1058"/>
                    <a:gd name="T37" fmla="*/ 233900 h 767"/>
                    <a:gd name="T38" fmla="*/ 373692 w 1058"/>
                    <a:gd name="T39" fmla="*/ 233900 h 767"/>
                    <a:gd name="T40" fmla="*/ 460364 w 1058"/>
                    <a:gd name="T41" fmla="*/ 178147 h 7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8" h="767">
                      <a:moveTo>
                        <a:pt x="1057" y="409"/>
                      </a:moveTo>
                      <a:lnTo>
                        <a:pt x="1057" y="409"/>
                      </a:lnTo>
                      <a:cubicBezTo>
                        <a:pt x="1006" y="562"/>
                        <a:pt x="899" y="646"/>
                        <a:pt x="766" y="694"/>
                      </a:cubicBezTo>
                      <a:cubicBezTo>
                        <a:pt x="567" y="766"/>
                        <a:pt x="377" y="745"/>
                        <a:pt x="204" y="619"/>
                      </a:cubicBezTo>
                      <a:cubicBezTo>
                        <a:pt x="0" y="471"/>
                        <a:pt x="13" y="242"/>
                        <a:pt x="232" y="115"/>
                      </a:cubicBezTo>
                      <a:cubicBezTo>
                        <a:pt x="432" y="0"/>
                        <a:pt x="791" y="40"/>
                        <a:pt x="962" y="196"/>
                      </a:cubicBezTo>
                      <a:cubicBezTo>
                        <a:pt x="975" y="208"/>
                        <a:pt x="984" y="223"/>
                        <a:pt x="1000" y="241"/>
                      </a:cubicBezTo>
                      <a:cubicBezTo>
                        <a:pt x="925" y="223"/>
                        <a:pt x="858" y="204"/>
                        <a:pt x="791" y="191"/>
                      </a:cubicBezTo>
                      <a:cubicBezTo>
                        <a:pt x="656" y="167"/>
                        <a:pt x="498" y="268"/>
                        <a:pt x="460" y="399"/>
                      </a:cubicBezTo>
                      <a:cubicBezTo>
                        <a:pt x="426" y="516"/>
                        <a:pt x="505" y="608"/>
                        <a:pt x="638" y="609"/>
                      </a:cubicBezTo>
                      <a:cubicBezTo>
                        <a:pt x="720" y="609"/>
                        <a:pt x="791" y="577"/>
                        <a:pt x="858" y="537"/>
                      </a:cubicBezTo>
                      <a:cubicBezTo>
                        <a:pt x="923" y="498"/>
                        <a:pt x="984" y="456"/>
                        <a:pt x="1057" y="409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4" name="Freeform 93">
                  <a:extLst>
                    <a:ext uri="{FF2B5EF4-FFF2-40B4-BE49-F238E27FC236}">
                      <a16:creationId xmlns:a16="http://schemas.microsoft.com/office/drawing/2014/main" xmlns="" id="{3278F257-C887-BA41-8E05-15C8A841D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1476" y="4548601"/>
                  <a:ext cx="944680" cy="703322"/>
                </a:xfrm>
                <a:custGeom>
                  <a:avLst/>
                  <a:gdLst>
                    <a:gd name="T0" fmla="*/ 2170 w 2171"/>
                    <a:gd name="T1" fmla="*/ 458 h 1614"/>
                    <a:gd name="T2" fmla="*/ 2170 w 2171"/>
                    <a:gd name="T3" fmla="*/ 458 h 1614"/>
                    <a:gd name="T4" fmla="*/ 1271 w 2171"/>
                    <a:gd name="T5" fmla="*/ 290 h 1614"/>
                    <a:gd name="T6" fmla="*/ 1271 w 2171"/>
                    <a:gd name="T7" fmla="*/ 290 h 1614"/>
                    <a:gd name="T8" fmla="*/ 785 w 2171"/>
                    <a:gd name="T9" fmla="*/ 660 h 1614"/>
                    <a:gd name="T10" fmla="*/ 785 w 2171"/>
                    <a:gd name="T11" fmla="*/ 660 h 1614"/>
                    <a:gd name="T12" fmla="*/ 425 w 2171"/>
                    <a:gd name="T13" fmla="*/ 1141 h 1614"/>
                    <a:gd name="T14" fmla="*/ 425 w 2171"/>
                    <a:gd name="T15" fmla="*/ 1141 h 1614"/>
                    <a:gd name="T16" fmla="*/ 0 w 2171"/>
                    <a:gd name="T17" fmla="*/ 1613 h 1614"/>
                    <a:gd name="T18" fmla="*/ 0 w 2171"/>
                    <a:gd name="T19" fmla="*/ 1613 h 1614"/>
                    <a:gd name="T20" fmla="*/ 237 w 2171"/>
                    <a:gd name="T21" fmla="*/ 1225 h 1614"/>
                    <a:gd name="T22" fmla="*/ 237 w 2171"/>
                    <a:gd name="T23" fmla="*/ 1225 h 1614"/>
                    <a:gd name="T24" fmla="*/ 532 w 2171"/>
                    <a:gd name="T25" fmla="*/ 724 h 1614"/>
                    <a:gd name="T26" fmla="*/ 532 w 2171"/>
                    <a:gd name="T27" fmla="*/ 724 h 1614"/>
                    <a:gd name="T28" fmla="*/ 1067 w 2171"/>
                    <a:gd name="T29" fmla="*/ 201 h 1614"/>
                    <a:gd name="T30" fmla="*/ 1067 w 2171"/>
                    <a:gd name="T31" fmla="*/ 201 h 1614"/>
                    <a:gd name="T32" fmla="*/ 2140 w 2171"/>
                    <a:gd name="T33" fmla="*/ 412 h 1614"/>
                    <a:gd name="T34" fmla="*/ 2140 w 2171"/>
                    <a:gd name="T35" fmla="*/ 412 h 1614"/>
                    <a:gd name="T36" fmla="*/ 2170 w 2171"/>
                    <a:gd name="T37" fmla="*/ 458 h 1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71" h="1614">
                      <a:moveTo>
                        <a:pt x="2170" y="458"/>
                      </a:moveTo>
                      <a:lnTo>
                        <a:pt x="2170" y="458"/>
                      </a:lnTo>
                      <a:cubicBezTo>
                        <a:pt x="1934" y="221"/>
                        <a:pt x="1599" y="159"/>
                        <a:pt x="1271" y="290"/>
                      </a:cubicBezTo>
                      <a:lnTo>
                        <a:pt x="1271" y="290"/>
                      </a:lnTo>
                      <a:cubicBezTo>
                        <a:pt x="1074" y="368"/>
                        <a:pt x="916" y="498"/>
                        <a:pt x="785" y="660"/>
                      </a:cubicBezTo>
                      <a:lnTo>
                        <a:pt x="785" y="660"/>
                      </a:lnTo>
                      <a:cubicBezTo>
                        <a:pt x="659" y="816"/>
                        <a:pt x="543" y="979"/>
                        <a:pt x="425" y="1141"/>
                      </a:cubicBezTo>
                      <a:lnTo>
                        <a:pt x="425" y="1141"/>
                      </a:lnTo>
                      <a:cubicBezTo>
                        <a:pt x="299" y="1313"/>
                        <a:pt x="161" y="1472"/>
                        <a:pt x="0" y="1613"/>
                      </a:cubicBezTo>
                      <a:lnTo>
                        <a:pt x="0" y="1613"/>
                      </a:lnTo>
                      <a:cubicBezTo>
                        <a:pt x="80" y="1482"/>
                        <a:pt x="160" y="1355"/>
                        <a:pt x="237" y="1225"/>
                      </a:cubicBezTo>
                      <a:lnTo>
                        <a:pt x="237" y="1225"/>
                      </a:lnTo>
                      <a:cubicBezTo>
                        <a:pt x="337" y="1059"/>
                        <a:pt x="427" y="886"/>
                        <a:pt x="532" y="724"/>
                      </a:cubicBezTo>
                      <a:lnTo>
                        <a:pt x="532" y="724"/>
                      </a:lnTo>
                      <a:cubicBezTo>
                        <a:pt x="671" y="512"/>
                        <a:pt x="841" y="328"/>
                        <a:pt x="1067" y="201"/>
                      </a:cubicBezTo>
                      <a:lnTo>
                        <a:pt x="1067" y="201"/>
                      </a:lnTo>
                      <a:cubicBezTo>
                        <a:pt x="1427" y="0"/>
                        <a:pt x="1887" y="87"/>
                        <a:pt x="2140" y="412"/>
                      </a:cubicBezTo>
                      <a:lnTo>
                        <a:pt x="2140" y="412"/>
                      </a:lnTo>
                      <a:cubicBezTo>
                        <a:pt x="2151" y="426"/>
                        <a:pt x="2160" y="443"/>
                        <a:pt x="2170" y="458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35" name="Freeform 94">
                  <a:extLst>
                    <a:ext uri="{FF2B5EF4-FFF2-40B4-BE49-F238E27FC236}">
                      <a16:creationId xmlns:a16="http://schemas.microsoft.com/office/drawing/2014/main" xmlns="" id="{A7D6936F-4991-5941-8891-776F33763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1121" y="3786122"/>
                  <a:ext cx="314880" cy="478079"/>
                </a:xfrm>
                <a:custGeom>
                  <a:avLst/>
                  <a:gdLst>
                    <a:gd name="T0" fmla="*/ 86668 w 723"/>
                    <a:gd name="T1" fmla="*/ 425442 h 1099"/>
                    <a:gd name="T2" fmla="*/ 86668 w 723"/>
                    <a:gd name="T3" fmla="*/ 425442 h 1099"/>
                    <a:gd name="T4" fmla="*/ 77087 w 723"/>
                    <a:gd name="T5" fmla="*/ 74822 h 1099"/>
                    <a:gd name="T6" fmla="*/ 77087 w 723"/>
                    <a:gd name="T7" fmla="*/ 74822 h 1099"/>
                    <a:gd name="T8" fmla="*/ 245633 w 723"/>
                    <a:gd name="T9" fmla="*/ 63947 h 1099"/>
                    <a:gd name="T10" fmla="*/ 245633 w 723"/>
                    <a:gd name="T11" fmla="*/ 63947 h 1099"/>
                    <a:gd name="T12" fmla="*/ 293104 w 723"/>
                    <a:gd name="T13" fmla="*/ 292764 h 1099"/>
                    <a:gd name="T14" fmla="*/ 293104 w 723"/>
                    <a:gd name="T15" fmla="*/ 292764 h 1099"/>
                    <a:gd name="T16" fmla="*/ 220372 w 723"/>
                    <a:gd name="T17" fmla="*/ 428488 h 1099"/>
                    <a:gd name="T18" fmla="*/ 220372 w 723"/>
                    <a:gd name="T19" fmla="*/ 428488 h 1099"/>
                    <a:gd name="T20" fmla="*/ 164191 w 723"/>
                    <a:gd name="T21" fmla="*/ 477644 h 1099"/>
                    <a:gd name="T22" fmla="*/ 164191 w 723"/>
                    <a:gd name="T23" fmla="*/ 477644 h 1099"/>
                    <a:gd name="T24" fmla="*/ 165933 w 723"/>
                    <a:gd name="T25" fmla="*/ 444583 h 1099"/>
                    <a:gd name="T26" fmla="*/ 165933 w 723"/>
                    <a:gd name="T27" fmla="*/ 444583 h 1099"/>
                    <a:gd name="T28" fmla="*/ 232567 w 723"/>
                    <a:gd name="T29" fmla="*/ 285803 h 1099"/>
                    <a:gd name="T30" fmla="*/ 232567 w 723"/>
                    <a:gd name="T31" fmla="*/ 285803 h 1099"/>
                    <a:gd name="T32" fmla="*/ 174207 w 723"/>
                    <a:gd name="T33" fmla="*/ 183575 h 1099"/>
                    <a:gd name="T34" fmla="*/ 174207 w 723"/>
                    <a:gd name="T35" fmla="*/ 183575 h 1099"/>
                    <a:gd name="T36" fmla="*/ 148512 w 723"/>
                    <a:gd name="T37" fmla="*/ 186185 h 1099"/>
                    <a:gd name="T38" fmla="*/ 148512 w 723"/>
                    <a:gd name="T39" fmla="*/ 186185 h 1099"/>
                    <a:gd name="T40" fmla="*/ 82313 w 723"/>
                    <a:gd name="T41" fmla="*/ 314949 h 1099"/>
                    <a:gd name="T42" fmla="*/ 82313 w 723"/>
                    <a:gd name="T43" fmla="*/ 314949 h 1099"/>
                    <a:gd name="T44" fmla="*/ 86668 w 723"/>
                    <a:gd name="T45" fmla="*/ 425442 h 109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3" h="1099">
                      <a:moveTo>
                        <a:pt x="199" y="978"/>
                      </a:moveTo>
                      <a:lnTo>
                        <a:pt x="199" y="978"/>
                      </a:lnTo>
                      <a:cubicBezTo>
                        <a:pt x="0" y="732"/>
                        <a:pt x="44" y="373"/>
                        <a:pt x="177" y="172"/>
                      </a:cubicBezTo>
                      <a:cubicBezTo>
                        <a:pt x="282" y="12"/>
                        <a:pt x="439" y="0"/>
                        <a:pt x="564" y="147"/>
                      </a:cubicBezTo>
                      <a:cubicBezTo>
                        <a:pt x="695" y="302"/>
                        <a:pt x="722" y="479"/>
                        <a:pt x="673" y="673"/>
                      </a:cubicBezTo>
                      <a:cubicBezTo>
                        <a:pt x="644" y="792"/>
                        <a:pt x="585" y="895"/>
                        <a:pt x="506" y="985"/>
                      </a:cubicBezTo>
                      <a:cubicBezTo>
                        <a:pt x="469" y="1028"/>
                        <a:pt x="421" y="1060"/>
                        <a:pt x="377" y="1098"/>
                      </a:cubicBezTo>
                      <a:cubicBezTo>
                        <a:pt x="342" y="1061"/>
                        <a:pt x="362" y="1042"/>
                        <a:pt x="381" y="1022"/>
                      </a:cubicBezTo>
                      <a:cubicBezTo>
                        <a:pt x="476" y="919"/>
                        <a:pt x="520" y="793"/>
                        <a:pt x="534" y="657"/>
                      </a:cubicBezTo>
                      <a:cubicBezTo>
                        <a:pt x="546" y="545"/>
                        <a:pt x="496" y="464"/>
                        <a:pt x="400" y="422"/>
                      </a:cubicBezTo>
                      <a:cubicBezTo>
                        <a:pt x="384" y="415"/>
                        <a:pt x="356" y="418"/>
                        <a:pt x="341" y="428"/>
                      </a:cubicBezTo>
                      <a:cubicBezTo>
                        <a:pt x="236" y="497"/>
                        <a:pt x="196" y="605"/>
                        <a:pt x="189" y="724"/>
                      </a:cubicBezTo>
                      <a:cubicBezTo>
                        <a:pt x="184" y="808"/>
                        <a:pt x="196" y="892"/>
                        <a:pt x="199" y="97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6" name="Freeform 95">
                  <a:extLst>
                    <a:ext uri="{FF2B5EF4-FFF2-40B4-BE49-F238E27FC236}">
                      <a16:creationId xmlns:a16="http://schemas.microsoft.com/office/drawing/2014/main" xmlns="" id="{91F5B726-9B50-8447-BD9C-67BE58DBF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3039" y="4551011"/>
                  <a:ext cx="495361" cy="674744"/>
                </a:xfrm>
                <a:custGeom>
                  <a:avLst/>
                  <a:gdLst>
                    <a:gd name="T0" fmla="*/ 757 w 1136"/>
                    <a:gd name="T1" fmla="*/ 1541 h 1552"/>
                    <a:gd name="T2" fmla="*/ 757 w 1136"/>
                    <a:gd name="T3" fmla="*/ 1541 h 1552"/>
                    <a:gd name="T4" fmla="*/ 790 w 1136"/>
                    <a:gd name="T5" fmla="*/ 1473 h 1552"/>
                    <a:gd name="T6" fmla="*/ 790 w 1136"/>
                    <a:gd name="T7" fmla="*/ 1473 h 1552"/>
                    <a:gd name="T8" fmla="*/ 936 w 1136"/>
                    <a:gd name="T9" fmla="*/ 942 h 1552"/>
                    <a:gd name="T10" fmla="*/ 936 w 1136"/>
                    <a:gd name="T11" fmla="*/ 942 h 1552"/>
                    <a:gd name="T12" fmla="*/ 775 w 1136"/>
                    <a:gd name="T13" fmla="*/ 490 h 1552"/>
                    <a:gd name="T14" fmla="*/ 775 w 1136"/>
                    <a:gd name="T15" fmla="*/ 490 h 1552"/>
                    <a:gd name="T16" fmla="*/ 627 w 1136"/>
                    <a:gd name="T17" fmla="*/ 314 h 1552"/>
                    <a:gd name="T18" fmla="*/ 627 w 1136"/>
                    <a:gd name="T19" fmla="*/ 314 h 1552"/>
                    <a:gd name="T20" fmla="*/ 290 w 1136"/>
                    <a:gd name="T21" fmla="*/ 149 h 1552"/>
                    <a:gd name="T22" fmla="*/ 290 w 1136"/>
                    <a:gd name="T23" fmla="*/ 149 h 1552"/>
                    <a:gd name="T24" fmla="*/ 47 w 1136"/>
                    <a:gd name="T25" fmla="*/ 136 h 1552"/>
                    <a:gd name="T26" fmla="*/ 47 w 1136"/>
                    <a:gd name="T27" fmla="*/ 136 h 1552"/>
                    <a:gd name="T28" fmla="*/ 4 w 1136"/>
                    <a:gd name="T29" fmla="*/ 132 h 1552"/>
                    <a:gd name="T30" fmla="*/ 4 w 1136"/>
                    <a:gd name="T31" fmla="*/ 132 h 1552"/>
                    <a:gd name="T32" fmla="*/ 0 w 1136"/>
                    <a:gd name="T33" fmla="*/ 116 h 1552"/>
                    <a:gd name="T34" fmla="*/ 0 w 1136"/>
                    <a:gd name="T35" fmla="*/ 116 h 1552"/>
                    <a:gd name="T36" fmla="*/ 110 w 1136"/>
                    <a:gd name="T37" fmla="*/ 76 h 1552"/>
                    <a:gd name="T38" fmla="*/ 110 w 1136"/>
                    <a:gd name="T39" fmla="*/ 76 h 1552"/>
                    <a:gd name="T40" fmla="*/ 994 w 1136"/>
                    <a:gd name="T41" fmla="*/ 443 h 1552"/>
                    <a:gd name="T42" fmla="*/ 994 w 1136"/>
                    <a:gd name="T43" fmla="*/ 443 h 1552"/>
                    <a:gd name="T44" fmla="*/ 1031 w 1136"/>
                    <a:gd name="T45" fmla="*/ 1102 h 1552"/>
                    <a:gd name="T46" fmla="*/ 1031 w 1136"/>
                    <a:gd name="T47" fmla="*/ 1102 h 1552"/>
                    <a:gd name="T48" fmla="*/ 954 w 1136"/>
                    <a:gd name="T49" fmla="*/ 1269 h 1552"/>
                    <a:gd name="T50" fmla="*/ 954 w 1136"/>
                    <a:gd name="T51" fmla="*/ 1269 h 1552"/>
                    <a:gd name="T52" fmla="*/ 775 w 1136"/>
                    <a:gd name="T53" fmla="*/ 1551 h 1552"/>
                    <a:gd name="T54" fmla="*/ 775 w 1136"/>
                    <a:gd name="T55" fmla="*/ 1551 h 1552"/>
                    <a:gd name="T56" fmla="*/ 757 w 1136"/>
                    <a:gd name="T57" fmla="*/ 1541 h 1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36" h="1552">
                      <a:moveTo>
                        <a:pt x="757" y="1541"/>
                      </a:moveTo>
                      <a:lnTo>
                        <a:pt x="757" y="1541"/>
                      </a:lnTo>
                      <a:cubicBezTo>
                        <a:pt x="768" y="1518"/>
                        <a:pt x="778" y="1495"/>
                        <a:pt x="790" y="1473"/>
                      </a:cubicBezTo>
                      <a:lnTo>
                        <a:pt x="790" y="1473"/>
                      </a:lnTo>
                      <a:cubicBezTo>
                        <a:pt x="878" y="1307"/>
                        <a:pt x="935" y="1131"/>
                        <a:pt x="936" y="942"/>
                      </a:cubicBezTo>
                      <a:lnTo>
                        <a:pt x="936" y="942"/>
                      </a:lnTo>
                      <a:cubicBezTo>
                        <a:pt x="938" y="774"/>
                        <a:pt x="877" y="623"/>
                        <a:pt x="775" y="490"/>
                      </a:cubicBezTo>
                      <a:lnTo>
                        <a:pt x="775" y="490"/>
                      </a:lnTo>
                      <a:cubicBezTo>
                        <a:pt x="728" y="429"/>
                        <a:pt x="679" y="371"/>
                        <a:pt x="627" y="314"/>
                      </a:cubicBezTo>
                      <a:lnTo>
                        <a:pt x="627" y="314"/>
                      </a:lnTo>
                      <a:cubicBezTo>
                        <a:pt x="536" y="217"/>
                        <a:pt x="418" y="167"/>
                        <a:pt x="290" y="149"/>
                      </a:cubicBezTo>
                      <a:lnTo>
                        <a:pt x="290" y="149"/>
                      </a:lnTo>
                      <a:cubicBezTo>
                        <a:pt x="210" y="137"/>
                        <a:pt x="128" y="140"/>
                        <a:pt x="47" y="136"/>
                      </a:cubicBezTo>
                      <a:lnTo>
                        <a:pt x="47" y="136"/>
                      </a:lnTo>
                      <a:cubicBezTo>
                        <a:pt x="33" y="135"/>
                        <a:pt x="19" y="134"/>
                        <a:pt x="4" y="132"/>
                      </a:cubicBezTo>
                      <a:lnTo>
                        <a:pt x="4" y="132"/>
                      </a:lnTo>
                      <a:cubicBezTo>
                        <a:pt x="3" y="127"/>
                        <a:pt x="1" y="122"/>
                        <a:pt x="0" y="116"/>
                      </a:cubicBezTo>
                      <a:lnTo>
                        <a:pt x="0" y="116"/>
                      </a:lnTo>
                      <a:cubicBezTo>
                        <a:pt x="36" y="102"/>
                        <a:pt x="72" y="84"/>
                        <a:pt x="110" y="76"/>
                      </a:cubicBezTo>
                      <a:lnTo>
                        <a:pt x="110" y="76"/>
                      </a:lnTo>
                      <a:cubicBezTo>
                        <a:pt x="454" y="0"/>
                        <a:pt x="801" y="148"/>
                        <a:pt x="994" y="443"/>
                      </a:cubicBezTo>
                      <a:lnTo>
                        <a:pt x="994" y="443"/>
                      </a:lnTo>
                      <a:cubicBezTo>
                        <a:pt x="1134" y="659"/>
                        <a:pt x="1135" y="876"/>
                        <a:pt x="1031" y="1102"/>
                      </a:cubicBezTo>
                      <a:lnTo>
                        <a:pt x="1031" y="1102"/>
                      </a:lnTo>
                      <a:cubicBezTo>
                        <a:pt x="1005" y="1158"/>
                        <a:pt x="984" y="1217"/>
                        <a:pt x="954" y="1269"/>
                      </a:cubicBezTo>
                      <a:lnTo>
                        <a:pt x="954" y="1269"/>
                      </a:lnTo>
                      <a:cubicBezTo>
                        <a:pt x="897" y="1364"/>
                        <a:pt x="835" y="1457"/>
                        <a:pt x="775" y="1551"/>
                      </a:cubicBezTo>
                      <a:lnTo>
                        <a:pt x="775" y="1551"/>
                      </a:lnTo>
                      <a:cubicBezTo>
                        <a:pt x="769" y="1547"/>
                        <a:pt x="763" y="1544"/>
                        <a:pt x="757" y="1541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37" name="Freeform 96">
                  <a:extLst>
                    <a:ext uri="{FF2B5EF4-FFF2-40B4-BE49-F238E27FC236}">
                      <a16:creationId xmlns:a16="http://schemas.microsoft.com/office/drawing/2014/main" xmlns="" id="{1467A6AD-690D-7C49-8684-26300FD2B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8481" y="3590281"/>
                  <a:ext cx="374399" cy="312959"/>
                </a:xfrm>
                <a:custGeom>
                  <a:avLst/>
                  <a:gdLst>
                    <a:gd name="T0" fmla="*/ 373963 w 859"/>
                    <a:gd name="T1" fmla="*/ 185425 h 719"/>
                    <a:gd name="T2" fmla="*/ 373963 w 859"/>
                    <a:gd name="T3" fmla="*/ 185425 h 719"/>
                    <a:gd name="T4" fmla="*/ 359580 w 859"/>
                    <a:gd name="T5" fmla="*/ 169755 h 719"/>
                    <a:gd name="T6" fmla="*/ 359580 w 859"/>
                    <a:gd name="T7" fmla="*/ 169755 h 719"/>
                    <a:gd name="T8" fmla="*/ 237541 w 859"/>
                    <a:gd name="T9" fmla="*/ 104029 h 719"/>
                    <a:gd name="T10" fmla="*/ 237541 w 859"/>
                    <a:gd name="T11" fmla="*/ 104029 h 719"/>
                    <a:gd name="T12" fmla="*/ 156036 w 859"/>
                    <a:gd name="T13" fmla="*/ 152344 h 719"/>
                    <a:gd name="T14" fmla="*/ 156036 w 859"/>
                    <a:gd name="T15" fmla="*/ 152344 h 719"/>
                    <a:gd name="T16" fmla="*/ 197878 w 859"/>
                    <a:gd name="T17" fmla="*/ 247233 h 719"/>
                    <a:gd name="T18" fmla="*/ 197878 w 859"/>
                    <a:gd name="T19" fmla="*/ 247233 h 719"/>
                    <a:gd name="T20" fmla="*/ 276768 w 859"/>
                    <a:gd name="T21" fmla="*/ 264209 h 719"/>
                    <a:gd name="T22" fmla="*/ 276768 w 859"/>
                    <a:gd name="T23" fmla="*/ 264209 h 719"/>
                    <a:gd name="T24" fmla="*/ 267179 w 859"/>
                    <a:gd name="T25" fmla="*/ 248974 h 719"/>
                    <a:gd name="T26" fmla="*/ 267179 w 859"/>
                    <a:gd name="T27" fmla="*/ 248974 h 719"/>
                    <a:gd name="T28" fmla="*/ 316866 w 859"/>
                    <a:gd name="T29" fmla="*/ 254633 h 719"/>
                    <a:gd name="T30" fmla="*/ 316866 w 859"/>
                    <a:gd name="T31" fmla="*/ 254633 h 719"/>
                    <a:gd name="T32" fmla="*/ 317302 w 859"/>
                    <a:gd name="T33" fmla="*/ 258986 h 719"/>
                    <a:gd name="T34" fmla="*/ 317302 w 859"/>
                    <a:gd name="T35" fmla="*/ 258986 h 719"/>
                    <a:gd name="T36" fmla="*/ 304662 w 859"/>
                    <a:gd name="T37" fmla="*/ 264644 h 719"/>
                    <a:gd name="T38" fmla="*/ 304662 w 859"/>
                    <a:gd name="T39" fmla="*/ 264644 h 719"/>
                    <a:gd name="T40" fmla="*/ 305534 w 859"/>
                    <a:gd name="T41" fmla="*/ 267256 h 719"/>
                    <a:gd name="T42" fmla="*/ 305534 w 859"/>
                    <a:gd name="T43" fmla="*/ 267256 h 719"/>
                    <a:gd name="T44" fmla="*/ 350863 w 859"/>
                    <a:gd name="T45" fmla="*/ 265515 h 719"/>
                    <a:gd name="T46" fmla="*/ 350863 w 859"/>
                    <a:gd name="T47" fmla="*/ 265515 h 719"/>
                    <a:gd name="T48" fmla="*/ 289407 w 859"/>
                    <a:gd name="T49" fmla="*/ 295113 h 719"/>
                    <a:gd name="T50" fmla="*/ 289407 w 859"/>
                    <a:gd name="T51" fmla="*/ 295113 h 719"/>
                    <a:gd name="T52" fmla="*/ 13947 w 859"/>
                    <a:gd name="T53" fmla="*/ 121440 h 719"/>
                    <a:gd name="T54" fmla="*/ 13947 w 859"/>
                    <a:gd name="T55" fmla="*/ 121440 h 719"/>
                    <a:gd name="T56" fmla="*/ 67557 w 859"/>
                    <a:gd name="T57" fmla="*/ 22199 h 719"/>
                    <a:gd name="T58" fmla="*/ 67557 w 859"/>
                    <a:gd name="T59" fmla="*/ 22199 h 719"/>
                    <a:gd name="T60" fmla="*/ 245822 w 859"/>
                    <a:gd name="T61" fmla="*/ 38304 h 719"/>
                    <a:gd name="T62" fmla="*/ 245822 w 859"/>
                    <a:gd name="T63" fmla="*/ 38304 h 719"/>
                    <a:gd name="T64" fmla="*/ 373963 w 859"/>
                    <a:gd name="T65" fmla="*/ 185425 h 7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9" h="719">
                      <a:moveTo>
                        <a:pt x="858" y="426"/>
                      </a:moveTo>
                      <a:lnTo>
                        <a:pt x="858" y="426"/>
                      </a:lnTo>
                      <a:cubicBezTo>
                        <a:pt x="847" y="414"/>
                        <a:pt x="835" y="403"/>
                        <a:pt x="825" y="390"/>
                      </a:cubicBezTo>
                      <a:cubicBezTo>
                        <a:pt x="753" y="300"/>
                        <a:pt x="657" y="254"/>
                        <a:pt x="545" y="239"/>
                      </a:cubicBezTo>
                      <a:cubicBezTo>
                        <a:pt x="447" y="227"/>
                        <a:pt x="379" y="269"/>
                        <a:pt x="358" y="350"/>
                      </a:cubicBezTo>
                      <a:cubicBezTo>
                        <a:pt x="330" y="454"/>
                        <a:pt x="359" y="527"/>
                        <a:pt x="454" y="568"/>
                      </a:cubicBezTo>
                      <a:cubicBezTo>
                        <a:pt x="509" y="591"/>
                        <a:pt x="571" y="601"/>
                        <a:pt x="635" y="607"/>
                      </a:cubicBezTo>
                      <a:cubicBezTo>
                        <a:pt x="631" y="600"/>
                        <a:pt x="627" y="594"/>
                        <a:pt x="613" y="572"/>
                      </a:cubicBezTo>
                      <a:cubicBezTo>
                        <a:pt x="659" y="578"/>
                        <a:pt x="693" y="582"/>
                        <a:pt x="727" y="585"/>
                      </a:cubicBezTo>
                      <a:cubicBezTo>
                        <a:pt x="728" y="589"/>
                        <a:pt x="728" y="592"/>
                        <a:pt x="728" y="595"/>
                      </a:cubicBezTo>
                      <a:cubicBezTo>
                        <a:pt x="718" y="600"/>
                        <a:pt x="709" y="604"/>
                        <a:pt x="699" y="608"/>
                      </a:cubicBezTo>
                      <a:cubicBezTo>
                        <a:pt x="700" y="610"/>
                        <a:pt x="700" y="612"/>
                        <a:pt x="701" y="614"/>
                      </a:cubicBezTo>
                      <a:cubicBezTo>
                        <a:pt x="734" y="613"/>
                        <a:pt x="767" y="612"/>
                        <a:pt x="805" y="610"/>
                      </a:cubicBezTo>
                      <a:cubicBezTo>
                        <a:pt x="767" y="658"/>
                        <a:pt x="714" y="671"/>
                        <a:pt x="664" y="678"/>
                      </a:cubicBezTo>
                      <a:cubicBezTo>
                        <a:pt x="390" y="718"/>
                        <a:pt x="110" y="574"/>
                        <a:pt x="32" y="279"/>
                      </a:cubicBezTo>
                      <a:cubicBezTo>
                        <a:pt x="0" y="158"/>
                        <a:pt x="37" y="92"/>
                        <a:pt x="155" y="51"/>
                      </a:cubicBezTo>
                      <a:cubicBezTo>
                        <a:pt x="297" y="0"/>
                        <a:pt x="432" y="27"/>
                        <a:pt x="564" y="88"/>
                      </a:cubicBezTo>
                      <a:cubicBezTo>
                        <a:pt x="712" y="156"/>
                        <a:pt x="802" y="275"/>
                        <a:pt x="858" y="42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8" name="Freeform 97">
                  <a:extLst>
                    <a:ext uri="{FF2B5EF4-FFF2-40B4-BE49-F238E27FC236}">
                      <a16:creationId xmlns:a16="http://schemas.microsoft.com/office/drawing/2014/main" xmlns="" id="{EFE7D7C8-D25D-AD47-96C1-9C3DE258B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9771" y="3830330"/>
                  <a:ext cx="677947" cy="1355839"/>
                </a:xfrm>
                <a:custGeom>
                  <a:avLst/>
                  <a:gdLst>
                    <a:gd name="T0" fmla="*/ 1556 w 1557"/>
                    <a:gd name="T1" fmla="*/ 1144 h 3115"/>
                    <a:gd name="T2" fmla="*/ 1556 w 1557"/>
                    <a:gd name="T3" fmla="*/ 1144 h 3115"/>
                    <a:gd name="T4" fmla="*/ 1360 w 1557"/>
                    <a:gd name="T5" fmla="*/ 1465 h 3115"/>
                    <a:gd name="T6" fmla="*/ 1360 w 1557"/>
                    <a:gd name="T7" fmla="*/ 1465 h 3115"/>
                    <a:gd name="T8" fmla="*/ 1332 w 1557"/>
                    <a:gd name="T9" fmla="*/ 1585 h 3115"/>
                    <a:gd name="T10" fmla="*/ 1332 w 1557"/>
                    <a:gd name="T11" fmla="*/ 1585 h 3115"/>
                    <a:gd name="T12" fmla="*/ 1313 w 1557"/>
                    <a:gd name="T13" fmla="*/ 2123 h 3115"/>
                    <a:gd name="T14" fmla="*/ 1313 w 1557"/>
                    <a:gd name="T15" fmla="*/ 2123 h 3115"/>
                    <a:gd name="T16" fmla="*/ 941 w 1557"/>
                    <a:gd name="T17" fmla="*/ 3050 h 3115"/>
                    <a:gd name="T18" fmla="*/ 941 w 1557"/>
                    <a:gd name="T19" fmla="*/ 3050 h 3115"/>
                    <a:gd name="T20" fmla="*/ 883 w 1557"/>
                    <a:gd name="T21" fmla="*/ 3114 h 3115"/>
                    <a:gd name="T22" fmla="*/ 883 w 1557"/>
                    <a:gd name="T23" fmla="*/ 3114 h 3115"/>
                    <a:gd name="T24" fmla="*/ 991 w 1557"/>
                    <a:gd name="T25" fmla="*/ 2914 h 3115"/>
                    <a:gd name="T26" fmla="*/ 991 w 1557"/>
                    <a:gd name="T27" fmla="*/ 2914 h 3115"/>
                    <a:gd name="T28" fmla="*/ 1248 w 1557"/>
                    <a:gd name="T29" fmla="*/ 2201 h 3115"/>
                    <a:gd name="T30" fmla="*/ 1248 w 1557"/>
                    <a:gd name="T31" fmla="*/ 2201 h 3115"/>
                    <a:gd name="T32" fmla="*/ 1253 w 1557"/>
                    <a:gd name="T33" fmla="*/ 1508 h 3115"/>
                    <a:gd name="T34" fmla="*/ 1253 w 1557"/>
                    <a:gd name="T35" fmla="*/ 1508 h 3115"/>
                    <a:gd name="T36" fmla="*/ 1076 w 1557"/>
                    <a:gd name="T37" fmla="*/ 1043 h 3115"/>
                    <a:gd name="T38" fmla="*/ 1076 w 1557"/>
                    <a:gd name="T39" fmla="*/ 1043 h 3115"/>
                    <a:gd name="T40" fmla="*/ 790 w 1557"/>
                    <a:gd name="T41" fmla="*/ 813 h 3115"/>
                    <a:gd name="T42" fmla="*/ 790 w 1557"/>
                    <a:gd name="T43" fmla="*/ 813 h 3115"/>
                    <a:gd name="T44" fmla="*/ 677 w 1557"/>
                    <a:gd name="T45" fmla="*/ 761 h 3115"/>
                    <a:gd name="T46" fmla="*/ 677 w 1557"/>
                    <a:gd name="T47" fmla="*/ 761 h 3115"/>
                    <a:gd name="T48" fmla="*/ 685 w 1557"/>
                    <a:gd name="T49" fmla="*/ 741 h 3115"/>
                    <a:gd name="T50" fmla="*/ 685 w 1557"/>
                    <a:gd name="T51" fmla="*/ 741 h 3115"/>
                    <a:gd name="T52" fmla="*/ 961 w 1557"/>
                    <a:gd name="T53" fmla="*/ 844 h 3115"/>
                    <a:gd name="T54" fmla="*/ 961 w 1557"/>
                    <a:gd name="T55" fmla="*/ 844 h 3115"/>
                    <a:gd name="T56" fmla="*/ 0 w 1557"/>
                    <a:gd name="T57" fmla="*/ 18 h 3115"/>
                    <a:gd name="T58" fmla="*/ 0 w 1557"/>
                    <a:gd name="T59" fmla="*/ 18 h 3115"/>
                    <a:gd name="T60" fmla="*/ 11 w 1557"/>
                    <a:gd name="T61" fmla="*/ 0 h 3115"/>
                    <a:gd name="T62" fmla="*/ 11 w 1557"/>
                    <a:gd name="T63" fmla="*/ 0 h 3115"/>
                    <a:gd name="T64" fmla="*/ 175 w 1557"/>
                    <a:gd name="T65" fmla="*/ 61 h 3115"/>
                    <a:gd name="T66" fmla="*/ 175 w 1557"/>
                    <a:gd name="T67" fmla="*/ 61 h 3115"/>
                    <a:gd name="T68" fmla="*/ 341 w 1557"/>
                    <a:gd name="T69" fmla="*/ 140 h 3115"/>
                    <a:gd name="T70" fmla="*/ 341 w 1557"/>
                    <a:gd name="T71" fmla="*/ 140 h 3115"/>
                    <a:gd name="T72" fmla="*/ 492 w 1557"/>
                    <a:gd name="T73" fmla="*/ 235 h 3115"/>
                    <a:gd name="T74" fmla="*/ 492 w 1557"/>
                    <a:gd name="T75" fmla="*/ 235 h 3115"/>
                    <a:gd name="T76" fmla="*/ 642 w 1557"/>
                    <a:gd name="T77" fmla="*/ 347 h 3115"/>
                    <a:gd name="T78" fmla="*/ 642 w 1557"/>
                    <a:gd name="T79" fmla="*/ 347 h 3115"/>
                    <a:gd name="T80" fmla="*/ 683 w 1557"/>
                    <a:gd name="T81" fmla="*/ 119 h 3115"/>
                    <a:gd name="T82" fmla="*/ 683 w 1557"/>
                    <a:gd name="T83" fmla="*/ 119 h 3115"/>
                    <a:gd name="T84" fmla="*/ 699 w 1557"/>
                    <a:gd name="T85" fmla="*/ 120 h 3115"/>
                    <a:gd name="T86" fmla="*/ 699 w 1557"/>
                    <a:gd name="T87" fmla="*/ 120 h 3115"/>
                    <a:gd name="T88" fmla="*/ 697 w 1557"/>
                    <a:gd name="T89" fmla="*/ 290 h 3115"/>
                    <a:gd name="T90" fmla="*/ 697 w 1557"/>
                    <a:gd name="T91" fmla="*/ 290 h 3115"/>
                    <a:gd name="T92" fmla="*/ 759 w 1557"/>
                    <a:gd name="T93" fmla="*/ 475 h 3115"/>
                    <a:gd name="T94" fmla="*/ 759 w 1557"/>
                    <a:gd name="T95" fmla="*/ 475 h 3115"/>
                    <a:gd name="T96" fmla="*/ 1110 w 1557"/>
                    <a:gd name="T97" fmla="*/ 962 h 3115"/>
                    <a:gd name="T98" fmla="*/ 1110 w 1557"/>
                    <a:gd name="T99" fmla="*/ 962 h 3115"/>
                    <a:gd name="T100" fmla="*/ 1301 w 1557"/>
                    <a:gd name="T101" fmla="*/ 1434 h 3115"/>
                    <a:gd name="T102" fmla="*/ 1301 w 1557"/>
                    <a:gd name="T103" fmla="*/ 1434 h 3115"/>
                    <a:gd name="T104" fmla="*/ 1314 w 1557"/>
                    <a:gd name="T105" fmla="*/ 1465 h 3115"/>
                    <a:gd name="T106" fmla="*/ 1314 w 1557"/>
                    <a:gd name="T107" fmla="*/ 1465 h 3115"/>
                    <a:gd name="T108" fmla="*/ 1547 w 1557"/>
                    <a:gd name="T109" fmla="*/ 1138 h 3115"/>
                    <a:gd name="T110" fmla="*/ 1547 w 1557"/>
                    <a:gd name="T111" fmla="*/ 1138 h 3115"/>
                    <a:gd name="T112" fmla="*/ 1556 w 1557"/>
                    <a:gd name="T113" fmla="*/ 1144 h 3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57" h="3115">
                      <a:moveTo>
                        <a:pt x="1556" y="1144"/>
                      </a:moveTo>
                      <a:lnTo>
                        <a:pt x="1556" y="1144"/>
                      </a:lnTo>
                      <a:cubicBezTo>
                        <a:pt x="1490" y="1251"/>
                        <a:pt x="1422" y="1356"/>
                        <a:pt x="1360" y="1465"/>
                      </a:cubicBezTo>
                      <a:lnTo>
                        <a:pt x="1360" y="1465"/>
                      </a:lnTo>
                      <a:cubicBezTo>
                        <a:pt x="1341" y="1500"/>
                        <a:pt x="1327" y="1547"/>
                        <a:pt x="1332" y="1585"/>
                      </a:cubicBezTo>
                      <a:lnTo>
                        <a:pt x="1332" y="1585"/>
                      </a:lnTo>
                      <a:cubicBezTo>
                        <a:pt x="1360" y="1767"/>
                        <a:pt x="1342" y="1945"/>
                        <a:pt x="1313" y="2123"/>
                      </a:cubicBezTo>
                      <a:lnTo>
                        <a:pt x="1313" y="2123"/>
                      </a:lnTo>
                      <a:cubicBezTo>
                        <a:pt x="1257" y="2459"/>
                        <a:pt x="1122" y="2764"/>
                        <a:pt x="941" y="3050"/>
                      </a:cubicBezTo>
                      <a:lnTo>
                        <a:pt x="941" y="3050"/>
                      </a:lnTo>
                      <a:cubicBezTo>
                        <a:pt x="926" y="3074"/>
                        <a:pt x="908" y="3096"/>
                        <a:pt x="883" y="3114"/>
                      </a:cubicBezTo>
                      <a:lnTo>
                        <a:pt x="883" y="3114"/>
                      </a:lnTo>
                      <a:cubicBezTo>
                        <a:pt x="920" y="3047"/>
                        <a:pt x="957" y="2982"/>
                        <a:pt x="991" y="2914"/>
                      </a:cubicBezTo>
                      <a:lnTo>
                        <a:pt x="991" y="2914"/>
                      </a:lnTo>
                      <a:cubicBezTo>
                        <a:pt x="1105" y="2687"/>
                        <a:pt x="1194" y="2451"/>
                        <a:pt x="1248" y="2201"/>
                      </a:cubicBezTo>
                      <a:lnTo>
                        <a:pt x="1248" y="2201"/>
                      </a:lnTo>
                      <a:cubicBezTo>
                        <a:pt x="1298" y="1969"/>
                        <a:pt x="1299" y="1738"/>
                        <a:pt x="1253" y="1508"/>
                      </a:cubicBezTo>
                      <a:lnTo>
                        <a:pt x="1253" y="1508"/>
                      </a:lnTo>
                      <a:cubicBezTo>
                        <a:pt x="1220" y="1344"/>
                        <a:pt x="1164" y="1185"/>
                        <a:pt x="1076" y="1043"/>
                      </a:cubicBezTo>
                      <a:lnTo>
                        <a:pt x="1076" y="1043"/>
                      </a:lnTo>
                      <a:cubicBezTo>
                        <a:pt x="1010" y="935"/>
                        <a:pt x="910" y="860"/>
                        <a:pt x="790" y="813"/>
                      </a:cubicBezTo>
                      <a:lnTo>
                        <a:pt x="790" y="813"/>
                      </a:lnTo>
                      <a:cubicBezTo>
                        <a:pt x="752" y="798"/>
                        <a:pt x="715" y="778"/>
                        <a:pt x="677" y="761"/>
                      </a:cubicBezTo>
                      <a:lnTo>
                        <a:pt x="677" y="761"/>
                      </a:lnTo>
                      <a:cubicBezTo>
                        <a:pt x="680" y="754"/>
                        <a:pt x="682" y="748"/>
                        <a:pt x="685" y="741"/>
                      </a:cubicBezTo>
                      <a:lnTo>
                        <a:pt x="685" y="741"/>
                      </a:lnTo>
                      <a:cubicBezTo>
                        <a:pt x="774" y="774"/>
                        <a:pt x="863" y="806"/>
                        <a:pt x="961" y="844"/>
                      </a:cubicBezTo>
                      <a:lnTo>
                        <a:pt x="961" y="844"/>
                      </a:lnTo>
                      <a:cubicBezTo>
                        <a:pt x="703" y="489"/>
                        <a:pt x="420" y="175"/>
                        <a:pt x="0" y="18"/>
                      </a:cubicBezTo>
                      <a:lnTo>
                        <a:pt x="0" y="18"/>
                      </a:lnTo>
                      <a:cubicBezTo>
                        <a:pt x="3" y="13"/>
                        <a:pt x="7" y="6"/>
                        <a:pt x="11" y="0"/>
                      </a:cubicBezTo>
                      <a:lnTo>
                        <a:pt x="11" y="0"/>
                      </a:lnTo>
                      <a:cubicBezTo>
                        <a:pt x="66" y="20"/>
                        <a:pt x="122" y="38"/>
                        <a:pt x="175" y="61"/>
                      </a:cubicBezTo>
                      <a:lnTo>
                        <a:pt x="175" y="61"/>
                      </a:lnTo>
                      <a:cubicBezTo>
                        <a:pt x="232" y="85"/>
                        <a:pt x="288" y="111"/>
                        <a:pt x="341" y="140"/>
                      </a:cubicBezTo>
                      <a:lnTo>
                        <a:pt x="341" y="140"/>
                      </a:lnTo>
                      <a:cubicBezTo>
                        <a:pt x="393" y="169"/>
                        <a:pt x="443" y="202"/>
                        <a:pt x="492" y="235"/>
                      </a:cubicBezTo>
                      <a:lnTo>
                        <a:pt x="492" y="235"/>
                      </a:lnTo>
                      <a:cubicBezTo>
                        <a:pt x="542" y="270"/>
                        <a:pt x="589" y="308"/>
                        <a:pt x="642" y="347"/>
                      </a:cubicBezTo>
                      <a:lnTo>
                        <a:pt x="642" y="347"/>
                      </a:lnTo>
                      <a:cubicBezTo>
                        <a:pt x="656" y="269"/>
                        <a:pt x="669" y="195"/>
                        <a:pt x="683" y="119"/>
                      </a:cubicBezTo>
                      <a:lnTo>
                        <a:pt x="683" y="119"/>
                      </a:lnTo>
                      <a:cubicBezTo>
                        <a:pt x="688" y="119"/>
                        <a:pt x="693" y="120"/>
                        <a:pt x="699" y="120"/>
                      </a:cubicBezTo>
                      <a:lnTo>
                        <a:pt x="699" y="120"/>
                      </a:lnTo>
                      <a:cubicBezTo>
                        <a:pt x="699" y="177"/>
                        <a:pt x="706" y="235"/>
                        <a:pt x="697" y="290"/>
                      </a:cubicBezTo>
                      <a:lnTo>
                        <a:pt x="697" y="290"/>
                      </a:lnTo>
                      <a:cubicBezTo>
                        <a:pt x="685" y="366"/>
                        <a:pt x="703" y="417"/>
                        <a:pt x="759" y="475"/>
                      </a:cubicBezTo>
                      <a:lnTo>
                        <a:pt x="759" y="475"/>
                      </a:lnTo>
                      <a:cubicBezTo>
                        <a:pt x="897" y="620"/>
                        <a:pt x="1012" y="786"/>
                        <a:pt x="1110" y="962"/>
                      </a:cubicBezTo>
                      <a:lnTo>
                        <a:pt x="1110" y="962"/>
                      </a:lnTo>
                      <a:cubicBezTo>
                        <a:pt x="1193" y="1112"/>
                        <a:pt x="1254" y="1270"/>
                        <a:pt x="1301" y="1434"/>
                      </a:cubicBezTo>
                      <a:lnTo>
                        <a:pt x="1301" y="1434"/>
                      </a:lnTo>
                      <a:cubicBezTo>
                        <a:pt x="1303" y="1440"/>
                        <a:pt x="1306" y="1445"/>
                        <a:pt x="1314" y="1465"/>
                      </a:cubicBezTo>
                      <a:lnTo>
                        <a:pt x="1314" y="1465"/>
                      </a:lnTo>
                      <a:cubicBezTo>
                        <a:pt x="1396" y="1351"/>
                        <a:pt x="1471" y="1245"/>
                        <a:pt x="1547" y="1138"/>
                      </a:cubicBezTo>
                      <a:lnTo>
                        <a:pt x="1547" y="1138"/>
                      </a:lnTo>
                      <a:cubicBezTo>
                        <a:pt x="1550" y="1140"/>
                        <a:pt x="1553" y="1142"/>
                        <a:pt x="1556" y="114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39" name="Freeform 98">
                  <a:extLst>
                    <a:ext uri="{FF2B5EF4-FFF2-40B4-BE49-F238E27FC236}">
                      <a16:creationId xmlns:a16="http://schemas.microsoft.com/office/drawing/2014/main" xmlns="" id="{1CAD37C8-F82F-EC4E-8FED-9A879AC9E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1601" y="4479241"/>
                  <a:ext cx="581761" cy="199680"/>
                </a:xfrm>
                <a:custGeom>
                  <a:avLst/>
                  <a:gdLst>
                    <a:gd name="T0" fmla="*/ 0 w 1338"/>
                    <a:gd name="T1" fmla="*/ 193126 h 457"/>
                    <a:gd name="T2" fmla="*/ 0 w 1338"/>
                    <a:gd name="T3" fmla="*/ 193126 h 457"/>
                    <a:gd name="T4" fmla="*/ 198703 w 1338"/>
                    <a:gd name="T5" fmla="*/ 57676 h 457"/>
                    <a:gd name="T6" fmla="*/ 198703 w 1338"/>
                    <a:gd name="T7" fmla="*/ 57676 h 457"/>
                    <a:gd name="T8" fmla="*/ 469583 w 1338"/>
                    <a:gd name="T9" fmla="*/ 12234 h 457"/>
                    <a:gd name="T10" fmla="*/ 469583 w 1338"/>
                    <a:gd name="T11" fmla="*/ 12234 h 457"/>
                    <a:gd name="T12" fmla="*/ 563499 w 1338"/>
                    <a:gd name="T13" fmla="*/ 57676 h 457"/>
                    <a:gd name="T14" fmla="*/ 563499 w 1338"/>
                    <a:gd name="T15" fmla="*/ 57676 h 457"/>
                    <a:gd name="T16" fmla="*/ 577413 w 1338"/>
                    <a:gd name="T17" fmla="*/ 95689 h 457"/>
                    <a:gd name="T18" fmla="*/ 577413 w 1338"/>
                    <a:gd name="T19" fmla="*/ 95689 h 457"/>
                    <a:gd name="T20" fmla="*/ 542194 w 1338"/>
                    <a:gd name="T21" fmla="*/ 123653 h 457"/>
                    <a:gd name="T22" fmla="*/ 542194 w 1338"/>
                    <a:gd name="T23" fmla="*/ 123653 h 457"/>
                    <a:gd name="T24" fmla="*/ 495236 w 1338"/>
                    <a:gd name="T25" fmla="*/ 116225 h 457"/>
                    <a:gd name="T26" fmla="*/ 495236 w 1338"/>
                    <a:gd name="T27" fmla="*/ 116225 h 457"/>
                    <a:gd name="T28" fmla="*/ 90003 w 1338"/>
                    <a:gd name="T29" fmla="*/ 144626 h 457"/>
                    <a:gd name="T30" fmla="*/ 90003 w 1338"/>
                    <a:gd name="T31" fmla="*/ 144626 h 457"/>
                    <a:gd name="T32" fmla="*/ 3913 w 1338"/>
                    <a:gd name="T33" fmla="*/ 199243 h 457"/>
                    <a:gd name="T34" fmla="*/ 3913 w 1338"/>
                    <a:gd name="T35" fmla="*/ 199243 h 457"/>
                    <a:gd name="T36" fmla="*/ 0 w 1338"/>
                    <a:gd name="T37" fmla="*/ 193126 h 4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38" h="457">
                      <a:moveTo>
                        <a:pt x="0" y="442"/>
                      </a:moveTo>
                      <a:lnTo>
                        <a:pt x="0" y="442"/>
                      </a:lnTo>
                      <a:cubicBezTo>
                        <a:pt x="139" y="321"/>
                        <a:pt x="293" y="220"/>
                        <a:pt x="457" y="132"/>
                      </a:cubicBezTo>
                      <a:cubicBezTo>
                        <a:pt x="654" y="26"/>
                        <a:pt x="862" y="0"/>
                        <a:pt x="1080" y="28"/>
                      </a:cubicBezTo>
                      <a:cubicBezTo>
                        <a:pt x="1162" y="38"/>
                        <a:pt x="1239" y="69"/>
                        <a:pt x="1296" y="132"/>
                      </a:cubicBezTo>
                      <a:cubicBezTo>
                        <a:pt x="1316" y="154"/>
                        <a:pt x="1337" y="197"/>
                        <a:pt x="1328" y="219"/>
                      </a:cubicBezTo>
                      <a:cubicBezTo>
                        <a:pt x="1316" y="247"/>
                        <a:pt x="1279" y="276"/>
                        <a:pt x="1247" y="283"/>
                      </a:cubicBezTo>
                      <a:cubicBezTo>
                        <a:pt x="1214" y="290"/>
                        <a:pt x="1172" y="279"/>
                        <a:pt x="1139" y="266"/>
                      </a:cubicBezTo>
                      <a:cubicBezTo>
                        <a:pt x="817" y="134"/>
                        <a:pt x="507" y="165"/>
                        <a:pt x="207" y="331"/>
                      </a:cubicBezTo>
                      <a:cubicBezTo>
                        <a:pt x="139" y="368"/>
                        <a:pt x="75" y="414"/>
                        <a:pt x="9" y="456"/>
                      </a:cubicBezTo>
                      <a:cubicBezTo>
                        <a:pt x="6" y="452"/>
                        <a:pt x="3" y="447"/>
                        <a:pt x="0" y="442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0" name="Freeform 99">
                  <a:extLst>
                    <a:ext uri="{FF2B5EF4-FFF2-40B4-BE49-F238E27FC236}">
                      <a16:creationId xmlns:a16="http://schemas.microsoft.com/office/drawing/2014/main" xmlns="" id="{ABDE76CE-2F3B-6E46-BAD4-A6E1B88ED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611" y="4386630"/>
                  <a:ext cx="423914" cy="331815"/>
                </a:xfrm>
                <a:custGeom>
                  <a:avLst/>
                  <a:gdLst>
                    <a:gd name="T0" fmla="*/ 0 w 974"/>
                    <a:gd name="T1" fmla="*/ 762 h 763"/>
                    <a:gd name="T2" fmla="*/ 0 w 974"/>
                    <a:gd name="T3" fmla="*/ 762 h 763"/>
                    <a:gd name="T4" fmla="*/ 189 w 974"/>
                    <a:gd name="T5" fmla="*/ 481 h 763"/>
                    <a:gd name="T6" fmla="*/ 189 w 974"/>
                    <a:gd name="T7" fmla="*/ 481 h 763"/>
                    <a:gd name="T8" fmla="*/ 679 w 974"/>
                    <a:gd name="T9" fmla="*/ 68 h 763"/>
                    <a:gd name="T10" fmla="*/ 679 w 974"/>
                    <a:gd name="T11" fmla="*/ 68 h 763"/>
                    <a:gd name="T12" fmla="*/ 782 w 974"/>
                    <a:gd name="T13" fmla="*/ 14 h 763"/>
                    <a:gd name="T14" fmla="*/ 782 w 974"/>
                    <a:gd name="T15" fmla="*/ 14 h 763"/>
                    <a:gd name="T16" fmla="*/ 856 w 974"/>
                    <a:gd name="T17" fmla="*/ 1 h 763"/>
                    <a:gd name="T18" fmla="*/ 856 w 974"/>
                    <a:gd name="T19" fmla="*/ 1 h 763"/>
                    <a:gd name="T20" fmla="*/ 957 w 974"/>
                    <a:gd name="T21" fmla="*/ 65 h 763"/>
                    <a:gd name="T22" fmla="*/ 957 w 974"/>
                    <a:gd name="T23" fmla="*/ 65 h 763"/>
                    <a:gd name="T24" fmla="*/ 909 w 974"/>
                    <a:gd name="T25" fmla="*/ 161 h 763"/>
                    <a:gd name="T26" fmla="*/ 909 w 974"/>
                    <a:gd name="T27" fmla="*/ 161 h 763"/>
                    <a:gd name="T28" fmla="*/ 656 w 974"/>
                    <a:gd name="T29" fmla="*/ 277 h 763"/>
                    <a:gd name="T30" fmla="*/ 656 w 974"/>
                    <a:gd name="T31" fmla="*/ 277 h 763"/>
                    <a:gd name="T32" fmla="*/ 0 w 974"/>
                    <a:gd name="T33" fmla="*/ 762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4" h="763">
                      <a:moveTo>
                        <a:pt x="0" y="762"/>
                      </a:moveTo>
                      <a:lnTo>
                        <a:pt x="0" y="762"/>
                      </a:lnTo>
                      <a:cubicBezTo>
                        <a:pt x="42" y="655"/>
                        <a:pt x="110" y="563"/>
                        <a:pt x="189" y="481"/>
                      </a:cubicBezTo>
                      <a:lnTo>
                        <a:pt x="189" y="481"/>
                      </a:lnTo>
                      <a:cubicBezTo>
                        <a:pt x="337" y="325"/>
                        <a:pt x="495" y="182"/>
                        <a:pt x="679" y="68"/>
                      </a:cubicBezTo>
                      <a:lnTo>
                        <a:pt x="679" y="68"/>
                      </a:lnTo>
                      <a:cubicBezTo>
                        <a:pt x="712" y="48"/>
                        <a:pt x="747" y="29"/>
                        <a:pt x="782" y="14"/>
                      </a:cubicBezTo>
                      <a:lnTo>
                        <a:pt x="782" y="14"/>
                      </a:lnTo>
                      <a:cubicBezTo>
                        <a:pt x="805" y="5"/>
                        <a:pt x="832" y="0"/>
                        <a:pt x="856" y="1"/>
                      </a:cubicBezTo>
                      <a:lnTo>
                        <a:pt x="856" y="1"/>
                      </a:lnTo>
                      <a:cubicBezTo>
                        <a:pt x="901" y="2"/>
                        <a:pt x="942" y="19"/>
                        <a:pt x="957" y="65"/>
                      </a:cubicBezTo>
                      <a:lnTo>
                        <a:pt x="957" y="65"/>
                      </a:lnTo>
                      <a:cubicBezTo>
                        <a:pt x="973" y="110"/>
                        <a:pt x="943" y="143"/>
                        <a:pt x="909" y="161"/>
                      </a:cubicBezTo>
                      <a:lnTo>
                        <a:pt x="909" y="161"/>
                      </a:lnTo>
                      <a:cubicBezTo>
                        <a:pt x="826" y="203"/>
                        <a:pt x="740" y="239"/>
                        <a:pt x="656" y="277"/>
                      </a:cubicBezTo>
                      <a:lnTo>
                        <a:pt x="656" y="277"/>
                      </a:lnTo>
                      <a:cubicBezTo>
                        <a:pt x="401" y="390"/>
                        <a:pt x="171" y="535"/>
                        <a:pt x="0" y="762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1" name="Freeform 100">
                  <a:extLst>
                    <a:ext uri="{FF2B5EF4-FFF2-40B4-BE49-F238E27FC236}">
                      <a16:creationId xmlns:a16="http://schemas.microsoft.com/office/drawing/2014/main" xmlns="" id="{D6D453AF-DDD9-544B-90F7-3E762D0F4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8241" y="3548041"/>
                  <a:ext cx="176640" cy="228479"/>
                </a:xfrm>
                <a:custGeom>
                  <a:avLst/>
                  <a:gdLst>
                    <a:gd name="T0" fmla="*/ 123866 w 405"/>
                    <a:gd name="T1" fmla="*/ 228042 h 523"/>
                    <a:gd name="T2" fmla="*/ 123866 w 405"/>
                    <a:gd name="T3" fmla="*/ 228042 h 523"/>
                    <a:gd name="T4" fmla="*/ 124738 w 405"/>
                    <a:gd name="T5" fmla="*/ 146349 h 523"/>
                    <a:gd name="T6" fmla="*/ 124738 w 405"/>
                    <a:gd name="T7" fmla="*/ 146349 h 523"/>
                    <a:gd name="T8" fmla="*/ 122121 w 405"/>
                    <a:gd name="T9" fmla="*/ 124506 h 523"/>
                    <a:gd name="T10" fmla="*/ 122121 w 405"/>
                    <a:gd name="T11" fmla="*/ 124506 h 523"/>
                    <a:gd name="T12" fmla="*/ 88974 w 405"/>
                    <a:gd name="T13" fmla="*/ 79509 h 523"/>
                    <a:gd name="T14" fmla="*/ 88974 w 405"/>
                    <a:gd name="T15" fmla="*/ 79509 h 523"/>
                    <a:gd name="T16" fmla="*/ 57135 w 405"/>
                    <a:gd name="T17" fmla="*/ 110963 h 523"/>
                    <a:gd name="T18" fmla="*/ 57135 w 405"/>
                    <a:gd name="T19" fmla="*/ 110963 h 523"/>
                    <a:gd name="T20" fmla="*/ 47104 w 405"/>
                    <a:gd name="T21" fmla="*/ 209257 h 523"/>
                    <a:gd name="T22" fmla="*/ 47104 w 405"/>
                    <a:gd name="T23" fmla="*/ 209257 h 523"/>
                    <a:gd name="T24" fmla="*/ 10468 w 405"/>
                    <a:gd name="T25" fmla="*/ 68151 h 523"/>
                    <a:gd name="T26" fmla="*/ 10468 w 405"/>
                    <a:gd name="T27" fmla="*/ 68151 h 523"/>
                    <a:gd name="T28" fmla="*/ 85485 w 405"/>
                    <a:gd name="T29" fmla="*/ 874 h 523"/>
                    <a:gd name="T30" fmla="*/ 85485 w 405"/>
                    <a:gd name="T31" fmla="*/ 874 h 523"/>
                    <a:gd name="T32" fmla="*/ 158322 w 405"/>
                    <a:gd name="T33" fmla="*/ 62034 h 523"/>
                    <a:gd name="T34" fmla="*/ 158322 w 405"/>
                    <a:gd name="T35" fmla="*/ 62034 h 523"/>
                    <a:gd name="T36" fmla="*/ 123866 w 405"/>
                    <a:gd name="T37" fmla="*/ 228042 h 5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5" h="523">
                      <a:moveTo>
                        <a:pt x="284" y="522"/>
                      </a:moveTo>
                      <a:lnTo>
                        <a:pt x="284" y="522"/>
                      </a:lnTo>
                      <a:cubicBezTo>
                        <a:pt x="285" y="456"/>
                        <a:pt x="286" y="396"/>
                        <a:pt x="286" y="335"/>
                      </a:cubicBezTo>
                      <a:cubicBezTo>
                        <a:pt x="286" y="318"/>
                        <a:pt x="288" y="298"/>
                        <a:pt x="280" y="285"/>
                      </a:cubicBezTo>
                      <a:cubicBezTo>
                        <a:pt x="257" y="249"/>
                        <a:pt x="230" y="216"/>
                        <a:pt x="204" y="182"/>
                      </a:cubicBezTo>
                      <a:cubicBezTo>
                        <a:pt x="179" y="206"/>
                        <a:pt x="149" y="226"/>
                        <a:pt x="131" y="254"/>
                      </a:cubicBezTo>
                      <a:cubicBezTo>
                        <a:pt x="85" y="324"/>
                        <a:pt x="88" y="401"/>
                        <a:pt x="108" y="479"/>
                      </a:cubicBezTo>
                      <a:cubicBezTo>
                        <a:pt x="47" y="379"/>
                        <a:pt x="0" y="277"/>
                        <a:pt x="24" y="156"/>
                      </a:cubicBezTo>
                      <a:cubicBezTo>
                        <a:pt x="41" y="65"/>
                        <a:pt x="111" y="4"/>
                        <a:pt x="196" y="2"/>
                      </a:cubicBezTo>
                      <a:cubicBezTo>
                        <a:pt x="272" y="0"/>
                        <a:pt x="337" y="55"/>
                        <a:pt x="363" y="142"/>
                      </a:cubicBezTo>
                      <a:cubicBezTo>
                        <a:pt x="404" y="282"/>
                        <a:pt x="363" y="405"/>
                        <a:pt x="284" y="522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2" name="Freeform 101">
                  <a:extLst>
                    <a:ext uri="{FF2B5EF4-FFF2-40B4-BE49-F238E27FC236}">
                      <a16:creationId xmlns:a16="http://schemas.microsoft.com/office/drawing/2014/main" xmlns="" id="{6889C9BC-CD1D-914B-8D4D-8FE180704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0443" y="4191291"/>
                  <a:ext cx="133367" cy="281012"/>
                </a:xfrm>
                <a:custGeom>
                  <a:avLst/>
                  <a:gdLst>
                    <a:gd name="T0" fmla="*/ 236 w 303"/>
                    <a:gd name="T1" fmla="*/ 0 h 643"/>
                    <a:gd name="T2" fmla="*/ 236 w 303"/>
                    <a:gd name="T3" fmla="*/ 0 h 643"/>
                    <a:gd name="T4" fmla="*/ 278 w 303"/>
                    <a:gd name="T5" fmla="*/ 332 h 643"/>
                    <a:gd name="T6" fmla="*/ 278 w 303"/>
                    <a:gd name="T7" fmla="*/ 332 h 643"/>
                    <a:gd name="T8" fmla="*/ 117 w 303"/>
                    <a:gd name="T9" fmla="*/ 616 h 643"/>
                    <a:gd name="T10" fmla="*/ 117 w 303"/>
                    <a:gd name="T11" fmla="*/ 616 h 643"/>
                    <a:gd name="T12" fmla="*/ 39 w 303"/>
                    <a:gd name="T13" fmla="*/ 631 h 643"/>
                    <a:gd name="T14" fmla="*/ 39 w 303"/>
                    <a:gd name="T15" fmla="*/ 631 h 643"/>
                    <a:gd name="T16" fmla="*/ 5 w 303"/>
                    <a:gd name="T17" fmla="*/ 549 h 643"/>
                    <a:gd name="T18" fmla="*/ 5 w 303"/>
                    <a:gd name="T19" fmla="*/ 549 h 643"/>
                    <a:gd name="T20" fmla="*/ 64 w 303"/>
                    <a:gd name="T21" fmla="*/ 383 h 643"/>
                    <a:gd name="T22" fmla="*/ 64 w 303"/>
                    <a:gd name="T23" fmla="*/ 383 h 643"/>
                    <a:gd name="T24" fmla="*/ 236 w 303"/>
                    <a:gd name="T25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643">
                      <a:moveTo>
                        <a:pt x="236" y="0"/>
                      </a:moveTo>
                      <a:lnTo>
                        <a:pt x="236" y="0"/>
                      </a:lnTo>
                      <a:cubicBezTo>
                        <a:pt x="264" y="111"/>
                        <a:pt x="302" y="218"/>
                        <a:pt x="278" y="332"/>
                      </a:cubicBezTo>
                      <a:lnTo>
                        <a:pt x="278" y="332"/>
                      </a:lnTo>
                      <a:cubicBezTo>
                        <a:pt x="256" y="444"/>
                        <a:pt x="218" y="550"/>
                        <a:pt x="117" y="616"/>
                      </a:cubicBezTo>
                      <a:lnTo>
                        <a:pt x="117" y="616"/>
                      </a:lnTo>
                      <a:cubicBezTo>
                        <a:pt x="95" y="630"/>
                        <a:pt x="53" y="642"/>
                        <a:pt x="39" y="631"/>
                      </a:cubicBezTo>
                      <a:lnTo>
                        <a:pt x="39" y="631"/>
                      </a:lnTo>
                      <a:cubicBezTo>
                        <a:pt x="18" y="614"/>
                        <a:pt x="0" y="574"/>
                        <a:pt x="5" y="549"/>
                      </a:cubicBezTo>
                      <a:lnTo>
                        <a:pt x="5" y="549"/>
                      </a:lnTo>
                      <a:cubicBezTo>
                        <a:pt x="16" y="492"/>
                        <a:pt x="34" y="433"/>
                        <a:pt x="64" y="383"/>
                      </a:cubicBezTo>
                      <a:lnTo>
                        <a:pt x="64" y="383"/>
                      </a:lnTo>
                      <a:cubicBezTo>
                        <a:pt x="138" y="263"/>
                        <a:pt x="223" y="149"/>
                        <a:pt x="236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3" name="Freeform 102">
                  <a:extLst>
                    <a:ext uri="{FF2B5EF4-FFF2-40B4-BE49-F238E27FC236}">
                      <a16:creationId xmlns:a16="http://schemas.microsoft.com/office/drawing/2014/main" xmlns="" id="{8B6A2B3E-6DCC-6440-9607-4BB16180D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800" y="3849196"/>
                  <a:ext cx="344531" cy="103196"/>
                </a:xfrm>
                <a:custGeom>
                  <a:avLst/>
                  <a:gdLst>
                    <a:gd name="T0" fmla="*/ 792 w 793"/>
                    <a:gd name="T1" fmla="*/ 70 h 236"/>
                    <a:gd name="T2" fmla="*/ 792 w 793"/>
                    <a:gd name="T3" fmla="*/ 70 h 236"/>
                    <a:gd name="T4" fmla="*/ 345 w 793"/>
                    <a:gd name="T5" fmla="*/ 232 h 236"/>
                    <a:gd name="T6" fmla="*/ 345 w 793"/>
                    <a:gd name="T7" fmla="*/ 232 h 236"/>
                    <a:gd name="T8" fmla="*/ 79 w 793"/>
                    <a:gd name="T9" fmla="*/ 164 h 236"/>
                    <a:gd name="T10" fmla="*/ 79 w 793"/>
                    <a:gd name="T11" fmla="*/ 164 h 236"/>
                    <a:gd name="T12" fmla="*/ 37 w 793"/>
                    <a:gd name="T13" fmla="*/ 128 h 236"/>
                    <a:gd name="T14" fmla="*/ 37 w 793"/>
                    <a:gd name="T15" fmla="*/ 128 h 236"/>
                    <a:gd name="T16" fmla="*/ 24 w 793"/>
                    <a:gd name="T17" fmla="*/ 35 h 236"/>
                    <a:gd name="T18" fmla="*/ 24 w 793"/>
                    <a:gd name="T19" fmla="*/ 35 h 236"/>
                    <a:gd name="T20" fmla="*/ 116 w 793"/>
                    <a:gd name="T21" fmla="*/ 15 h 236"/>
                    <a:gd name="T22" fmla="*/ 116 w 793"/>
                    <a:gd name="T23" fmla="*/ 15 h 236"/>
                    <a:gd name="T24" fmla="*/ 264 w 793"/>
                    <a:gd name="T25" fmla="*/ 68 h 236"/>
                    <a:gd name="T26" fmla="*/ 264 w 793"/>
                    <a:gd name="T27" fmla="*/ 68 h 236"/>
                    <a:gd name="T28" fmla="*/ 792 w 793"/>
                    <a:gd name="T29" fmla="*/ 7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3" h="236">
                      <a:moveTo>
                        <a:pt x="792" y="70"/>
                      </a:moveTo>
                      <a:lnTo>
                        <a:pt x="792" y="70"/>
                      </a:lnTo>
                      <a:cubicBezTo>
                        <a:pt x="659" y="203"/>
                        <a:pt x="505" y="228"/>
                        <a:pt x="345" y="232"/>
                      </a:cubicBezTo>
                      <a:lnTo>
                        <a:pt x="345" y="232"/>
                      </a:lnTo>
                      <a:cubicBezTo>
                        <a:pt x="251" y="235"/>
                        <a:pt x="159" y="221"/>
                        <a:pt x="79" y="164"/>
                      </a:cubicBezTo>
                      <a:lnTo>
                        <a:pt x="79" y="164"/>
                      </a:lnTo>
                      <a:cubicBezTo>
                        <a:pt x="63" y="154"/>
                        <a:pt x="49" y="142"/>
                        <a:pt x="37" y="128"/>
                      </a:cubicBezTo>
                      <a:lnTo>
                        <a:pt x="37" y="128"/>
                      </a:lnTo>
                      <a:cubicBezTo>
                        <a:pt x="15" y="100"/>
                        <a:pt x="0" y="69"/>
                        <a:pt x="24" y="35"/>
                      </a:cubicBezTo>
                      <a:lnTo>
                        <a:pt x="24" y="35"/>
                      </a:lnTo>
                      <a:cubicBezTo>
                        <a:pt x="47" y="0"/>
                        <a:pt x="81" y="3"/>
                        <a:pt x="116" y="15"/>
                      </a:cubicBezTo>
                      <a:lnTo>
                        <a:pt x="116" y="15"/>
                      </a:lnTo>
                      <a:cubicBezTo>
                        <a:pt x="165" y="32"/>
                        <a:pt x="214" y="52"/>
                        <a:pt x="264" y="68"/>
                      </a:cubicBezTo>
                      <a:lnTo>
                        <a:pt x="264" y="68"/>
                      </a:lnTo>
                      <a:cubicBezTo>
                        <a:pt x="434" y="122"/>
                        <a:pt x="606" y="154"/>
                        <a:pt x="792" y="7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4" name="Freeform 103">
                  <a:extLst>
                    <a:ext uri="{FF2B5EF4-FFF2-40B4-BE49-F238E27FC236}">
                      <a16:creationId xmlns:a16="http://schemas.microsoft.com/office/drawing/2014/main" xmlns="" id="{C4D8A855-B822-8C43-94B1-5ADE1E028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906" y="4223660"/>
                  <a:ext cx="287374" cy="228619"/>
                </a:xfrm>
                <a:custGeom>
                  <a:avLst/>
                  <a:gdLst>
                    <a:gd name="T0" fmla="*/ 659 w 660"/>
                    <a:gd name="T1" fmla="*/ 6 h 523"/>
                    <a:gd name="T2" fmla="*/ 659 w 660"/>
                    <a:gd name="T3" fmla="*/ 6 h 523"/>
                    <a:gd name="T4" fmla="*/ 426 w 660"/>
                    <a:gd name="T5" fmla="*/ 361 h 523"/>
                    <a:gd name="T6" fmla="*/ 426 w 660"/>
                    <a:gd name="T7" fmla="*/ 361 h 523"/>
                    <a:gd name="T8" fmla="*/ 98 w 660"/>
                    <a:gd name="T9" fmla="*/ 507 h 523"/>
                    <a:gd name="T10" fmla="*/ 98 w 660"/>
                    <a:gd name="T11" fmla="*/ 507 h 523"/>
                    <a:gd name="T12" fmla="*/ 93 w 660"/>
                    <a:gd name="T13" fmla="*/ 506 h 523"/>
                    <a:gd name="T14" fmla="*/ 93 w 660"/>
                    <a:gd name="T15" fmla="*/ 506 h 523"/>
                    <a:gd name="T16" fmla="*/ 0 w 660"/>
                    <a:gd name="T17" fmla="*/ 465 h 523"/>
                    <a:gd name="T18" fmla="*/ 0 w 660"/>
                    <a:gd name="T19" fmla="*/ 465 h 523"/>
                    <a:gd name="T20" fmla="*/ 65 w 660"/>
                    <a:gd name="T21" fmla="*/ 374 h 523"/>
                    <a:gd name="T22" fmla="*/ 65 w 660"/>
                    <a:gd name="T23" fmla="*/ 374 h 523"/>
                    <a:gd name="T24" fmla="*/ 181 w 660"/>
                    <a:gd name="T25" fmla="*/ 326 h 523"/>
                    <a:gd name="T26" fmla="*/ 181 w 660"/>
                    <a:gd name="T27" fmla="*/ 326 h 523"/>
                    <a:gd name="T28" fmla="*/ 544 w 660"/>
                    <a:gd name="T29" fmla="*/ 105 h 523"/>
                    <a:gd name="T30" fmla="*/ 544 w 660"/>
                    <a:gd name="T31" fmla="*/ 105 h 523"/>
                    <a:gd name="T32" fmla="*/ 647 w 660"/>
                    <a:gd name="T33" fmla="*/ 0 h 523"/>
                    <a:gd name="T34" fmla="*/ 647 w 660"/>
                    <a:gd name="T35" fmla="*/ 0 h 523"/>
                    <a:gd name="T36" fmla="*/ 659 w 660"/>
                    <a:gd name="T37" fmla="*/ 6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0" h="523">
                      <a:moveTo>
                        <a:pt x="659" y="6"/>
                      </a:moveTo>
                      <a:lnTo>
                        <a:pt x="659" y="6"/>
                      </a:lnTo>
                      <a:cubicBezTo>
                        <a:pt x="582" y="125"/>
                        <a:pt x="517" y="255"/>
                        <a:pt x="426" y="361"/>
                      </a:cubicBezTo>
                      <a:lnTo>
                        <a:pt x="426" y="361"/>
                      </a:lnTo>
                      <a:cubicBezTo>
                        <a:pt x="346" y="456"/>
                        <a:pt x="235" y="522"/>
                        <a:pt x="98" y="507"/>
                      </a:cubicBezTo>
                      <a:lnTo>
                        <a:pt x="98" y="507"/>
                      </a:lnTo>
                      <a:cubicBezTo>
                        <a:pt x="96" y="507"/>
                        <a:pt x="94" y="507"/>
                        <a:pt x="93" y="506"/>
                      </a:cubicBezTo>
                      <a:lnTo>
                        <a:pt x="93" y="506"/>
                      </a:lnTo>
                      <a:cubicBezTo>
                        <a:pt x="62" y="493"/>
                        <a:pt x="31" y="479"/>
                        <a:pt x="0" y="465"/>
                      </a:cubicBezTo>
                      <a:lnTo>
                        <a:pt x="0" y="465"/>
                      </a:lnTo>
                      <a:cubicBezTo>
                        <a:pt x="21" y="434"/>
                        <a:pt x="36" y="395"/>
                        <a:pt x="65" y="374"/>
                      </a:cubicBezTo>
                      <a:lnTo>
                        <a:pt x="65" y="374"/>
                      </a:lnTo>
                      <a:cubicBezTo>
                        <a:pt x="97" y="349"/>
                        <a:pt x="141" y="336"/>
                        <a:pt x="181" y="326"/>
                      </a:cubicBezTo>
                      <a:lnTo>
                        <a:pt x="181" y="326"/>
                      </a:lnTo>
                      <a:cubicBezTo>
                        <a:pt x="327" y="291"/>
                        <a:pt x="452" y="229"/>
                        <a:pt x="544" y="105"/>
                      </a:cubicBezTo>
                      <a:lnTo>
                        <a:pt x="544" y="105"/>
                      </a:lnTo>
                      <a:cubicBezTo>
                        <a:pt x="573" y="66"/>
                        <a:pt x="612" y="35"/>
                        <a:pt x="647" y="0"/>
                      </a:cubicBezTo>
                      <a:lnTo>
                        <a:pt x="647" y="0"/>
                      </a:lnTo>
                      <a:cubicBezTo>
                        <a:pt x="651" y="2"/>
                        <a:pt x="655" y="4"/>
                        <a:pt x="659" y="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5" name="Freeform 104">
                  <a:extLst>
                    <a:ext uri="{FF2B5EF4-FFF2-40B4-BE49-F238E27FC236}">
                      <a16:creationId xmlns:a16="http://schemas.microsoft.com/office/drawing/2014/main" xmlns="" id="{8CFD776D-2BDB-D245-BD94-1709F355B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539" y="3937153"/>
                  <a:ext cx="147655" cy="295300"/>
                </a:xfrm>
                <a:custGeom>
                  <a:avLst/>
                  <a:gdLst>
                    <a:gd name="T0" fmla="*/ 338 w 339"/>
                    <a:gd name="T1" fmla="*/ 680 h 681"/>
                    <a:gd name="T2" fmla="*/ 338 w 339"/>
                    <a:gd name="T3" fmla="*/ 680 h 681"/>
                    <a:gd name="T4" fmla="*/ 29 w 339"/>
                    <a:gd name="T5" fmla="*/ 286 h 681"/>
                    <a:gd name="T6" fmla="*/ 29 w 339"/>
                    <a:gd name="T7" fmla="*/ 286 h 681"/>
                    <a:gd name="T8" fmla="*/ 2 w 339"/>
                    <a:gd name="T9" fmla="*/ 86 h 681"/>
                    <a:gd name="T10" fmla="*/ 2 w 339"/>
                    <a:gd name="T11" fmla="*/ 86 h 681"/>
                    <a:gd name="T12" fmla="*/ 22 w 339"/>
                    <a:gd name="T13" fmla="*/ 37 h 681"/>
                    <a:gd name="T14" fmla="*/ 22 w 339"/>
                    <a:gd name="T15" fmla="*/ 37 h 681"/>
                    <a:gd name="T16" fmla="*/ 89 w 339"/>
                    <a:gd name="T17" fmla="*/ 3 h 681"/>
                    <a:gd name="T18" fmla="*/ 89 w 339"/>
                    <a:gd name="T19" fmla="*/ 3 h 681"/>
                    <a:gd name="T20" fmla="*/ 140 w 339"/>
                    <a:gd name="T21" fmla="*/ 57 h 681"/>
                    <a:gd name="T22" fmla="*/ 140 w 339"/>
                    <a:gd name="T23" fmla="*/ 57 h 681"/>
                    <a:gd name="T24" fmla="*/ 185 w 339"/>
                    <a:gd name="T25" fmla="*/ 229 h 681"/>
                    <a:gd name="T26" fmla="*/ 185 w 339"/>
                    <a:gd name="T27" fmla="*/ 229 h 681"/>
                    <a:gd name="T28" fmla="*/ 338 w 339"/>
                    <a:gd name="T29" fmla="*/ 680 h 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9" h="681">
                      <a:moveTo>
                        <a:pt x="338" y="680"/>
                      </a:moveTo>
                      <a:lnTo>
                        <a:pt x="338" y="680"/>
                      </a:lnTo>
                      <a:cubicBezTo>
                        <a:pt x="212" y="567"/>
                        <a:pt x="79" y="456"/>
                        <a:pt x="29" y="286"/>
                      </a:cubicBezTo>
                      <a:lnTo>
                        <a:pt x="29" y="286"/>
                      </a:lnTo>
                      <a:cubicBezTo>
                        <a:pt x="10" y="222"/>
                        <a:pt x="8" y="153"/>
                        <a:pt x="2" y="86"/>
                      </a:cubicBezTo>
                      <a:lnTo>
                        <a:pt x="2" y="86"/>
                      </a:lnTo>
                      <a:cubicBezTo>
                        <a:pt x="0" y="70"/>
                        <a:pt x="10" y="47"/>
                        <a:pt x="22" y="37"/>
                      </a:cubicBezTo>
                      <a:lnTo>
                        <a:pt x="22" y="37"/>
                      </a:lnTo>
                      <a:cubicBezTo>
                        <a:pt x="41" y="20"/>
                        <a:pt x="69" y="0"/>
                        <a:pt x="89" y="3"/>
                      </a:cubicBezTo>
                      <a:lnTo>
                        <a:pt x="89" y="3"/>
                      </a:lnTo>
                      <a:cubicBezTo>
                        <a:pt x="109" y="6"/>
                        <a:pt x="132" y="35"/>
                        <a:pt x="140" y="57"/>
                      </a:cubicBezTo>
                      <a:lnTo>
                        <a:pt x="140" y="57"/>
                      </a:lnTo>
                      <a:cubicBezTo>
                        <a:pt x="160" y="113"/>
                        <a:pt x="177" y="171"/>
                        <a:pt x="185" y="229"/>
                      </a:cubicBezTo>
                      <a:lnTo>
                        <a:pt x="185" y="229"/>
                      </a:lnTo>
                      <a:cubicBezTo>
                        <a:pt x="206" y="390"/>
                        <a:pt x="248" y="542"/>
                        <a:pt x="338" y="68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6" name="Freeform 105">
                  <a:extLst>
                    <a:ext uri="{FF2B5EF4-FFF2-40B4-BE49-F238E27FC236}">
                      <a16:creationId xmlns:a16="http://schemas.microsoft.com/office/drawing/2014/main" xmlns="" id="{1A3EEEC6-9385-BF4E-A474-1982716D0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467" y="4644142"/>
                  <a:ext cx="395336" cy="204804"/>
                </a:xfrm>
                <a:custGeom>
                  <a:avLst/>
                  <a:gdLst>
                    <a:gd name="T0" fmla="*/ 891 w 908"/>
                    <a:gd name="T1" fmla="*/ 469 h 470"/>
                    <a:gd name="T2" fmla="*/ 891 w 908"/>
                    <a:gd name="T3" fmla="*/ 469 h 470"/>
                    <a:gd name="T4" fmla="*/ 685 w 908"/>
                    <a:gd name="T5" fmla="*/ 242 h 470"/>
                    <a:gd name="T6" fmla="*/ 685 w 908"/>
                    <a:gd name="T7" fmla="*/ 242 h 470"/>
                    <a:gd name="T8" fmla="*/ 221 w 908"/>
                    <a:gd name="T9" fmla="*/ 145 h 470"/>
                    <a:gd name="T10" fmla="*/ 221 w 908"/>
                    <a:gd name="T11" fmla="*/ 145 h 470"/>
                    <a:gd name="T12" fmla="*/ 50 w 908"/>
                    <a:gd name="T13" fmla="*/ 140 h 470"/>
                    <a:gd name="T14" fmla="*/ 50 w 908"/>
                    <a:gd name="T15" fmla="*/ 140 h 470"/>
                    <a:gd name="T16" fmla="*/ 0 w 908"/>
                    <a:gd name="T17" fmla="*/ 96 h 470"/>
                    <a:gd name="T18" fmla="*/ 0 w 908"/>
                    <a:gd name="T19" fmla="*/ 96 h 470"/>
                    <a:gd name="T20" fmla="*/ 35 w 908"/>
                    <a:gd name="T21" fmla="*/ 30 h 470"/>
                    <a:gd name="T22" fmla="*/ 35 w 908"/>
                    <a:gd name="T23" fmla="*/ 30 h 470"/>
                    <a:gd name="T24" fmla="*/ 93 w 908"/>
                    <a:gd name="T25" fmla="*/ 13 h 470"/>
                    <a:gd name="T26" fmla="*/ 93 w 908"/>
                    <a:gd name="T27" fmla="*/ 13 h 470"/>
                    <a:gd name="T28" fmla="*/ 797 w 908"/>
                    <a:gd name="T29" fmla="*/ 289 h 470"/>
                    <a:gd name="T30" fmla="*/ 797 w 908"/>
                    <a:gd name="T31" fmla="*/ 289 h 470"/>
                    <a:gd name="T32" fmla="*/ 907 w 908"/>
                    <a:gd name="T33" fmla="*/ 457 h 470"/>
                    <a:gd name="T34" fmla="*/ 907 w 908"/>
                    <a:gd name="T35" fmla="*/ 457 h 470"/>
                    <a:gd name="T36" fmla="*/ 891 w 908"/>
                    <a:gd name="T37" fmla="*/ 469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8" h="470">
                      <a:moveTo>
                        <a:pt x="891" y="469"/>
                      </a:moveTo>
                      <a:lnTo>
                        <a:pt x="891" y="469"/>
                      </a:lnTo>
                      <a:cubicBezTo>
                        <a:pt x="845" y="372"/>
                        <a:pt x="777" y="295"/>
                        <a:pt x="685" y="242"/>
                      </a:cubicBezTo>
                      <a:lnTo>
                        <a:pt x="685" y="242"/>
                      </a:lnTo>
                      <a:cubicBezTo>
                        <a:pt x="541" y="161"/>
                        <a:pt x="390" y="116"/>
                        <a:pt x="221" y="145"/>
                      </a:cubicBezTo>
                      <a:lnTo>
                        <a:pt x="221" y="145"/>
                      </a:lnTo>
                      <a:cubicBezTo>
                        <a:pt x="166" y="155"/>
                        <a:pt x="106" y="148"/>
                        <a:pt x="50" y="140"/>
                      </a:cubicBezTo>
                      <a:lnTo>
                        <a:pt x="50" y="140"/>
                      </a:lnTo>
                      <a:cubicBezTo>
                        <a:pt x="30" y="138"/>
                        <a:pt x="1" y="112"/>
                        <a:pt x="0" y="96"/>
                      </a:cubicBezTo>
                      <a:lnTo>
                        <a:pt x="0" y="96"/>
                      </a:lnTo>
                      <a:cubicBezTo>
                        <a:pt x="0" y="74"/>
                        <a:pt x="18" y="47"/>
                        <a:pt x="35" y="30"/>
                      </a:cubicBezTo>
                      <a:lnTo>
                        <a:pt x="35" y="30"/>
                      </a:lnTo>
                      <a:cubicBezTo>
                        <a:pt x="48" y="17"/>
                        <a:pt x="73" y="14"/>
                        <a:pt x="93" y="13"/>
                      </a:cubicBezTo>
                      <a:lnTo>
                        <a:pt x="93" y="13"/>
                      </a:lnTo>
                      <a:cubicBezTo>
                        <a:pt x="368" y="0"/>
                        <a:pt x="610" y="78"/>
                        <a:pt x="797" y="289"/>
                      </a:cubicBezTo>
                      <a:lnTo>
                        <a:pt x="797" y="289"/>
                      </a:lnTo>
                      <a:cubicBezTo>
                        <a:pt x="841" y="338"/>
                        <a:pt x="871" y="401"/>
                        <a:pt x="907" y="457"/>
                      </a:cubicBezTo>
                      <a:lnTo>
                        <a:pt x="907" y="457"/>
                      </a:lnTo>
                      <a:cubicBezTo>
                        <a:pt x="902" y="461"/>
                        <a:pt x="897" y="465"/>
                        <a:pt x="891" y="46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7" name="Freeform 106">
                  <a:extLst>
                    <a:ext uri="{FF2B5EF4-FFF2-40B4-BE49-F238E27FC236}">
                      <a16:creationId xmlns:a16="http://schemas.microsoft.com/office/drawing/2014/main" xmlns="" id="{7EBD0684-100E-2C44-A747-0D85E79F9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201" y="4475401"/>
                  <a:ext cx="222720" cy="334080"/>
                </a:xfrm>
                <a:custGeom>
                  <a:avLst/>
                  <a:gdLst>
                    <a:gd name="T0" fmla="*/ 0 w 511"/>
                    <a:gd name="T1" fmla="*/ 333644 h 767"/>
                    <a:gd name="T2" fmla="*/ 0 w 511"/>
                    <a:gd name="T3" fmla="*/ 333644 h 767"/>
                    <a:gd name="T4" fmla="*/ 27894 w 511"/>
                    <a:gd name="T5" fmla="*/ 228673 h 767"/>
                    <a:gd name="T6" fmla="*/ 27894 w 511"/>
                    <a:gd name="T7" fmla="*/ 228673 h 767"/>
                    <a:gd name="T8" fmla="*/ 166495 w 511"/>
                    <a:gd name="T9" fmla="*/ 16116 h 767"/>
                    <a:gd name="T10" fmla="*/ 166495 w 511"/>
                    <a:gd name="T11" fmla="*/ 16116 h 767"/>
                    <a:gd name="T12" fmla="*/ 185237 w 511"/>
                    <a:gd name="T13" fmla="*/ 1307 h 767"/>
                    <a:gd name="T14" fmla="*/ 185237 w 511"/>
                    <a:gd name="T15" fmla="*/ 1307 h 767"/>
                    <a:gd name="T16" fmla="*/ 218797 w 511"/>
                    <a:gd name="T17" fmla="*/ 6098 h 767"/>
                    <a:gd name="T18" fmla="*/ 218797 w 511"/>
                    <a:gd name="T19" fmla="*/ 6098 h 767"/>
                    <a:gd name="T20" fmla="*/ 215746 w 511"/>
                    <a:gd name="T21" fmla="*/ 34410 h 767"/>
                    <a:gd name="T22" fmla="*/ 215746 w 511"/>
                    <a:gd name="T23" fmla="*/ 34410 h 767"/>
                    <a:gd name="T24" fmla="*/ 101989 w 511"/>
                    <a:gd name="T25" fmla="*/ 173356 h 767"/>
                    <a:gd name="T26" fmla="*/ 101989 w 511"/>
                    <a:gd name="T27" fmla="*/ 173356 h 767"/>
                    <a:gd name="T28" fmla="*/ 9589 w 511"/>
                    <a:gd name="T29" fmla="*/ 328853 h 767"/>
                    <a:gd name="T30" fmla="*/ 9589 w 511"/>
                    <a:gd name="T31" fmla="*/ 328853 h 767"/>
                    <a:gd name="T32" fmla="*/ 0 w 511"/>
                    <a:gd name="T33" fmla="*/ 333644 h 7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511" h="767">
                      <a:moveTo>
                        <a:pt x="0" y="766"/>
                      </a:moveTo>
                      <a:lnTo>
                        <a:pt x="0" y="766"/>
                      </a:lnTo>
                      <a:cubicBezTo>
                        <a:pt x="23" y="679"/>
                        <a:pt x="36" y="599"/>
                        <a:pt x="64" y="525"/>
                      </a:cubicBezTo>
                      <a:cubicBezTo>
                        <a:pt x="135" y="340"/>
                        <a:pt x="247" y="181"/>
                        <a:pt x="382" y="37"/>
                      </a:cubicBezTo>
                      <a:cubicBezTo>
                        <a:pt x="395" y="24"/>
                        <a:pt x="409" y="6"/>
                        <a:pt x="425" y="3"/>
                      </a:cubicBezTo>
                      <a:cubicBezTo>
                        <a:pt x="450" y="0"/>
                        <a:pt x="480" y="3"/>
                        <a:pt x="502" y="14"/>
                      </a:cubicBezTo>
                      <a:cubicBezTo>
                        <a:pt x="510" y="18"/>
                        <a:pt x="507" y="64"/>
                        <a:pt x="495" y="79"/>
                      </a:cubicBezTo>
                      <a:cubicBezTo>
                        <a:pt x="410" y="187"/>
                        <a:pt x="322" y="292"/>
                        <a:pt x="234" y="398"/>
                      </a:cubicBezTo>
                      <a:cubicBezTo>
                        <a:pt x="145" y="506"/>
                        <a:pt x="74" y="625"/>
                        <a:pt x="22" y="755"/>
                      </a:cubicBezTo>
                      <a:cubicBezTo>
                        <a:pt x="22" y="757"/>
                        <a:pt x="17" y="758"/>
                        <a:pt x="0" y="766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8" name="Freeform 107">
                  <a:extLst>
                    <a:ext uri="{FF2B5EF4-FFF2-40B4-BE49-F238E27FC236}">
                      <a16:creationId xmlns:a16="http://schemas.microsoft.com/office/drawing/2014/main" xmlns="" id="{4E86B59D-3842-DF48-8032-04D2858DF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351" y="3481128"/>
                  <a:ext cx="233392" cy="257197"/>
                </a:xfrm>
                <a:custGeom>
                  <a:avLst/>
                  <a:gdLst>
                    <a:gd name="T0" fmla="*/ 538 w 539"/>
                    <a:gd name="T1" fmla="*/ 590 h 591"/>
                    <a:gd name="T2" fmla="*/ 538 w 539"/>
                    <a:gd name="T3" fmla="*/ 590 h 591"/>
                    <a:gd name="T4" fmla="*/ 379 w 539"/>
                    <a:gd name="T5" fmla="*/ 378 h 591"/>
                    <a:gd name="T6" fmla="*/ 379 w 539"/>
                    <a:gd name="T7" fmla="*/ 378 h 591"/>
                    <a:gd name="T8" fmla="*/ 159 w 539"/>
                    <a:gd name="T9" fmla="*/ 237 h 591"/>
                    <a:gd name="T10" fmla="*/ 159 w 539"/>
                    <a:gd name="T11" fmla="*/ 237 h 591"/>
                    <a:gd name="T12" fmla="*/ 40 w 539"/>
                    <a:gd name="T13" fmla="*/ 122 h 591"/>
                    <a:gd name="T14" fmla="*/ 40 w 539"/>
                    <a:gd name="T15" fmla="*/ 122 h 591"/>
                    <a:gd name="T16" fmla="*/ 34 w 539"/>
                    <a:gd name="T17" fmla="*/ 31 h 591"/>
                    <a:gd name="T18" fmla="*/ 34 w 539"/>
                    <a:gd name="T19" fmla="*/ 31 h 591"/>
                    <a:gd name="T20" fmla="*/ 142 w 539"/>
                    <a:gd name="T21" fmla="*/ 22 h 591"/>
                    <a:gd name="T22" fmla="*/ 142 w 539"/>
                    <a:gd name="T23" fmla="*/ 22 h 591"/>
                    <a:gd name="T24" fmla="*/ 375 w 539"/>
                    <a:gd name="T25" fmla="*/ 233 h 591"/>
                    <a:gd name="T26" fmla="*/ 375 w 539"/>
                    <a:gd name="T27" fmla="*/ 233 h 591"/>
                    <a:gd name="T28" fmla="*/ 538 w 539"/>
                    <a:gd name="T29" fmla="*/ 59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9" h="591">
                      <a:moveTo>
                        <a:pt x="538" y="590"/>
                      </a:moveTo>
                      <a:lnTo>
                        <a:pt x="538" y="590"/>
                      </a:lnTo>
                      <a:cubicBezTo>
                        <a:pt x="484" y="515"/>
                        <a:pt x="442" y="435"/>
                        <a:pt x="379" y="378"/>
                      </a:cubicBezTo>
                      <a:lnTo>
                        <a:pt x="379" y="378"/>
                      </a:lnTo>
                      <a:cubicBezTo>
                        <a:pt x="316" y="320"/>
                        <a:pt x="230" y="287"/>
                        <a:pt x="159" y="237"/>
                      </a:cubicBezTo>
                      <a:lnTo>
                        <a:pt x="159" y="237"/>
                      </a:lnTo>
                      <a:cubicBezTo>
                        <a:pt x="114" y="206"/>
                        <a:pt x="75" y="164"/>
                        <a:pt x="40" y="122"/>
                      </a:cubicBezTo>
                      <a:lnTo>
                        <a:pt x="40" y="122"/>
                      </a:lnTo>
                      <a:cubicBezTo>
                        <a:pt x="18" y="97"/>
                        <a:pt x="0" y="62"/>
                        <a:pt x="34" y="31"/>
                      </a:cubicBezTo>
                      <a:lnTo>
                        <a:pt x="34" y="31"/>
                      </a:lnTo>
                      <a:cubicBezTo>
                        <a:pt x="67" y="2"/>
                        <a:pt x="104" y="0"/>
                        <a:pt x="142" y="22"/>
                      </a:cubicBezTo>
                      <a:lnTo>
                        <a:pt x="142" y="22"/>
                      </a:lnTo>
                      <a:cubicBezTo>
                        <a:pt x="235" y="76"/>
                        <a:pt x="310" y="149"/>
                        <a:pt x="375" y="233"/>
                      </a:cubicBezTo>
                      <a:lnTo>
                        <a:pt x="375" y="233"/>
                      </a:lnTo>
                      <a:cubicBezTo>
                        <a:pt x="456" y="337"/>
                        <a:pt x="510" y="455"/>
                        <a:pt x="538" y="59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49" name="Freeform 108">
                  <a:extLst>
                    <a:ext uri="{FF2B5EF4-FFF2-40B4-BE49-F238E27FC236}">
                      <a16:creationId xmlns:a16="http://schemas.microsoft.com/office/drawing/2014/main" xmlns="" id="{5ACC337C-FC3F-C84F-8B6E-42532FECB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378" y="4041384"/>
                  <a:ext cx="207988" cy="219093"/>
                </a:xfrm>
                <a:custGeom>
                  <a:avLst/>
                  <a:gdLst>
                    <a:gd name="T0" fmla="*/ 0 w 477"/>
                    <a:gd name="T1" fmla="*/ 501 h 502"/>
                    <a:gd name="T2" fmla="*/ 0 w 477"/>
                    <a:gd name="T3" fmla="*/ 501 h 502"/>
                    <a:gd name="T4" fmla="*/ 229 w 477"/>
                    <a:gd name="T5" fmla="*/ 195 h 502"/>
                    <a:gd name="T6" fmla="*/ 229 w 477"/>
                    <a:gd name="T7" fmla="*/ 195 h 502"/>
                    <a:gd name="T8" fmla="*/ 328 w 477"/>
                    <a:gd name="T9" fmla="*/ 49 h 502"/>
                    <a:gd name="T10" fmla="*/ 328 w 477"/>
                    <a:gd name="T11" fmla="*/ 49 h 502"/>
                    <a:gd name="T12" fmla="*/ 394 w 477"/>
                    <a:gd name="T13" fmla="*/ 14 h 502"/>
                    <a:gd name="T14" fmla="*/ 394 w 477"/>
                    <a:gd name="T15" fmla="*/ 14 h 502"/>
                    <a:gd name="T16" fmla="*/ 462 w 477"/>
                    <a:gd name="T17" fmla="*/ 81 h 502"/>
                    <a:gd name="T18" fmla="*/ 462 w 477"/>
                    <a:gd name="T19" fmla="*/ 81 h 502"/>
                    <a:gd name="T20" fmla="*/ 0 w 477"/>
                    <a:gd name="T21" fmla="*/ 501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7" h="502">
                      <a:moveTo>
                        <a:pt x="0" y="501"/>
                      </a:moveTo>
                      <a:lnTo>
                        <a:pt x="0" y="501"/>
                      </a:lnTo>
                      <a:cubicBezTo>
                        <a:pt x="137" y="435"/>
                        <a:pt x="166" y="303"/>
                        <a:pt x="229" y="195"/>
                      </a:cubicBezTo>
                      <a:lnTo>
                        <a:pt x="229" y="195"/>
                      </a:lnTo>
                      <a:cubicBezTo>
                        <a:pt x="259" y="145"/>
                        <a:pt x="291" y="95"/>
                        <a:pt x="328" y="49"/>
                      </a:cubicBezTo>
                      <a:lnTo>
                        <a:pt x="328" y="49"/>
                      </a:lnTo>
                      <a:cubicBezTo>
                        <a:pt x="343" y="31"/>
                        <a:pt x="370" y="20"/>
                        <a:pt x="394" y="14"/>
                      </a:cubicBezTo>
                      <a:lnTo>
                        <a:pt x="394" y="14"/>
                      </a:lnTo>
                      <a:cubicBezTo>
                        <a:pt x="445" y="0"/>
                        <a:pt x="476" y="31"/>
                        <a:pt x="462" y="81"/>
                      </a:cubicBezTo>
                      <a:lnTo>
                        <a:pt x="462" y="81"/>
                      </a:lnTo>
                      <a:cubicBezTo>
                        <a:pt x="420" y="229"/>
                        <a:pt x="235" y="479"/>
                        <a:pt x="0" y="50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0" name="Freeform 109">
                  <a:extLst>
                    <a:ext uri="{FF2B5EF4-FFF2-40B4-BE49-F238E27FC236}">
                      <a16:creationId xmlns:a16="http://schemas.microsoft.com/office/drawing/2014/main" xmlns="" id="{77323405-DB28-E849-9884-C00467633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1595" y="3942215"/>
                  <a:ext cx="263558" cy="173053"/>
                </a:xfrm>
                <a:custGeom>
                  <a:avLst/>
                  <a:gdLst>
                    <a:gd name="T0" fmla="*/ 591 w 603"/>
                    <a:gd name="T1" fmla="*/ 396 h 397"/>
                    <a:gd name="T2" fmla="*/ 591 w 603"/>
                    <a:gd name="T3" fmla="*/ 396 h 397"/>
                    <a:gd name="T4" fmla="*/ 262 w 603"/>
                    <a:gd name="T5" fmla="*/ 230 h 397"/>
                    <a:gd name="T6" fmla="*/ 262 w 603"/>
                    <a:gd name="T7" fmla="*/ 230 h 397"/>
                    <a:gd name="T8" fmla="*/ 43 w 603"/>
                    <a:gd name="T9" fmla="*/ 132 h 397"/>
                    <a:gd name="T10" fmla="*/ 43 w 603"/>
                    <a:gd name="T11" fmla="*/ 132 h 397"/>
                    <a:gd name="T12" fmla="*/ 14 w 603"/>
                    <a:gd name="T13" fmla="*/ 97 h 397"/>
                    <a:gd name="T14" fmla="*/ 14 w 603"/>
                    <a:gd name="T15" fmla="*/ 97 h 397"/>
                    <a:gd name="T16" fmla="*/ 9 w 603"/>
                    <a:gd name="T17" fmla="*/ 17 h 397"/>
                    <a:gd name="T18" fmla="*/ 9 w 603"/>
                    <a:gd name="T19" fmla="*/ 17 h 397"/>
                    <a:gd name="T20" fmla="*/ 76 w 603"/>
                    <a:gd name="T21" fmla="*/ 6 h 397"/>
                    <a:gd name="T22" fmla="*/ 76 w 603"/>
                    <a:gd name="T23" fmla="*/ 6 h 397"/>
                    <a:gd name="T24" fmla="*/ 564 w 603"/>
                    <a:gd name="T25" fmla="*/ 322 h 397"/>
                    <a:gd name="T26" fmla="*/ 564 w 603"/>
                    <a:gd name="T27" fmla="*/ 322 h 397"/>
                    <a:gd name="T28" fmla="*/ 602 w 603"/>
                    <a:gd name="T29" fmla="*/ 388 h 397"/>
                    <a:gd name="T30" fmla="*/ 602 w 603"/>
                    <a:gd name="T31" fmla="*/ 388 h 397"/>
                    <a:gd name="T32" fmla="*/ 591 w 603"/>
                    <a:gd name="T33" fmla="*/ 39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3" h="397">
                      <a:moveTo>
                        <a:pt x="591" y="396"/>
                      </a:moveTo>
                      <a:lnTo>
                        <a:pt x="591" y="396"/>
                      </a:lnTo>
                      <a:cubicBezTo>
                        <a:pt x="511" y="280"/>
                        <a:pt x="386" y="256"/>
                        <a:pt x="262" y="230"/>
                      </a:cubicBezTo>
                      <a:lnTo>
                        <a:pt x="262" y="230"/>
                      </a:lnTo>
                      <a:cubicBezTo>
                        <a:pt x="183" y="214"/>
                        <a:pt x="103" y="194"/>
                        <a:pt x="43" y="132"/>
                      </a:cubicBezTo>
                      <a:lnTo>
                        <a:pt x="43" y="132"/>
                      </a:lnTo>
                      <a:cubicBezTo>
                        <a:pt x="32" y="121"/>
                        <a:pt x="17" y="110"/>
                        <a:pt x="14" y="97"/>
                      </a:cubicBezTo>
                      <a:lnTo>
                        <a:pt x="14" y="97"/>
                      </a:lnTo>
                      <a:cubicBezTo>
                        <a:pt x="7" y="71"/>
                        <a:pt x="0" y="40"/>
                        <a:pt x="9" y="17"/>
                      </a:cubicBezTo>
                      <a:lnTo>
                        <a:pt x="9" y="17"/>
                      </a:lnTo>
                      <a:cubicBezTo>
                        <a:pt x="13" y="6"/>
                        <a:pt x="56" y="0"/>
                        <a:pt x="76" y="6"/>
                      </a:cubicBezTo>
                      <a:lnTo>
                        <a:pt x="76" y="6"/>
                      </a:lnTo>
                      <a:cubicBezTo>
                        <a:pt x="268" y="66"/>
                        <a:pt x="436" y="165"/>
                        <a:pt x="564" y="322"/>
                      </a:cubicBezTo>
                      <a:lnTo>
                        <a:pt x="564" y="322"/>
                      </a:lnTo>
                      <a:cubicBezTo>
                        <a:pt x="580" y="342"/>
                        <a:pt x="590" y="366"/>
                        <a:pt x="602" y="388"/>
                      </a:cubicBezTo>
                      <a:lnTo>
                        <a:pt x="602" y="388"/>
                      </a:lnTo>
                      <a:cubicBezTo>
                        <a:pt x="598" y="391"/>
                        <a:pt x="595" y="393"/>
                        <a:pt x="591" y="3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1" name="Freeform 110">
                  <a:extLst>
                    <a:ext uri="{FF2B5EF4-FFF2-40B4-BE49-F238E27FC236}">
                      <a16:creationId xmlns:a16="http://schemas.microsoft.com/office/drawing/2014/main" xmlns="" id="{CB222330-DB6D-8D4D-B82E-C319D388D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908" y="4211038"/>
                  <a:ext cx="247681" cy="98433"/>
                </a:xfrm>
                <a:custGeom>
                  <a:avLst/>
                  <a:gdLst>
                    <a:gd name="T0" fmla="*/ 0 w 571"/>
                    <a:gd name="T1" fmla="*/ 172 h 230"/>
                    <a:gd name="T2" fmla="*/ 0 w 571"/>
                    <a:gd name="T3" fmla="*/ 172 h 230"/>
                    <a:gd name="T4" fmla="*/ 86 w 571"/>
                    <a:gd name="T5" fmla="*/ 155 h 230"/>
                    <a:gd name="T6" fmla="*/ 86 w 571"/>
                    <a:gd name="T7" fmla="*/ 155 h 230"/>
                    <a:gd name="T8" fmla="*/ 301 w 571"/>
                    <a:gd name="T9" fmla="*/ 55 h 230"/>
                    <a:gd name="T10" fmla="*/ 301 w 571"/>
                    <a:gd name="T11" fmla="*/ 55 h 230"/>
                    <a:gd name="T12" fmla="*/ 499 w 571"/>
                    <a:gd name="T13" fmla="*/ 18 h 230"/>
                    <a:gd name="T14" fmla="*/ 499 w 571"/>
                    <a:gd name="T15" fmla="*/ 18 h 230"/>
                    <a:gd name="T16" fmla="*/ 568 w 571"/>
                    <a:gd name="T17" fmla="*/ 91 h 230"/>
                    <a:gd name="T18" fmla="*/ 568 w 571"/>
                    <a:gd name="T19" fmla="*/ 91 h 230"/>
                    <a:gd name="T20" fmla="*/ 510 w 571"/>
                    <a:gd name="T21" fmla="*/ 151 h 230"/>
                    <a:gd name="T22" fmla="*/ 510 w 571"/>
                    <a:gd name="T23" fmla="*/ 151 h 230"/>
                    <a:gd name="T24" fmla="*/ 51 w 571"/>
                    <a:gd name="T25" fmla="*/ 189 h 230"/>
                    <a:gd name="T26" fmla="*/ 51 w 571"/>
                    <a:gd name="T27" fmla="*/ 189 h 230"/>
                    <a:gd name="T28" fmla="*/ 0 w 571"/>
                    <a:gd name="T29" fmla="*/ 172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1" h="230">
                      <a:moveTo>
                        <a:pt x="0" y="172"/>
                      </a:moveTo>
                      <a:lnTo>
                        <a:pt x="0" y="172"/>
                      </a:lnTo>
                      <a:cubicBezTo>
                        <a:pt x="38" y="165"/>
                        <a:pt x="64" y="164"/>
                        <a:pt x="86" y="155"/>
                      </a:cubicBezTo>
                      <a:lnTo>
                        <a:pt x="86" y="155"/>
                      </a:lnTo>
                      <a:cubicBezTo>
                        <a:pt x="159" y="124"/>
                        <a:pt x="234" y="95"/>
                        <a:pt x="301" y="55"/>
                      </a:cubicBezTo>
                      <a:lnTo>
                        <a:pt x="301" y="55"/>
                      </a:lnTo>
                      <a:cubicBezTo>
                        <a:pt x="365" y="16"/>
                        <a:pt x="428" y="0"/>
                        <a:pt x="499" y="18"/>
                      </a:cubicBezTo>
                      <a:lnTo>
                        <a:pt x="499" y="18"/>
                      </a:lnTo>
                      <a:cubicBezTo>
                        <a:pt x="536" y="28"/>
                        <a:pt x="565" y="48"/>
                        <a:pt x="568" y="91"/>
                      </a:cubicBezTo>
                      <a:lnTo>
                        <a:pt x="568" y="91"/>
                      </a:lnTo>
                      <a:cubicBezTo>
                        <a:pt x="570" y="132"/>
                        <a:pt x="538" y="141"/>
                        <a:pt x="510" y="151"/>
                      </a:cubicBezTo>
                      <a:lnTo>
                        <a:pt x="510" y="151"/>
                      </a:lnTo>
                      <a:cubicBezTo>
                        <a:pt x="361" y="206"/>
                        <a:pt x="208" y="229"/>
                        <a:pt x="51" y="189"/>
                      </a:cubicBezTo>
                      <a:lnTo>
                        <a:pt x="51" y="189"/>
                      </a:lnTo>
                      <a:cubicBezTo>
                        <a:pt x="39" y="186"/>
                        <a:pt x="26" y="181"/>
                        <a:pt x="0" y="17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2" name="Freeform 111">
                  <a:extLst>
                    <a:ext uri="{FF2B5EF4-FFF2-40B4-BE49-F238E27FC236}">
                      <a16:creationId xmlns:a16="http://schemas.microsoft.com/office/drawing/2014/main" xmlns="" id="{455B8FFD-0478-0C4B-ACF8-C47245779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181" y="3555983"/>
                  <a:ext cx="98437" cy="225444"/>
                </a:xfrm>
                <a:custGeom>
                  <a:avLst/>
                  <a:gdLst>
                    <a:gd name="T0" fmla="*/ 143 w 230"/>
                    <a:gd name="T1" fmla="*/ 515 h 517"/>
                    <a:gd name="T2" fmla="*/ 143 w 230"/>
                    <a:gd name="T3" fmla="*/ 515 h 517"/>
                    <a:gd name="T4" fmla="*/ 142 w 230"/>
                    <a:gd name="T5" fmla="*/ 493 h 517"/>
                    <a:gd name="T6" fmla="*/ 142 w 230"/>
                    <a:gd name="T7" fmla="*/ 493 h 517"/>
                    <a:gd name="T8" fmla="*/ 110 w 230"/>
                    <a:gd name="T9" fmla="*/ 323 h 517"/>
                    <a:gd name="T10" fmla="*/ 110 w 230"/>
                    <a:gd name="T11" fmla="*/ 323 h 517"/>
                    <a:gd name="T12" fmla="*/ 19 w 230"/>
                    <a:gd name="T13" fmla="*/ 148 h 517"/>
                    <a:gd name="T14" fmla="*/ 19 w 230"/>
                    <a:gd name="T15" fmla="*/ 148 h 517"/>
                    <a:gd name="T16" fmla="*/ 57 w 230"/>
                    <a:gd name="T17" fmla="*/ 27 h 517"/>
                    <a:gd name="T18" fmla="*/ 57 w 230"/>
                    <a:gd name="T19" fmla="*/ 27 h 517"/>
                    <a:gd name="T20" fmla="*/ 152 w 230"/>
                    <a:gd name="T21" fmla="*/ 60 h 517"/>
                    <a:gd name="T22" fmla="*/ 152 w 230"/>
                    <a:gd name="T23" fmla="*/ 60 h 517"/>
                    <a:gd name="T24" fmla="*/ 213 w 230"/>
                    <a:gd name="T25" fmla="*/ 274 h 517"/>
                    <a:gd name="T26" fmla="*/ 213 w 230"/>
                    <a:gd name="T27" fmla="*/ 274 h 517"/>
                    <a:gd name="T28" fmla="*/ 153 w 230"/>
                    <a:gd name="T29" fmla="*/ 516 h 517"/>
                    <a:gd name="T30" fmla="*/ 153 w 230"/>
                    <a:gd name="T31" fmla="*/ 516 h 517"/>
                    <a:gd name="T32" fmla="*/ 143 w 230"/>
                    <a:gd name="T33" fmla="*/ 515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0" h="517">
                      <a:moveTo>
                        <a:pt x="143" y="515"/>
                      </a:moveTo>
                      <a:lnTo>
                        <a:pt x="143" y="515"/>
                      </a:lnTo>
                      <a:cubicBezTo>
                        <a:pt x="143" y="508"/>
                        <a:pt x="140" y="500"/>
                        <a:pt x="142" y="493"/>
                      </a:cubicBezTo>
                      <a:lnTo>
                        <a:pt x="142" y="493"/>
                      </a:lnTo>
                      <a:cubicBezTo>
                        <a:pt x="159" y="431"/>
                        <a:pt x="141" y="377"/>
                        <a:pt x="110" y="323"/>
                      </a:cubicBezTo>
                      <a:lnTo>
                        <a:pt x="110" y="323"/>
                      </a:lnTo>
                      <a:cubicBezTo>
                        <a:pt x="75" y="267"/>
                        <a:pt x="47" y="208"/>
                        <a:pt x="19" y="148"/>
                      </a:cubicBezTo>
                      <a:lnTo>
                        <a:pt x="19" y="148"/>
                      </a:lnTo>
                      <a:cubicBezTo>
                        <a:pt x="0" y="107"/>
                        <a:pt x="18" y="51"/>
                        <a:pt x="57" y="27"/>
                      </a:cubicBezTo>
                      <a:lnTo>
                        <a:pt x="57" y="27"/>
                      </a:lnTo>
                      <a:cubicBezTo>
                        <a:pt x="100" y="0"/>
                        <a:pt x="130" y="31"/>
                        <a:pt x="152" y="60"/>
                      </a:cubicBezTo>
                      <a:lnTo>
                        <a:pt x="152" y="60"/>
                      </a:lnTo>
                      <a:cubicBezTo>
                        <a:pt x="201" y="122"/>
                        <a:pt x="229" y="194"/>
                        <a:pt x="213" y="274"/>
                      </a:cubicBezTo>
                      <a:lnTo>
                        <a:pt x="213" y="274"/>
                      </a:lnTo>
                      <a:cubicBezTo>
                        <a:pt x="197" y="355"/>
                        <a:pt x="174" y="435"/>
                        <a:pt x="153" y="516"/>
                      </a:cubicBezTo>
                      <a:lnTo>
                        <a:pt x="153" y="516"/>
                      </a:lnTo>
                      <a:cubicBezTo>
                        <a:pt x="150" y="516"/>
                        <a:pt x="146" y="515"/>
                        <a:pt x="143" y="51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3" name="Freeform 112">
                  <a:extLst>
                    <a:ext uri="{FF2B5EF4-FFF2-40B4-BE49-F238E27FC236}">
                      <a16:creationId xmlns:a16="http://schemas.microsoft.com/office/drawing/2014/main" xmlns="" id="{A784BE5B-AB26-B944-9899-3F4166E1C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7602" y="4730762"/>
                  <a:ext cx="226560" cy="163199"/>
                </a:xfrm>
                <a:custGeom>
                  <a:avLst/>
                  <a:gdLst>
                    <a:gd name="T0" fmla="*/ 221777 w 521"/>
                    <a:gd name="T1" fmla="*/ 162766 h 377"/>
                    <a:gd name="T2" fmla="*/ 221777 w 521"/>
                    <a:gd name="T3" fmla="*/ 162766 h 377"/>
                    <a:gd name="T4" fmla="*/ 213079 w 521"/>
                    <a:gd name="T5" fmla="*/ 143719 h 377"/>
                    <a:gd name="T6" fmla="*/ 213079 w 521"/>
                    <a:gd name="T7" fmla="*/ 143719 h 377"/>
                    <a:gd name="T8" fmla="*/ 84797 w 521"/>
                    <a:gd name="T9" fmla="*/ 54111 h 377"/>
                    <a:gd name="T10" fmla="*/ 84797 w 521"/>
                    <a:gd name="T11" fmla="*/ 54111 h 377"/>
                    <a:gd name="T12" fmla="*/ 20003 w 521"/>
                    <a:gd name="T13" fmla="*/ 38960 h 377"/>
                    <a:gd name="T14" fmla="*/ 20003 w 521"/>
                    <a:gd name="T15" fmla="*/ 38960 h 377"/>
                    <a:gd name="T16" fmla="*/ 0 w 521"/>
                    <a:gd name="T17" fmla="*/ 21212 h 377"/>
                    <a:gd name="T18" fmla="*/ 0 w 521"/>
                    <a:gd name="T19" fmla="*/ 21212 h 377"/>
                    <a:gd name="T20" fmla="*/ 20873 w 521"/>
                    <a:gd name="T21" fmla="*/ 4329 h 377"/>
                    <a:gd name="T22" fmla="*/ 20873 w 521"/>
                    <a:gd name="T23" fmla="*/ 4329 h 377"/>
                    <a:gd name="T24" fmla="*/ 77404 w 521"/>
                    <a:gd name="T25" fmla="*/ 4762 h 377"/>
                    <a:gd name="T26" fmla="*/ 77404 w 521"/>
                    <a:gd name="T27" fmla="*/ 4762 h 377"/>
                    <a:gd name="T28" fmla="*/ 222211 w 521"/>
                    <a:gd name="T29" fmla="*/ 141122 h 377"/>
                    <a:gd name="T30" fmla="*/ 222211 w 521"/>
                    <a:gd name="T31" fmla="*/ 141122 h 377"/>
                    <a:gd name="T32" fmla="*/ 226125 w 521"/>
                    <a:gd name="T33" fmla="*/ 161900 h 377"/>
                    <a:gd name="T34" fmla="*/ 226125 w 521"/>
                    <a:gd name="T35" fmla="*/ 161900 h 377"/>
                    <a:gd name="T36" fmla="*/ 221777 w 521"/>
                    <a:gd name="T37" fmla="*/ 162766 h 3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21" h="377">
                      <a:moveTo>
                        <a:pt x="510" y="376"/>
                      </a:moveTo>
                      <a:lnTo>
                        <a:pt x="510" y="376"/>
                      </a:lnTo>
                      <a:cubicBezTo>
                        <a:pt x="503" y="362"/>
                        <a:pt x="496" y="347"/>
                        <a:pt x="490" y="332"/>
                      </a:cubicBezTo>
                      <a:cubicBezTo>
                        <a:pt x="435" y="202"/>
                        <a:pt x="320" y="155"/>
                        <a:pt x="195" y="125"/>
                      </a:cubicBezTo>
                      <a:cubicBezTo>
                        <a:pt x="145" y="112"/>
                        <a:pt x="94" y="105"/>
                        <a:pt x="46" y="90"/>
                      </a:cubicBezTo>
                      <a:cubicBezTo>
                        <a:pt x="28" y="84"/>
                        <a:pt x="15" y="64"/>
                        <a:pt x="0" y="49"/>
                      </a:cubicBezTo>
                      <a:cubicBezTo>
                        <a:pt x="16" y="35"/>
                        <a:pt x="31" y="12"/>
                        <a:pt x="48" y="10"/>
                      </a:cubicBezTo>
                      <a:cubicBezTo>
                        <a:pt x="91" y="4"/>
                        <a:pt x="138" y="0"/>
                        <a:pt x="178" y="11"/>
                      </a:cubicBezTo>
                      <a:cubicBezTo>
                        <a:pt x="340" y="60"/>
                        <a:pt x="460" y="158"/>
                        <a:pt x="511" y="326"/>
                      </a:cubicBezTo>
                      <a:cubicBezTo>
                        <a:pt x="516" y="341"/>
                        <a:pt x="517" y="358"/>
                        <a:pt x="520" y="374"/>
                      </a:cubicBezTo>
                      <a:cubicBezTo>
                        <a:pt x="516" y="374"/>
                        <a:pt x="513" y="376"/>
                        <a:pt x="510" y="376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4" name="Freeform 113">
                  <a:extLst>
                    <a:ext uri="{FF2B5EF4-FFF2-40B4-BE49-F238E27FC236}">
                      <a16:creationId xmlns:a16="http://schemas.microsoft.com/office/drawing/2014/main" xmlns="" id="{0BA08917-5823-3843-9EE8-7AAE5C6DD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0280" y="3908155"/>
                  <a:ext cx="179410" cy="104784"/>
                </a:xfrm>
                <a:custGeom>
                  <a:avLst/>
                  <a:gdLst>
                    <a:gd name="T0" fmla="*/ 412 w 413"/>
                    <a:gd name="T1" fmla="*/ 4 h 244"/>
                    <a:gd name="T2" fmla="*/ 412 w 413"/>
                    <a:gd name="T3" fmla="*/ 4 h 244"/>
                    <a:gd name="T4" fmla="*/ 205 w 413"/>
                    <a:gd name="T5" fmla="*/ 207 h 244"/>
                    <a:gd name="T6" fmla="*/ 205 w 413"/>
                    <a:gd name="T7" fmla="*/ 207 h 244"/>
                    <a:gd name="T8" fmla="*/ 72 w 413"/>
                    <a:gd name="T9" fmla="*/ 243 h 244"/>
                    <a:gd name="T10" fmla="*/ 72 w 413"/>
                    <a:gd name="T11" fmla="*/ 243 h 244"/>
                    <a:gd name="T12" fmla="*/ 6 w 413"/>
                    <a:gd name="T13" fmla="*/ 195 h 244"/>
                    <a:gd name="T14" fmla="*/ 6 w 413"/>
                    <a:gd name="T15" fmla="*/ 195 h 244"/>
                    <a:gd name="T16" fmla="*/ 42 w 413"/>
                    <a:gd name="T17" fmla="*/ 128 h 244"/>
                    <a:gd name="T18" fmla="*/ 42 w 413"/>
                    <a:gd name="T19" fmla="*/ 128 h 244"/>
                    <a:gd name="T20" fmla="*/ 206 w 413"/>
                    <a:gd name="T21" fmla="*/ 61 h 244"/>
                    <a:gd name="T22" fmla="*/ 206 w 413"/>
                    <a:gd name="T23" fmla="*/ 61 h 244"/>
                    <a:gd name="T24" fmla="*/ 403 w 413"/>
                    <a:gd name="T25" fmla="*/ 0 h 244"/>
                    <a:gd name="T26" fmla="*/ 403 w 413"/>
                    <a:gd name="T27" fmla="*/ 0 h 244"/>
                    <a:gd name="T28" fmla="*/ 412 w 413"/>
                    <a:gd name="T29" fmla="*/ 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3" h="244">
                      <a:moveTo>
                        <a:pt x="412" y="4"/>
                      </a:moveTo>
                      <a:lnTo>
                        <a:pt x="412" y="4"/>
                      </a:lnTo>
                      <a:cubicBezTo>
                        <a:pt x="344" y="72"/>
                        <a:pt x="280" y="146"/>
                        <a:pt x="205" y="207"/>
                      </a:cubicBezTo>
                      <a:lnTo>
                        <a:pt x="205" y="207"/>
                      </a:lnTo>
                      <a:cubicBezTo>
                        <a:pt x="173" y="234"/>
                        <a:pt x="117" y="240"/>
                        <a:pt x="72" y="243"/>
                      </a:cubicBezTo>
                      <a:lnTo>
                        <a:pt x="72" y="243"/>
                      </a:lnTo>
                      <a:cubicBezTo>
                        <a:pt x="49" y="243"/>
                        <a:pt x="14" y="217"/>
                        <a:pt x="6" y="195"/>
                      </a:cubicBezTo>
                      <a:lnTo>
                        <a:pt x="6" y="195"/>
                      </a:lnTo>
                      <a:cubicBezTo>
                        <a:pt x="0" y="179"/>
                        <a:pt x="22" y="139"/>
                        <a:pt x="42" y="128"/>
                      </a:cubicBezTo>
                      <a:lnTo>
                        <a:pt x="42" y="128"/>
                      </a:lnTo>
                      <a:cubicBezTo>
                        <a:pt x="93" y="100"/>
                        <a:pt x="150" y="80"/>
                        <a:pt x="206" y="61"/>
                      </a:cubicBezTo>
                      <a:lnTo>
                        <a:pt x="206" y="61"/>
                      </a:lnTo>
                      <a:cubicBezTo>
                        <a:pt x="271" y="38"/>
                        <a:pt x="337" y="20"/>
                        <a:pt x="403" y="0"/>
                      </a:cubicBezTo>
                      <a:lnTo>
                        <a:pt x="403" y="0"/>
                      </a:lnTo>
                      <a:cubicBezTo>
                        <a:pt x="406" y="1"/>
                        <a:pt x="409" y="3"/>
                        <a:pt x="412" y="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5" name="Freeform 114">
                  <a:extLst>
                    <a:ext uri="{FF2B5EF4-FFF2-40B4-BE49-F238E27FC236}">
                      <a16:creationId xmlns:a16="http://schemas.microsoft.com/office/drawing/2014/main" xmlns="" id="{56C604A3-7537-5340-B78B-248C83F0A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071" y="4176760"/>
                  <a:ext cx="150831" cy="107959"/>
                </a:xfrm>
                <a:custGeom>
                  <a:avLst/>
                  <a:gdLst>
                    <a:gd name="T0" fmla="*/ 347 w 348"/>
                    <a:gd name="T1" fmla="*/ 206 h 245"/>
                    <a:gd name="T2" fmla="*/ 347 w 348"/>
                    <a:gd name="T3" fmla="*/ 206 h 245"/>
                    <a:gd name="T4" fmla="*/ 68 w 348"/>
                    <a:gd name="T5" fmla="*/ 164 h 245"/>
                    <a:gd name="T6" fmla="*/ 68 w 348"/>
                    <a:gd name="T7" fmla="*/ 164 h 245"/>
                    <a:gd name="T8" fmla="*/ 24 w 348"/>
                    <a:gd name="T9" fmla="*/ 41 h 245"/>
                    <a:gd name="T10" fmla="*/ 24 w 348"/>
                    <a:gd name="T11" fmla="*/ 41 h 245"/>
                    <a:gd name="T12" fmla="*/ 151 w 348"/>
                    <a:gd name="T13" fmla="*/ 31 h 245"/>
                    <a:gd name="T14" fmla="*/ 151 w 348"/>
                    <a:gd name="T15" fmla="*/ 31 h 245"/>
                    <a:gd name="T16" fmla="*/ 231 w 348"/>
                    <a:gd name="T17" fmla="*/ 92 h 245"/>
                    <a:gd name="T18" fmla="*/ 231 w 348"/>
                    <a:gd name="T19" fmla="*/ 92 h 245"/>
                    <a:gd name="T20" fmla="*/ 347 w 348"/>
                    <a:gd name="T21" fmla="*/ 20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245">
                      <a:moveTo>
                        <a:pt x="347" y="206"/>
                      </a:moveTo>
                      <a:lnTo>
                        <a:pt x="347" y="206"/>
                      </a:lnTo>
                      <a:cubicBezTo>
                        <a:pt x="249" y="215"/>
                        <a:pt x="151" y="244"/>
                        <a:pt x="68" y="164"/>
                      </a:cubicBezTo>
                      <a:lnTo>
                        <a:pt x="68" y="164"/>
                      </a:lnTo>
                      <a:cubicBezTo>
                        <a:pt x="23" y="121"/>
                        <a:pt x="0" y="67"/>
                        <a:pt x="24" y="41"/>
                      </a:cubicBezTo>
                      <a:lnTo>
                        <a:pt x="24" y="41"/>
                      </a:lnTo>
                      <a:cubicBezTo>
                        <a:pt x="61" y="0"/>
                        <a:pt x="110" y="13"/>
                        <a:pt x="151" y="31"/>
                      </a:cubicBezTo>
                      <a:lnTo>
                        <a:pt x="151" y="31"/>
                      </a:lnTo>
                      <a:cubicBezTo>
                        <a:pt x="181" y="44"/>
                        <a:pt x="206" y="70"/>
                        <a:pt x="231" y="92"/>
                      </a:cubicBezTo>
                      <a:lnTo>
                        <a:pt x="231" y="92"/>
                      </a:lnTo>
                      <a:cubicBezTo>
                        <a:pt x="269" y="127"/>
                        <a:pt x="305" y="164"/>
                        <a:pt x="347" y="20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6" name="Freeform 115">
                  <a:extLst>
                    <a:ext uri="{FF2B5EF4-FFF2-40B4-BE49-F238E27FC236}">
                      <a16:creationId xmlns:a16="http://schemas.microsoft.com/office/drawing/2014/main" xmlns="" id="{A8FD6272-9304-8243-ACED-D9DF6E701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5266" y="3709933"/>
                  <a:ext cx="169884" cy="120660"/>
                </a:xfrm>
                <a:custGeom>
                  <a:avLst/>
                  <a:gdLst>
                    <a:gd name="T0" fmla="*/ 7 w 386"/>
                    <a:gd name="T1" fmla="*/ 276 h 277"/>
                    <a:gd name="T2" fmla="*/ 7 w 386"/>
                    <a:gd name="T3" fmla="*/ 276 h 277"/>
                    <a:gd name="T4" fmla="*/ 166 w 386"/>
                    <a:gd name="T5" fmla="*/ 87 h 277"/>
                    <a:gd name="T6" fmla="*/ 166 w 386"/>
                    <a:gd name="T7" fmla="*/ 87 h 277"/>
                    <a:gd name="T8" fmla="*/ 348 w 386"/>
                    <a:gd name="T9" fmla="*/ 27 h 277"/>
                    <a:gd name="T10" fmla="*/ 348 w 386"/>
                    <a:gd name="T11" fmla="*/ 27 h 277"/>
                    <a:gd name="T12" fmla="*/ 370 w 386"/>
                    <a:gd name="T13" fmla="*/ 85 h 277"/>
                    <a:gd name="T14" fmla="*/ 370 w 386"/>
                    <a:gd name="T15" fmla="*/ 85 h 277"/>
                    <a:gd name="T16" fmla="*/ 348 w 386"/>
                    <a:gd name="T17" fmla="*/ 113 h 277"/>
                    <a:gd name="T18" fmla="*/ 348 w 386"/>
                    <a:gd name="T19" fmla="*/ 113 h 277"/>
                    <a:gd name="T20" fmla="*/ 5 w 386"/>
                    <a:gd name="T21" fmla="*/ 275 h 277"/>
                    <a:gd name="T22" fmla="*/ 5 w 386"/>
                    <a:gd name="T23" fmla="*/ 275 h 277"/>
                    <a:gd name="T24" fmla="*/ 7 w 386"/>
                    <a:gd name="T25" fmla="*/ 276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6" h="277">
                      <a:moveTo>
                        <a:pt x="7" y="276"/>
                      </a:moveTo>
                      <a:lnTo>
                        <a:pt x="7" y="276"/>
                      </a:lnTo>
                      <a:cubicBezTo>
                        <a:pt x="59" y="214"/>
                        <a:pt x="113" y="151"/>
                        <a:pt x="166" y="87"/>
                      </a:cubicBezTo>
                      <a:lnTo>
                        <a:pt x="166" y="87"/>
                      </a:lnTo>
                      <a:cubicBezTo>
                        <a:pt x="223" y="18"/>
                        <a:pt x="280" y="0"/>
                        <a:pt x="348" y="27"/>
                      </a:cubicBezTo>
                      <a:lnTo>
                        <a:pt x="348" y="27"/>
                      </a:lnTo>
                      <a:cubicBezTo>
                        <a:pt x="381" y="40"/>
                        <a:pt x="385" y="58"/>
                        <a:pt x="370" y="85"/>
                      </a:cubicBezTo>
                      <a:lnTo>
                        <a:pt x="370" y="85"/>
                      </a:lnTo>
                      <a:cubicBezTo>
                        <a:pt x="364" y="96"/>
                        <a:pt x="358" y="107"/>
                        <a:pt x="348" y="113"/>
                      </a:cubicBezTo>
                      <a:lnTo>
                        <a:pt x="348" y="113"/>
                      </a:lnTo>
                      <a:cubicBezTo>
                        <a:pt x="246" y="192"/>
                        <a:pt x="131" y="245"/>
                        <a:pt x="5" y="275"/>
                      </a:cubicBezTo>
                      <a:lnTo>
                        <a:pt x="5" y="275"/>
                      </a:lnTo>
                      <a:cubicBezTo>
                        <a:pt x="2" y="276"/>
                        <a:pt x="0" y="273"/>
                        <a:pt x="7" y="27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7" name="Freeform 116">
                  <a:extLst>
                    <a:ext uri="{FF2B5EF4-FFF2-40B4-BE49-F238E27FC236}">
                      <a16:creationId xmlns:a16="http://schemas.microsoft.com/office/drawing/2014/main" xmlns="" id="{A866D34E-1CF1-B048-B433-5F76BF918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774" y="3946143"/>
                  <a:ext cx="127016" cy="158763"/>
                </a:xfrm>
                <a:custGeom>
                  <a:avLst/>
                  <a:gdLst>
                    <a:gd name="T0" fmla="*/ 28 w 290"/>
                    <a:gd name="T1" fmla="*/ 0 h 365"/>
                    <a:gd name="T2" fmla="*/ 28 w 290"/>
                    <a:gd name="T3" fmla="*/ 0 h 365"/>
                    <a:gd name="T4" fmla="*/ 258 w 290"/>
                    <a:gd name="T5" fmla="*/ 364 h 365"/>
                    <a:gd name="T6" fmla="*/ 258 w 290"/>
                    <a:gd name="T7" fmla="*/ 364 h 365"/>
                    <a:gd name="T8" fmla="*/ 94 w 290"/>
                    <a:gd name="T9" fmla="*/ 197 h 365"/>
                    <a:gd name="T10" fmla="*/ 94 w 290"/>
                    <a:gd name="T11" fmla="*/ 197 h 365"/>
                    <a:gd name="T12" fmla="*/ 28 w 290"/>
                    <a:gd name="T13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0" h="365">
                      <a:moveTo>
                        <a:pt x="28" y="0"/>
                      </a:moveTo>
                      <a:lnTo>
                        <a:pt x="28" y="0"/>
                      </a:lnTo>
                      <a:cubicBezTo>
                        <a:pt x="172" y="41"/>
                        <a:pt x="289" y="232"/>
                        <a:pt x="258" y="364"/>
                      </a:cubicBezTo>
                      <a:lnTo>
                        <a:pt x="258" y="364"/>
                      </a:lnTo>
                      <a:cubicBezTo>
                        <a:pt x="205" y="310"/>
                        <a:pt x="150" y="253"/>
                        <a:pt x="94" y="197"/>
                      </a:cubicBezTo>
                      <a:lnTo>
                        <a:pt x="94" y="197"/>
                      </a:lnTo>
                      <a:cubicBezTo>
                        <a:pt x="21" y="127"/>
                        <a:pt x="0" y="66"/>
                        <a:pt x="28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8" name="Freeform 117">
                  <a:extLst>
                    <a:ext uri="{FF2B5EF4-FFF2-40B4-BE49-F238E27FC236}">
                      <a16:creationId xmlns:a16="http://schemas.microsoft.com/office/drawing/2014/main" xmlns="" id="{F322CFA7-F89E-774C-84DD-E85B88A9B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7608" y="3574889"/>
                  <a:ext cx="104788" cy="201629"/>
                </a:xfrm>
                <a:custGeom>
                  <a:avLst/>
                  <a:gdLst>
                    <a:gd name="T0" fmla="*/ 240 w 241"/>
                    <a:gd name="T1" fmla="*/ 460 h 461"/>
                    <a:gd name="T2" fmla="*/ 240 w 241"/>
                    <a:gd name="T3" fmla="*/ 460 h 461"/>
                    <a:gd name="T4" fmla="*/ 7 w 241"/>
                    <a:gd name="T5" fmla="*/ 125 h 461"/>
                    <a:gd name="T6" fmla="*/ 7 w 241"/>
                    <a:gd name="T7" fmla="*/ 125 h 461"/>
                    <a:gd name="T8" fmla="*/ 24 w 241"/>
                    <a:gd name="T9" fmla="*/ 15 h 461"/>
                    <a:gd name="T10" fmla="*/ 24 w 241"/>
                    <a:gd name="T11" fmla="*/ 15 h 461"/>
                    <a:gd name="T12" fmla="*/ 110 w 241"/>
                    <a:gd name="T13" fmla="*/ 84 h 461"/>
                    <a:gd name="T14" fmla="*/ 110 w 241"/>
                    <a:gd name="T15" fmla="*/ 84 h 461"/>
                    <a:gd name="T16" fmla="*/ 122 w 241"/>
                    <a:gd name="T17" fmla="*/ 122 h 461"/>
                    <a:gd name="T18" fmla="*/ 122 w 241"/>
                    <a:gd name="T19" fmla="*/ 122 h 461"/>
                    <a:gd name="T20" fmla="*/ 240 w 241"/>
                    <a:gd name="T21" fmla="*/ 46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1" h="461">
                      <a:moveTo>
                        <a:pt x="240" y="460"/>
                      </a:moveTo>
                      <a:lnTo>
                        <a:pt x="240" y="460"/>
                      </a:lnTo>
                      <a:cubicBezTo>
                        <a:pt x="134" y="367"/>
                        <a:pt x="33" y="269"/>
                        <a:pt x="7" y="125"/>
                      </a:cubicBezTo>
                      <a:lnTo>
                        <a:pt x="7" y="125"/>
                      </a:lnTo>
                      <a:cubicBezTo>
                        <a:pt x="0" y="88"/>
                        <a:pt x="8" y="21"/>
                        <a:pt x="24" y="15"/>
                      </a:cubicBezTo>
                      <a:lnTo>
                        <a:pt x="24" y="15"/>
                      </a:lnTo>
                      <a:cubicBezTo>
                        <a:pt x="68" y="0"/>
                        <a:pt x="89" y="50"/>
                        <a:pt x="110" y="84"/>
                      </a:cubicBezTo>
                      <a:lnTo>
                        <a:pt x="110" y="84"/>
                      </a:lnTo>
                      <a:cubicBezTo>
                        <a:pt x="117" y="95"/>
                        <a:pt x="121" y="109"/>
                        <a:pt x="122" y="122"/>
                      </a:cubicBezTo>
                      <a:lnTo>
                        <a:pt x="122" y="122"/>
                      </a:lnTo>
                      <a:cubicBezTo>
                        <a:pt x="134" y="245"/>
                        <a:pt x="178" y="356"/>
                        <a:pt x="240" y="46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59" name="Freeform 118">
                  <a:extLst>
                    <a:ext uri="{FF2B5EF4-FFF2-40B4-BE49-F238E27FC236}">
                      <a16:creationId xmlns:a16="http://schemas.microsoft.com/office/drawing/2014/main" xmlns="" id="{68D36BB7-E52A-B146-93DC-A9878D611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9345" y="3694093"/>
                  <a:ext cx="128603" cy="119073"/>
                </a:xfrm>
                <a:custGeom>
                  <a:avLst/>
                  <a:gdLst>
                    <a:gd name="T0" fmla="*/ 296 w 297"/>
                    <a:gd name="T1" fmla="*/ 273 h 274"/>
                    <a:gd name="T2" fmla="*/ 296 w 297"/>
                    <a:gd name="T3" fmla="*/ 273 h 274"/>
                    <a:gd name="T4" fmla="*/ 30 w 297"/>
                    <a:gd name="T5" fmla="*/ 106 h 274"/>
                    <a:gd name="T6" fmla="*/ 30 w 297"/>
                    <a:gd name="T7" fmla="*/ 106 h 274"/>
                    <a:gd name="T8" fmla="*/ 10 w 297"/>
                    <a:gd name="T9" fmla="*/ 24 h 274"/>
                    <a:gd name="T10" fmla="*/ 10 w 297"/>
                    <a:gd name="T11" fmla="*/ 24 h 274"/>
                    <a:gd name="T12" fmla="*/ 91 w 297"/>
                    <a:gd name="T13" fmla="*/ 46 h 274"/>
                    <a:gd name="T14" fmla="*/ 91 w 297"/>
                    <a:gd name="T15" fmla="*/ 46 h 274"/>
                    <a:gd name="T16" fmla="*/ 111 w 297"/>
                    <a:gd name="T17" fmla="*/ 70 h 274"/>
                    <a:gd name="T18" fmla="*/ 111 w 297"/>
                    <a:gd name="T19" fmla="*/ 70 h 274"/>
                    <a:gd name="T20" fmla="*/ 296 w 297"/>
                    <a:gd name="T21" fmla="*/ 273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7" h="274">
                      <a:moveTo>
                        <a:pt x="296" y="273"/>
                      </a:moveTo>
                      <a:lnTo>
                        <a:pt x="296" y="273"/>
                      </a:lnTo>
                      <a:cubicBezTo>
                        <a:pt x="192" y="239"/>
                        <a:pt x="92" y="200"/>
                        <a:pt x="30" y="106"/>
                      </a:cubicBezTo>
                      <a:lnTo>
                        <a:pt x="30" y="106"/>
                      </a:lnTo>
                      <a:cubicBezTo>
                        <a:pt x="14" y="83"/>
                        <a:pt x="0" y="33"/>
                        <a:pt x="10" y="24"/>
                      </a:cubicBezTo>
                      <a:lnTo>
                        <a:pt x="10" y="24"/>
                      </a:lnTo>
                      <a:cubicBezTo>
                        <a:pt x="36" y="0"/>
                        <a:pt x="66" y="29"/>
                        <a:pt x="91" y="46"/>
                      </a:cubicBezTo>
                      <a:lnTo>
                        <a:pt x="91" y="46"/>
                      </a:lnTo>
                      <a:cubicBezTo>
                        <a:pt x="100" y="51"/>
                        <a:pt x="106" y="61"/>
                        <a:pt x="111" y="70"/>
                      </a:cubicBezTo>
                      <a:lnTo>
                        <a:pt x="111" y="70"/>
                      </a:lnTo>
                      <a:cubicBezTo>
                        <a:pt x="156" y="152"/>
                        <a:pt x="221" y="218"/>
                        <a:pt x="296" y="27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0" name="Freeform 119">
                  <a:extLst>
                    <a:ext uri="{FF2B5EF4-FFF2-40B4-BE49-F238E27FC236}">
                      <a16:creationId xmlns:a16="http://schemas.microsoft.com/office/drawing/2014/main" xmlns="" id="{65E21634-A108-A940-8174-6E764600F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627" y="4175351"/>
                  <a:ext cx="169884" cy="68268"/>
                </a:xfrm>
                <a:custGeom>
                  <a:avLst/>
                  <a:gdLst>
                    <a:gd name="T0" fmla="*/ 388 w 389"/>
                    <a:gd name="T1" fmla="*/ 16 h 157"/>
                    <a:gd name="T2" fmla="*/ 388 w 389"/>
                    <a:gd name="T3" fmla="*/ 16 h 157"/>
                    <a:gd name="T4" fmla="*/ 93 w 389"/>
                    <a:gd name="T5" fmla="*/ 152 h 157"/>
                    <a:gd name="T6" fmla="*/ 93 w 389"/>
                    <a:gd name="T7" fmla="*/ 152 h 157"/>
                    <a:gd name="T8" fmla="*/ 30 w 389"/>
                    <a:gd name="T9" fmla="*/ 144 h 157"/>
                    <a:gd name="T10" fmla="*/ 30 w 389"/>
                    <a:gd name="T11" fmla="*/ 144 h 157"/>
                    <a:gd name="T12" fmla="*/ 0 w 389"/>
                    <a:gd name="T13" fmla="*/ 96 h 157"/>
                    <a:gd name="T14" fmla="*/ 0 w 389"/>
                    <a:gd name="T15" fmla="*/ 96 h 157"/>
                    <a:gd name="T16" fmla="*/ 38 w 389"/>
                    <a:gd name="T17" fmla="*/ 62 h 157"/>
                    <a:gd name="T18" fmla="*/ 38 w 389"/>
                    <a:gd name="T19" fmla="*/ 62 h 157"/>
                    <a:gd name="T20" fmla="*/ 383 w 389"/>
                    <a:gd name="T21" fmla="*/ 0 h 157"/>
                    <a:gd name="T22" fmla="*/ 383 w 389"/>
                    <a:gd name="T23" fmla="*/ 0 h 157"/>
                    <a:gd name="T24" fmla="*/ 388 w 389"/>
                    <a:gd name="T25" fmla="*/ 16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9" h="157">
                      <a:moveTo>
                        <a:pt x="388" y="16"/>
                      </a:moveTo>
                      <a:lnTo>
                        <a:pt x="388" y="16"/>
                      </a:lnTo>
                      <a:cubicBezTo>
                        <a:pt x="295" y="71"/>
                        <a:pt x="205" y="135"/>
                        <a:pt x="93" y="152"/>
                      </a:cubicBezTo>
                      <a:lnTo>
                        <a:pt x="93" y="152"/>
                      </a:lnTo>
                      <a:cubicBezTo>
                        <a:pt x="73" y="156"/>
                        <a:pt x="47" y="153"/>
                        <a:pt x="30" y="144"/>
                      </a:cubicBezTo>
                      <a:lnTo>
                        <a:pt x="30" y="144"/>
                      </a:lnTo>
                      <a:cubicBezTo>
                        <a:pt x="15" y="135"/>
                        <a:pt x="1" y="113"/>
                        <a:pt x="0" y="96"/>
                      </a:cubicBezTo>
                      <a:lnTo>
                        <a:pt x="0" y="96"/>
                      </a:lnTo>
                      <a:cubicBezTo>
                        <a:pt x="0" y="84"/>
                        <a:pt x="23" y="65"/>
                        <a:pt x="38" y="62"/>
                      </a:cubicBezTo>
                      <a:lnTo>
                        <a:pt x="38" y="62"/>
                      </a:lnTo>
                      <a:cubicBezTo>
                        <a:pt x="153" y="40"/>
                        <a:pt x="267" y="20"/>
                        <a:pt x="383" y="0"/>
                      </a:cubicBezTo>
                      <a:lnTo>
                        <a:pt x="383" y="0"/>
                      </a:lnTo>
                      <a:cubicBezTo>
                        <a:pt x="385" y="6"/>
                        <a:pt x="386" y="10"/>
                        <a:pt x="388" y="1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1" name="Freeform 120">
                  <a:extLst>
                    <a:ext uri="{FF2B5EF4-FFF2-40B4-BE49-F238E27FC236}">
                      <a16:creationId xmlns:a16="http://schemas.microsoft.com/office/drawing/2014/main" xmlns="" id="{605A3A6F-1225-3041-A1F8-8D450A841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7036" y="3621137"/>
                  <a:ext cx="93675" cy="166702"/>
                </a:xfrm>
                <a:custGeom>
                  <a:avLst/>
                  <a:gdLst>
                    <a:gd name="T0" fmla="*/ 0 w 214"/>
                    <a:gd name="T1" fmla="*/ 384 h 385"/>
                    <a:gd name="T2" fmla="*/ 0 w 214"/>
                    <a:gd name="T3" fmla="*/ 384 h 385"/>
                    <a:gd name="T4" fmla="*/ 87 w 214"/>
                    <a:gd name="T5" fmla="*/ 119 h 385"/>
                    <a:gd name="T6" fmla="*/ 87 w 214"/>
                    <a:gd name="T7" fmla="*/ 119 h 385"/>
                    <a:gd name="T8" fmla="*/ 158 w 214"/>
                    <a:gd name="T9" fmla="*/ 24 h 385"/>
                    <a:gd name="T10" fmla="*/ 158 w 214"/>
                    <a:gd name="T11" fmla="*/ 24 h 385"/>
                    <a:gd name="T12" fmla="*/ 212 w 214"/>
                    <a:gd name="T13" fmla="*/ 52 h 385"/>
                    <a:gd name="T14" fmla="*/ 212 w 214"/>
                    <a:gd name="T15" fmla="*/ 52 h 385"/>
                    <a:gd name="T16" fmla="*/ 209 w 214"/>
                    <a:gd name="T17" fmla="*/ 87 h 385"/>
                    <a:gd name="T18" fmla="*/ 209 w 214"/>
                    <a:gd name="T19" fmla="*/ 87 h 385"/>
                    <a:gd name="T20" fmla="*/ 0 w 214"/>
                    <a:gd name="T21" fmla="*/ 384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4" h="385">
                      <a:moveTo>
                        <a:pt x="0" y="384"/>
                      </a:moveTo>
                      <a:lnTo>
                        <a:pt x="0" y="384"/>
                      </a:lnTo>
                      <a:cubicBezTo>
                        <a:pt x="31" y="289"/>
                        <a:pt x="55" y="202"/>
                        <a:pt x="87" y="119"/>
                      </a:cubicBezTo>
                      <a:lnTo>
                        <a:pt x="87" y="119"/>
                      </a:lnTo>
                      <a:cubicBezTo>
                        <a:pt x="101" y="83"/>
                        <a:pt x="129" y="50"/>
                        <a:pt x="158" y="24"/>
                      </a:cubicBezTo>
                      <a:lnTo>
                        <a:pt x="158" y="24"/>
                      </a:lnTo>
                      <a:cubicBezTo>
                        <a:pt x="185" y="0"/>
                        <a:pt x="209" y="14"/>
                        <a:pt x="212" y="52"/>
                      </a:cubicBezTo>
                      <a:lnTo>
                        <a:pt x="212" y="52"/>
                      </a:lnTo>
                      <a:cubicBezTo>
                        <a:pt x="213" y="64"/>
                        <a:pt x="213" y="76"/>
                        <a:pt x="209" y="87"/>
                      </a:cubicBezTo>
                      <a:lnTo>
                        <a:pt x="209" y="87"/>
                      </a:lnTo>
                      <a:cubicBezTo>
                        <a:pt x="165" y="202"/>
                        <a:pt x="95" y="297"/>
                        <a:pt x="0" y="38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2" name="Freeform 121">
                  <a:extLst>
                    <a:ext uri="{FF2B5EF4-FFF2-40B4-BE49-F238E27FC236}">
                      <a16:creationId xmlns:a16="http://schemas.microsoft.com/office/drawing/2014/main" xmlns="" id="{635525A5-4CA4-474C-9A1A-EAD2D92456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1919" y="4004535"/>
                  <a:ext cx="50806" cy="192104"/>
                </a:xfrm>
                <a:custGeom>
                  <a:avLst/>
                  <a:gdLst>
                    <a:gd name="T0" fmla="*/ 0 w 113"/>
                    <a:gd name="T1" fmla="*/ 440 h 441"/>
                    <a:gd name="T2" fmla="*/ 0 w 113"/>
                    <a:gd name="T3" fmla="*/ 440 h 441"/>
                    <a:gd name="T4" fmla="*/ 16 w 113"/>
                    <a:gd name="T5" fmla="*/ 45 h 441"/>
                    <a:gd name="T6" fmla="*/ 16 w 113"/>
                    <a:gd name="T7" fmla="*/ 45 h 441"/>
                    <a:gd name="T8" fmla="*/ 73 w 113"/>
                    <a:gd name="T9" fmla="*/ 2 h 441"/>
                    <a:gd name="T10" fmla="*/ 73 w 113"/>
                    <a:gd name="T11" fmla="*/ 2 h 441"/>
                    <a:gd name="T12" fmla="*/ 109 w 113"/>
                    <a:gd name="T13" fmla="*/ 44 h 441"/>
                    <a:gd name="T14" fmla="*/ 109 w 113"/>
                    <a:gd name="T15" fmla="*/ 44 h 441"/>
                    <a:gd name="T16" fmla="*/ 0 w 113"/>
                    <a:gd name="T17" fmla="*/ 44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441">
                      <a:moveTo>
                        <a:pt x="0" y="440"/>
                      </a:moveTo>
                      <a:lnTo>
                        <a:pt x="0" y="440"/>
                      </a:lnTo>
                      <a:cubicBezTo>
                        <a:pt x="6" y="308"/>
                        <a:pt x="11" y="177"/>
                        <a:pt x="16" y="45"/>
                      </a:cubicBezTo>
                      <a:lnTo>
                        <a:pt x="16" y="45"/>
                      </a:lnTo>
                      <a:cubicBezTo>
                        <a:pt x="18" y="7"/>
                        <a:pt x="43" y="3"/>
                        <a:pt x="73" y="2"/>
                      </a:cubicBezTo>
                      <a:lnTo>
                        <a:pt x="73" y="2"/>
                      </a:lnTo>
                      <a:cubicBezTo>
                        <a:pt x="104" y="0"/>
                        <a:pt x="108" y="21"/>
                        <a:pt x="109" y="44"/>
                      </a:cubicBezTo>
                      <a:lnTo>
                        <a:pt x="109" y="44"/>
                      </a:lnTo>
                      <a:cubicBezTo>
                        <a:pt x="112" y="188"/>
                        <a:pt x="42" y="310"/>
                        <a:pt x="0" y="44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3" name="Freeform 122">
                  <a:extLst>
                    <a:ext uri="{FF2B5EF4-FFF2-40B4-BE49-F238E27FC236}">
                      <a16:creationId xmlns:a16="http://schemas.microsoft.com/office/drawing/2014/main" xmlns="" id="{36ECB67E-EC8F-1141-BC2C-52480835B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215" y="4048263"/>
                  <a:ext cx="39693" cy="161939"/>
                </a:xfrm>
                <a:custGeom>
                  <a:avLst/>
                  <a:gdLst>
                    <a:gd name="T0" fmla="*/ 9 w 92"/>
                    <a:gd name="T1" fmla="*/ 364 h 371"/>
                    <a:gd name="T2" fmla="*/ 9 w 92"/>
                    <a:gd name="T3" fmla="*/ 364 h 371"/>
                    <a:gd name="T4" fmla="*/ 0 w 92"/>
                    <a:gd name="T5" fmla="*/ 50 h 371"/>
                    <a:gd name="T6" fmla="*/ 0 w 92"/>
                    <a:gd name="T7" fmla="*/ 50 h 371"/>
                    <a:gd name="T8" fmla="*/ 40 w 92"/>
                    <a:gd name="T9" fmla="*/ 0 h 371"/>
                    <a:gd name="T10" fmla="*/ 40 w 92"/>
                    <a:gd name="T11" fmla="*/ 0 h 371"/>
                    <a:gd name="T12" fmla="*/ 81 w 92"/>
                    <a:gd name="T13" fmla="*/ 40 h 371"/>
                    <a:gd name="T14" fmla="*/ 81 w 92"/>
                    <a:gd name="T15" fmla="*/ 40 h 371"/>
                    <a:gd name="T16" fmla="*/ 89 w 92"/>
                    <a:gd name="T17" fmla="*/ 94 h 371"/>
                    <a:gd name="T18" fmla="*/ 89 w 92"/>
                    <a:gd name="T19" fmla="*/ 94 h 371"/>
                    <a:gd name="T20" fmla="*/ 45 w 92"/>
                    <a:gd name="T21" fmla="*/ 370 h 371"/>
                    <a:gd name="T22" fmla="*/ 45 w 92"/>
                    <a:gd name="T23" fmla="*/ 370 h 371"/>
                    <a:gd name="T24" fmla="*/ 9 w 92"/>
                    <a:gd name="T25" fmla="*/ 364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371">
                      <a:moveTo>
                        <a:pt x="9" y="364"/>
                      </a:moveTo>
                      <a:lnTo>
                        <a:pt x="9" y="364"/>
                      </a:lnTo>
                      <a:cubicBezTo>
                        <a:pt x="5" y="259"/>
                        <a:pt x="0" y="154"/>
                        <a:pt x="0" y="50"/>
                      </a:cubicBezTo>
                      <a:lnTo>
                        <a:pt x="0" y="50"/>
                      </a:lnTo>
                      <a:cubicBezTo>
                        <a:pt x="1" y="33"/>
                        <a:pt x="26" y="17"/>
                        <a:pt x="40" y="0"/>
                      </a:cubicBezTo>
                      <a:lnTo>
                        <a:pt x="40" y="0"/>
                      </a:lnTo>
                      <a:cubicBezTo>
                        <a:pt x="54" y="13"/>
                        <a:pt x="73" y="24"/>
                        <a:pt x="81" y="40"/>
                      </a:cubicBezTo>
                      <a:lnTo>
                        <a:pt x="81" y="40"/>
                      </a:lnTo>
                      <a:cubicBezTo>
                        <a:pt x="90" y="55"/>
                        <a:pt x="91" y="77"/>
                        <a:pt x="89" y="94"/>
                      </a:cubicBezTo>
                      <a:lnTo>
                        <a:pt x="89" y="94"/>
                      </a:lnTo>
                      <a:cubicBezTo>
                        <a:pt x="76" y="186"/>
                        <a:pt x="60" y="278"/>
                        <a:pt x="45" y="370"/>
                      </a:cubicBezTo>
                      <a:lnTo>
                        <a:pt x="45" y="370"/>
                      </a:lnTo>
                      <a:cubicBezTo>
                        <a:pt x="33" y="367"/>
                        <a:pt x="21" y="365"/>
                        <a:pt x="9" y="3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4" name="Freeform 123">
                  <a:extLst>
                    <a:ext uri="{FF2B5EF4-FFF2-40B4-BE49-F238E27FC236}">
                      <a16:creationId xmlns:a16="http://schemas.microsoft.com/office/drawing/2014/main" xmlns="" id="{AFD6A689-4F7B-F94D-8C68-72D90203E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178" y="4812828"/>
                  <a:ext cx="133367" cy="130186"/>
                </a:xfrm>
                <a:custGeom>
                  <a:avLst/>
                  <a:gdLst>
                    <a:gd name="T0" fmla="*/ 0 w 306"/>
                    <a:gd name="T1" fmla="*/ 49 h 300"/>
                    <a:gd name="T2" fmla="*/ 0 w 306"/>
                    <a:gd name="T3" fmla="*/ 49 h 300"/>
                    <a:gd name="T4" fmla="*/ 305 w 306"/>
                    <a:gd name="T5" fmla="*/ 299 h 300"/>
                    <a:gd name="T6" fmla="*/ 305 w 306"/>
                    <a:gd name="T7" fmla="*/ 299 h 300"/>
                    <a:gd name="T8" fmla="*/ 76 w 306"/>
                    <a:gd name="T9" fmla="*/ 123 h 300"/>
                    <a:gd name="T10" fmla="*/ 76 w 306"/>
                    <a:gd name="T11" fmla="*/ 123 h 300"/>
                    <a:gd name="T12" fmla="*/ 0 w 306"/>
                    <a:gd name="T13" fmla="*/ 49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6" h="300">
                      <a:moveTo>
                        <a:pt x="0" y="49"/>
                      </a:moveTo>
                      <a:lnTo>
                        <a:pt x="0" y="49"/>
                      </a:lnTo>
                      <a:cubicBezTo>
                        <a:pt x="113" y="0"/>
                        <a:pt x="297" y="145"/>
                        <a:pt x="305" y="299"/>
                      </a:cubicBezTo>
                      <a:lnTo>
                        <a:pt x="305" y="299"/>
                      </a:lnTo>
                      <a:cubicBezTo>
                        <a:pt x="260" y="187"/>
                        <a:pt x="180" y="139"/>
                        <a:pt x="76" y="123"/>
                      </a:cubicBezTo>
                      <a:lnTo>
                        <a:pt x="76" y="123"/>
                      </a:lnTo>
                      <a:cubicBezTo>
                        <a:pt x="38" y="117"/>
                        <a:pt x="6" y="97"/>
                        <a:pt x="0" y="4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5" name="Freeform 124">
                  <a:extLst>
                    <a:ext uri="{FF2B5EF4-FFF2-40B4-BE49-F238E27FC236}">
                      <a16:creationId xmlns:a16="http://schemas.microsoft.com/office/drawing/2014/main" xmlns="" id="{7D35A528-9605-4B4B-848C-82D93858E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4788" y="4184378"/>
                  <a:ext cx="141305" cy="92083"/>
                </a:xfrm>
                <a:custGeom>
                  <a:avLst/>
                  <a:gdLst>
                    <a:gd name="T0" fmla="*/ 325 w 326"/>
                    <a:gd name="T1" fmla="*/ 0 h 212"/>
                    <a:gd name="T2" fmla="*/ 325 w 326"/>
                    <a:gd name="T3" fmla="*/ 0 h 212"/>
                    <a:gd name="T4" fmla="*/ 45 w 326"/>
                    <a:gd name="T5" fmla="*/ 206 h 212"/>
                    <a:gd name="T6" fmla="*/ 45 w 326"/>
                    <a:gd name="T7" fmla="*/ 206 h 212"/>
                    <a:gd name="T8" fmla="*/ 0 w 326"/>
                    <a:gd name="T9" fmla="*/ 197 h 212"/>
                    <a:gd name="T10" fmla="*/ 0 w 326"/>
                    <a:gd name="T11" fmla="*/ 197 h 212"/>
                    <a:gd name="T12" fmla="*/ 13 w 326"/>
                    <a:gd name="T13" fmla="*/ 153 h 212"/>
                    <a:gd name="T14" fmla="*/ 13 w 326"/>
                    <a:gd name="T15" fmla="*/ 153 h 212"/>
                    <a:gd name="T16" fmla="*/ 52 w 326"/>
                    <a:gd name="T17" fmla="*/ 122 h 212"/>
                    <a:gd name="T18" fmla="*/ 52 w 326"/>
                    <a:gd name="T19" fmla="*/ 122 h 212"/>
                    <a:gd name="T20" fmla="*/ 325 w 326"/>
                    <a:gd name="T21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6" h="212">
                      <a:moveTo>
                        <a:pt x="325" y="0"/>
                      </a:moveTo>
                      <a:lnTo>
                        <a:pt x="325" y="0"/>
                      </a:lnTo>
                      <a:cubicBezTo>
                        <a:pt x="233" y="70"/>
                        <a:pt x="160" y="168"/>
                        <a:pt x="45" y="206"/>
                      </a:cubicBezTo>
                      <a:lnTo>
                        <a:pt x="45" y="206"/>
                      </a:lnTo>
                      <a:cubicBezTo>
                        <a:pt x="32" y="211"/>
                        <a:pt x="15" y="201"/>
                        <a:pt x="0" y="197"/>
                      </a:cubicBezTo>
                      <a:lnTo>
                        <a:pt x="0" y="197"/>
                      </a:lnTo>
                      <a:cubicBezTo>
                        <a:pt x="4" y="182"/>
                        <a:pt x="5" y="165"/>
                        <a:pt x="13" y="153"/>
                      </a:cubicBezTo>
                      <a:lnTo>
                        <a:pt x="13" y="153"/>
                      </a:lnTo>
                      <a:cubicBezTo>
                        <a:pt x="23" y="141"/>
                        <a:pt x="38" y="128"/>
                        <a:pt x="52" y="122"/>
                      </a:cubicBezTo>
                      <a:lnTo>
                        <a:pt x="52" y="122"/>
                      </a:lnTo>
                      <a:cubicBezTo>
                        <a:pt x="143" y="80"/>
                        <a:pt x="234" y="41"/>
                        <a:pt x="325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6" name="Freeform 125">
                  <a:extLst>
                    <a:ext uri="{FF2B5EF4-FFF2-40B4-BE49-F238E27FC236}">
                      <a16:creationId xmlns:a16="http://schemas.microsoft.com/office/drawing/2014/main" xmlns="" id="{5B7BBAF0-2F48-3F48-9D3F-764650D5D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3165" y="4143126"/>
                  <a:ext cx="152419" cy="52392"/>
                </a:xfrm>
                <a:custGeom>
                  <a:avLst/>
                  <a:gdLst>
                    <a:gd name="T0" fmla="*/ 346 w 348"/>
                    <a:gd name="T1" fmla="*/ 47 h 118"/>
                    <a:gd name="T2" fmla="*/ 346 w 348"/>
                    <a:gd name="T3" fmla="*/ 47 h 118"/>
                    <a:gd name="T4" fmla="*/ 6 w 348"/>
                    <a:gd name="T5" fmla="*/ 56 h 118"/>
                    <a:gd name="T6" fmla="*/ 6 w 348"/>
                    <a:gd name="T7" fmla="*/ 56 h 118"/>
                    <a:gd name="T8" fmla="*/ 0 w 348"/>
                    <a:gd name="T9" fmla="*/ 34 h 118"/>
                    <a:gd name="T10" fmla="*/ 0 w 348"/>
                    <a:gd name="T11" fmla="*/ 34 h 118"/>
                    <a:gd name="T12" fmla="*/ 74 w 348"/>
                    <a:gd name="T13" fmla="*/ 2 h 118"/>
                    <a:gd name="T14" fmla="*/ 74 w 348"/>
                    <a:gd name="T15" fmla="*/ 2 h 118"/>
                    <a:gd name="T16" fmla="*/ 347 w 348"/>
                    <a:gd name="T17" fmla="*/ 32 h 118"/>
                    <a:gd name="T18" fmla="*/ 347 w 348"/>
                    <a:gd name="T19" fmla="*/ 32 h 118"/>
                    <a:gd name="T20" fmla="*/ 346 w 348"/>
                    <a:gd name="T21" fmla="*/ 4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118">
                      <a:moveTo>
                        <a:pt x="346" y="47"/>
                      </a:moveTo>
                      <a:lnTo>
                        <a:pt x="346" y="47"/>
                      </a:lnTo>
                      <a:cubicBezTo>
                        <a:pt x="233" y="41"/>
                        <a:pt x="120" y="117"/>
                        <a:pt x="6" y="56"/>
                      </a:cubicBezTo>
                      <a:lnTo>
                        <a:pt x="6" y="56"/>
                      </a:lnTo>
                      <a:cubicBezTo>
                        <a:pt x="4" y="48"/>
                        <a:pt x="2" y="41"/>
                        <a:pt x="0" y="34"/>
                      </a:cubicBezTo>
                      <a:lnTo>
                        <a:pt x="0" y="34"/>
                      </a:lnTo>
                      <a:cubicBezTo>
                        <a:pt x="25" y="23"/>
                        <a:pt x="50" y="0"/>
                        <a:pt x="74" y="2"/>
                      </a:cubicBezTo>
                      <a:lnTo>
                        <a:pt x="74" y="2"/>
                      </a:lnTo>
                      <a:cubicBezTo>
                        <a:pt x="165" y="8"/>
                        <a:pt x="256" y="21"/>
                        <a:pt x="347" y="32"/>
                      </a:cubicBezTo>
                      <a:lnTo>
                        <a:pt x="347" y="32"/>
                      </a:lnTo>
                      <a:cubicBezTo>
                        <a:pt x="347" y="37"/>
                        <a:pt x="347" y="42"/>
                        <a:pt x="346" y="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7" name="Freeform 126">
                  <a:extLst>
                    <a:ext uri="{FF2B5EF4-FFF2-40B4-BE49-F238E27FC236}">
                      <a16:creationId xmlns:a16="http://schemas.microsoft.com/office/drawing/2014/main" xmlns="" id="{0E54EBFE-C268-9A4C-A8CF-270182DE5E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598" y="4074695"/>
                  <a:ext cx="60332" cy="136536"/>
                </a:xfrm>
                <a:custGeom>
                  <a:avLst/>
                  <a:gdLst>
                    <a:gd name="T0" fmla="*/ 0 w 138"/>
                    <a:gd name="T1" fmla="*/ 314 h 315"/>
                    <a:gd name="T2" fmla="*/ 0 w 138"/>
                    <a:gd name="T3" fmla="*/ 314 h 315"/>
                    <a:gd name="T4" fmla="*/ 81 w 138"/>
                    <a:gd name="T5" fmla="*/ 29 h 315"/>
                    <a:gd name="T6" fmla="*/ 81 w 138"/>
                    <a:gd name="T7" fmla="*/ 29 h 315"/>
                    <a:gd name="T8" fmla="*/ 116 w 138"/>
                    <a:gd name="T9" fmla="*/ 0 h 315"/>
                    <a:gd name="T10" fmla="*/ 116 w 138"/>
                    <a:gd name="T11" fmla="*/ 0 h 315"/>
                    <a:gd name="T12" fmla="*/ 136 w 138"/>
                    <a:gd name="T13" fmla="*/ 35 h 315"/>
                    <a:gd name="T14" fmla="*/ 136 w 138"/>
                    <a:gd name="T15" fmla="*/ 35 h 315"/>
                    <a:gd name="T16" fmla="*/ 65 w 138"/>
                    <a:gd name="T17" fmla="*/ 243 h 315"/>
                    <a:gd name="T18" fmla="*/ 65 w 138"/>
                    <a:gd name="T19" fmla="*/ 243 h 315"/>
                    <a:gd name="T20" fmla="*/ 0 w 138"/>
                    <a:gd name="T2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8" h="315">
                      <a:moveTo>
                        <a:pt x="0" y="314"/>
                      </a:moveTo>
                      <a:lnTo>
                        <a:pt x="0" y="314"/>
                      </a:lnTo>
                      <a:cubicBezTo>
                        <a:pt x="25" y="223"/>
                        <a:pt x="52" y="126"/>
                        <a:pt x="81" y="29"/>
                      </a:cubicBezTo>
                      <a:lnTo>
                        <a:pt x="81" y="29"/>
                      </a:lnTo>
                      <a:cubicBezTo>
                        <a:pt x="85" y="17"/>
                        <a:pt x="104" y="10"/>
                        <a:pt x="116" y="0"/>
                      </a:cubicBezTo>
                      <a:lnTo>
                        <a:pt x="116" y="0"/>
                      </a:lnTo>
                      <a:cubicBezTo>
                        <a:pt x="123" y="12"/>
                        <a:pt x="136" y="23"/>
                        <a:pt x="136" y="35"/>
                      </a:cubicBezTo>
                      <a:lnTo>
                        <a:pt x="136" y="35"/>
                      </a:lnTo>
                      <a:cubicBezTo>
                        <a:pt x="137" y="112"/>
                        <a:pt x="111" y="182"/>
                        <a:pt x="65" y="243"/>
                      </a:cubicBezTo>
                      <a:lnTo>
                        <a:pt x="65" y="243"/>
                      </a:lnTo>
                      <a:cubicBezTo>
                        <a:pt x="44" y="272"/>
                        <a:pt x="17" y="296"/>
                        <a:pt x="0" y="31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8" name="Freeform 127">
                  <a:extLst>
                    <a:ext uri="{FF2B5EF4-FFF2-40B4-BE49-F238E27FC236}">
                      <a16:creationId xmlns:a16="http://schemas.microsoft.com/office/drawing/2014/main" xmlns="" id="{E649461A-2D95-0346-B876-E3512B809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374" y="3742250"/>
                  <a:ext cx="122253" cy="68268"/>
                </a:xfrm>
                <a:custGeom>
                  <a:avLst/>
                  <a:gdLst>
                    <a:gd name="T0" fmla="*/ 276 w 282"/>
                    <a:gd name="T1" fmla="*/ 154 h 155"/>
                    <a:gd name="T2" fmla="*/ 276 w 282"/>
                    <a:gd name="T3" fmla="*/ 154 h 155"/>
                    <a:gd name="T4" fmla="*/ 29 w 282"/>
                    <a:gd name="T5" fmla="*/ 68 h 155"/>
                    <a:gd name="T6" fmla="*/ 29 w 282"/>
                    <a:gd name="T7" fmla="*/ 68 h 155"/>
                    <a:gd name="T8" fmla="*/ 0 w 282"/>
                    <a:gd name="T9" fmla="*/ 18 h 155"/>
                    <a:gd name="T10" fmla="*/ 0 w 282"/>
                    <a:gd name="T11" fmla="*/ 18 h 155"/>
                    <a:gd name="T12" fmla="*/ 58 w 282"/>
                    <a:gd name="T13" fmla="*/ 7 h 155"/>
                    <a:gd name="T14" fmla="*/ 58 w 282"/>
                    <a:gd name="T15" fmla="*/ 7 h 155"/>
                    <a:gd name="T16" fmla="*/ 281 w 282"/>
                    <a:gd name="T17" fmla="*/ 144 h 155"/>
                    <a:gd name="T18" fmla="*/ 281 w 282"/>
                    <a:gd name="T19" fmla="*/ 144 h 155"/>
                    <a:gd name="T20" fmla="*/ 276 w 282"/>
                    <a:gd name="T21" fmla="*/ 15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155">
                      <a:moveTo>
                        <a:pt x="276" y="154"/>
                      </a:moveTo>
                      <a:lnTo>
                        <a:pt x="276" y="154"/>
                      </a:lnTo>
                      <a:cubicBezTo>
                        <a:pt x="194" y="126"/>
                        <a:pt x="110" y="99"/>
                        <a:pt x="29" y="68"/>
                      </a:cubicBezTo>
                      <a:lnTo>
                        <a:pt x="29" y="68"/>
                      </a:lnTo>
                      <a:cubicBezTo>
                        <a:pt x="15" y="63"/>
                        <a:pt x="9" y="35"/>
                        <a:pt x="0" y="18"/>
                      </a:cubicBezTo>
                      <a:lnTo>
                        <a:pt x="0" y="18"/>
                      </a:lnTo>
                      <a:cubicBezTo>
                        <a:pt x="20" y="14"/>
                        <a:pt x="45" y="0"/>
                        <a:pt x="58" y="7"/>
                      </a:cubicBezTo>
                      <a:lnTo>
                        <a:pt x="58" y="7"/>
                      </a:lnTo>
                      <a:cubicBezTo>
                        <a:pt x="134" y="50"/>
                        <a:pt x="207" y="98"/>
                        <a:pt x="281" y="144"/>
                      </a:cubicBezTo>
                      <a:lnTo>
                        <a:pt x="281" y="144"/>
                      </a:lnTo>
                      <a:cubicBezTo>
                        <a:pt x="280" y="147"/>
                        <a:pt x="278" y="151"/>
                        <a:pt x="276" y="15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69" name="Freeform 128">
                  <a:extLst>
                    <a:ext uri="{FF2B5EF4-FFF2-40B4-BE49-F238E27FC236}">
                      <a16:creationId xmlns:a16="http://schemas.microsoft.com/office/drawing/2014/main" xmlns="" id="{F58770C1-80DC-DE4C-B547-EA9C5A64F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850" y="3794706"/>
                  <a:ext cx="115902" cy="36516"/>
                </a:xfrm>
                <a:custGeom>
                  <a:avLst/>
                  <a:gdLst>
                    <a:gd name="T0" fmla="*/ 262 w 263"/>
                    <a:gd name="T1" fmla="*/ 63 h 84"/>
                    <a:gd name="T2" fmla="*/ 262 w 263"/>
                    <a:gd name="T3" fmla="*/ 63 h 84"/>
                    <a:gd name="T4" fmla="*/ 27 w 263"/>
                    <a:gd name="T5" fmla="*/ 70 h 84"/>
                    <a:gd name="T6" fmla="*/ 27 w 263"/>
                    <a:gd name="T7" fmla="*/ 70 h 84"/>
                    <a:gd name="T8" fmla="*/ 1 w 263"/>
                    <a:gd name="T9" fmla="*/ 30 h 84"/>
                    <a:gd name="T10" fmla="*/ 1 w 263"/>
                    <a:gd name="T11" fmla="*/ 30 h 84"/>
                    <a:gd name="T12" fmla="*/ 37 w 263"/>
                    <a:gd name="T13" fmla="*/ 4 h 84"/>
                    <a:gd name="T14" fmla="*/ 37 w 263"/>
                    <a:gd name="T15" fmla="*/ 4 h 84"/>
                    <a:gd name="T16" fmla="*/ 62 w 263"/>
                    <a:gd name="T17" fmla="*/ 7 h 84"/>
                    <a:gd name="T18" fmla="*/ 62 w 263"/>
                    <a:gd name="T19" fmla="*/ 7 h 84"/>
                    <a:gd name="T20" fmla="*/ 262 w 263"/>
                    <a:gd name="T21" fmla="*/ 6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3" h="84">
                      <a:moveTo>
                        <a:pt x="262" y="63"/>
                      </a:moveTo>
                      <a:lnTo>
                        <a:pt x="262" y="63"/>
                      </a:lnTo>
                      <a:cubicBezTo>
                        <a:pt x="183" y="80"/>
                        <a:pt x="105" y="83"/>
                        <a:pt x="27" y="70"/>
                      </a:cubicBezTo>
                      <a:lnTo>
                        <a:pt x="27" y="70"/>
                      </a:lnTo>
                      <a:cubicBezTo>
                        <a:pt x="15" y="69"/>
                        <a:pt x="1" y="45"/>
                        <a:pt x="1" y="30"/>
                      </a:cubicBezTo>
                      <a:lnTo>
                        <a:pt x="1" y="30"/>
                      </a:lnTo>
                      <a:cubicBezTo>
                        <a:pt x="0" y="22"/>
                        <a:pt x="23" y="10"/>
                        <a:pt x="37" y="4"/>
                      </a:cubicBezTo>
                      <a:lnTo>
                        <a:pt x="37" y="4"/>
                      </a:lnTo>
                      <a:cubicBezTo>
                        <a:pt x="43" y="0"/>
                        <a:pt x="53" y="4"/>
                        <a:pt x="62" y="7"/>
                      </a:cubicBezTo>
                      <a:lnTo>
                        <a:pt x="62" y="7"/>
                      </a:lnTo>
                      <a:cubicBezTo>
                        <a:pt x="127" y="25"/>
                        <a:pt x="193" y="43"/>
                        <a:pt x="262" y="6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0" name="Freeform 129">
                  <a:extLst>
                    <a:ext uri="{FF2B5EF4-FFF2-40B4-BE49-F238E27FC236}">
                      <a16:creationId xmlns:a16="http://schemas.microsoft.com/office/drawing/2014/main" xmlns="" id="{11A264CF-0065-AE45-B434-F1E691EA3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9435" y="3787047"/>
                  <a:ext cx="58744" cy="60330"/>
                </a:xfrm>
                <a:custGeom>
                  <a:avLst/>
                  <a:gdLst>
                    <a:gd name="T0" fmla="*/ 114 w 138"/>
                    <a:gd name="T1" fmla="*/ 137 h 138"/>
                    <a:gd name="T2" fmla="*/ 114 w 138"/>
                    <a:gd name="T3" fmla="*/ 137 h 138"/>
                    <a:gd name="T4" fmla="*/ 31 w 138"/>
                    <a:gd name="T5" fmla="*/ 98 h 138"/>
                    <a:gd name="T6" fmla="*/ 31 w 138"/>
                    <a:gd name="T7" fmla="*/ 98 h 138"/>
                    <a:gd name="T8" fmla="*/ 38 w 138"/>
                    <a:gd name="T9" fmla="*/ 9 h 138"/>
                    <a:gd name="T10" fmla="*/ 38 w 138"/>
                    <a:gd name="T11" fmla="*/ 9 h 138"/>
                    <a:gd name="T12" fmla="*/ 126 w 138"/>
                    <a:gd name="T13" fmla="*/ 45 h 138"/>
                    <a:gd name="T14" fmla="*/ 126 w 138"/>
                    <a:gd name="T15" fmla="*/ 45 h 138"/>
                    <a:gd name="T16" fmla="*/ 114 w 138"/>
                    <a:gd name="T17" fmla="*/ 13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8">
                      <a:moveTo>
                        <a:pt x="114" y="137"/>
                      </a:moveTo>
                      <a:lnTo>
                        <a:pt x="114" y="137"/>
                      </a:lnTo>
                      <a:cubicBezTo>
                        <a:pt x="75" y="120"/>
                        <a:pt x="44" y="116"/>
                        <a:pt x="31" y="98"/>
                      </a:cubicBezTo>
                      <a:lnTo>
                        <a:pt x="31" y="98"/>
                      </a:lnTo>
                      <a:cubicBezTo>
                        <a:pt x="12" y="71"/>
                        <a:pt x="0" y="23"/>
                        <a:pt x="38" y="9"/>
                      </a:cubicBezTo>
                      <a:lnTo>
                        <a:pt x="38" y="9"/>
                      </a:lnTo>
                      <a:cubicBezTo>
                        <a:pt x="61" y="0"/>
                        <a:pt x="104" y="24"/>
                        <a:pt x="126" y="45"/>
                      </a:cubicBezTo>
                      <a:lnTo>
                        <a:pt x="126" y="45"/>
                      </a:lnTo>
                      <a:cubicBezTo>
                        <a:pt x="137" y="56"/>
                        <a:pt x="121" y="94"/>
                        <a:pt x="114" y="1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1" name="Freeform 130">
                  <a:extLst>
                    <a:ext uri="{FF2B5EF4-FFF2-40B4-BE49-F238E27FC236}">
                      <a16:creationId xmlns:a16="http://schemas.microsoft.com/office/drawing/2014/main" xmlns="" id="{94649782-B08E-2146-8292-0B4F83281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0411" y="3653732"/>
                  <a:ext cx="42868" cy="106372"/>
                </a:xfrm>
                <a:custGeom>
                  <a:avLst/>
                  <a:gdLst>
                    <a:gd name="T0" fmla="*/ 68 w 98"/>
                    <a:gd name="T1" fmla="*/ 0 h 245"/>
                    <a:gd name="T2" fmla="*/ 68 w 98"/>
                    <a:gd name="T3" fmla="*/ 0 h 245"/>
                    <a:gd name="T4" fmla="*/ 56 w 98"/>
                    <a:gd name="T5" fmla="*/ 244 h 245"/>
                    <a:gd name="T6" fmla="*/ 56 w 98"/>
                    <a:gd name="T7" fmla="*/ 244 h 245"/>
                    <a:gd name="T8" fmla="*/ 68 w 98"/>
                    <a:gd name="T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245">
                      <a:moveTo>
                        <a:pt x="68" y="0"/>
                      </a:moveTo>
                      <a:lnTo>
                        <a:pt x="68" y="0"/>
                      </a:lnTo>
                      <a:cubicBezTo>
                        <a:pt x="97" y="86"/>
                        <a:pt x="79" y="164"/>
                        <a:pt x="56" y="244"/>
                      </a:cubicBezTo>
                      <a:lnTo>
                        <a:pt x="56" y="244"/>
                      </a:lnTo>
                      <a:cubicBezTo>
                        <a:pt x="0" y="151"/>
                        <a:pt x="6" y="23"/>
                        <a:pt x="6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2" name="Freeform 131">
                  <a:extLst>
                    <a:ext uri="{FF2B5EF4-FFF2-40B4-BE49-F238E27FC236}">
                      <a16:creationId xmlns:a16="http://schemas.microsoft.com/office/drawing/2014/main" xmlns="" id="{8F2E7737-BDE2-8542-BB25-0E3CA1770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507" y="4236490"/>
                  <a:ext cx="49218" cy="52391"/>
                </a:xfrm>
                <a:custGeom>
                  <a:avLst/>
                  <a:gdLst>
                    <a:gd name="T0" fmla="*/ 68 w 116"/>
                    <a:gd name="T1" fmla="*/ 118 h 119"/>
                    <a:gd name="T2" fmla="*/ 68 w 116"/>
                    <a:gd name="T3" fmla="*/ 118 h 119"/>
                    <a:gd name="T4" fmla="*/ 20 w 116"/>
                    <a:gd name="T5" fmla="*/ 95 h 119"/>
                    <a:gd name="T6" fmla="*/ 20 w 116"/>
                    <a:gd name="T7" fmla="*/ 95 h 119"/>
                    <a:gd name="T8" fmla="*/ 32 w 116"/>
                    <a:gd name="T9" fmla="*/ 5 h 119"/>
                    <a:gd name="T10" fmla="*/ 32 w 116"/>
                    <a:gd name="T11" fmla="*/ 5 h 119"/>
                    <a:gd name="T12" fmla="*/ 92 w 116"/>
                    <a:gd name="T13" fmla="*/ 19 h 119"/>
                    <a:gd name="T14" fmla="*/ 92 w 116"/>
                    <a:gd name="T15" fmla="*/ 19 h 119"/>
                    <a:gd name="T16" fmla="*/ 68 w 116"/>
                    <a:gd name="T17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19">
                      <a:moveTo>
                        <a:pt x="68" y="118"/>
                      </a:moveTo>
                      <a:lnTo>
                        <a:pt x="68" y="118"/>
                      </a:lnTo>
                      <a:cubicBezTo>
                        <a:pt x="56" y="112"/>
                        <a:pt x="32" y="108"/>
                        <a:pt x="20" y="95"/>
                      </a:cubicBezTo>
                      <a:lnTo>
                        <a:pt x="20" y="95"/>
                      </a:lnTo>
                      <a:cubicBezTo>
                        <a:pt x="0" y="73"/>
                        <a:pt x="9" y="11"/>
                        <a:pt x="32" y="5"/>
                      </a:cubicBezTo>
                      <a:lnTo>
                        <a:pt x="32" y="5"/>
                      </a:lnTo>
                      <a:cubicBezTo>
                        <a:pt x="50" y="0"/>
                        <a:pt x="78" y="7"/>
                        <a:pt x="92" y="19"/>
                      </a:cubicBezTo>
                      <a:lnTo>
                        <a:pt x="92" y="19"/>
                      </a:lnTo>
                      <a:cubicBezTo>
                        <a:pt x="115" y="39"/>
                        <a:pt x="104" y="92"/>
                        <a:pt x="68" y="11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3" name="Freeform 132">
                  <a:extLst>
                    <a:ext uri="{FF2B5EF4-FFF2-40B4-BE49-F238E27FC236}">
                      <a16:creationId xmlns:a16="http://schemas.microsoft.com/office/drawing/2014/main" xmlns="" id="{47CF1A59-E117-7048-9442-AAAF5061D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5847" y="3727730"/>
                  <a:ext cx="74622" cy="65093"/>
                </a:xfrm>
                <a:custGeom>
                  <a:avLst/>
                  <a:gdLst>
                    <a:gd name="T0" fmla="*/ 166 w 174"/>
                    <a:gd name="T1" fmla="*/ 147 h 148"/>
                    <a:gd name="T2" fmla="*/ 166 w 174"/>
                    <a:gd name="T3" fmla="*/ 147 h 148"/>
                    <a:gd name="T4" fmla="*/ 18 w 174"/>
                    <a:gd name="T5" fmla="*/ 52 h 148"/>
                    <a:gd name="T6" fmla="*/ 18 w 174"/>
                    <a:gd name="T7" fmla="*/ 52 h 148"/>
                    <a:gd name="T8" fmla="*/ 0 w 174"/>
                    <a:gd name="T9" fmla="*/ 1 h 148"/>
                    <a:gd name="T10" fmla="*/ 0 w 174"/>
                    <a:gd name="T11" fmla="*/ 1 h 148"/>
                    <a:gd name="T12" fmla="*/ 55 w 174"/>
                    <a:gd name="T13" fmla="*/ 10 h 148"/>
                    <a:gd name="T14" fmla="*/ 55 w 174"/>
                    <a:gd name="T15" fmla="*/ 10 h 148"/>
                    <a:gd name="T16" fmla="*/ 173 w 174"/>
                    <a:gd name="T17" fmla="*/ 136 h 148"/>
                    <a:gd name="T18" fmla="*/ 173 w 174"/>
                    <a:gd name="T19" fmla="*/ 136 h 148"/>
                    <a:gd name="T20" fmla="*/ 166 w 174"/>
                    <a:gd name="T21" fmla="*/ 147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148">
                      <a:moveTo>
                        <a:pt x="166" y="147"/>
                      </a:moveTo>
                      <a:lnTo>
                        <a:pt x="166" y="147"/>
                      </a:lnTo>
                      <a:cubicBezTo>
                        <a:pt x="116" y="116"/>
                        <a:pt x="65" y="86"/>
                        <a:pt x="18" y="52"/>
                      </a:cubicBezTo>
                      <a:lnTo>
                        <a:pt x="18" y="52"/>
                      </a:lnTo>
                      <a:cubicBezTo>
                        <a:pt x="6" y="43"/>
                        <a:pt x="5" y="19"/>
                        <a:pt x="0" y="1"/>
                      </a:cubicBezTo>
                      <a:lnTo>
                        <a:pt x="0" y="1"/>
                      </a:lnTo>
                      <a:cubicBezTo>
                        <a:pt x="18" y="4"/>
                        <a:pt x="44" y="0"/>
                        <a:pt x="55" y="10"/>
                      </a:cubicBezTo>
                      <a:lnTo>
                        <a:pt x="55" y="10"/>
                      </a:lnTo>
                      <a:cubicBezTo>
                        <a:pt x="96" y="50"/>
                        <a:pt x="134" y="94"/>
                        <a:pt x="173" y="136"/>
                      </a:cubicBezTo>
                      <a:lnTo>
                        <a:pt x="173" y="136"/>
                      </a:lnTo>
                      <a:cubicBezTo>
                        <a:pt x="170" y="140"/>
                        <a:pt x="168" y="144"/>
                        <a:pt x="166" y="1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4" name="Freeform 133">
                  <a:extLst>
                    <a:ext uri="{FF2B5EF4-FFF2-40B4-BE49-F238E27FC236}">
                      <a16:creationId xmlns:a16="http://schemas.microsoft.com/office/drawing/2014/main" xmlns="" id="{7175E707-5EEC-AE45-9D78-5D03513E6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298" y="3793404"/>
                  <a:ext cx="46044" cy="46042"/>
                </a:xfrm>
                <a:custGeom>
                  <a:avLst/>
                  <a:gdLst>
                    <a:gd name="T0" fmla="*/ 103 w 104"/>
                    <a:gd name="T1" fmla="*/ 11 h 107"/>
                    <a:gd name="T2" fmla="*/ 103 w 104"/>
                    <a:gd name="T3" fmla="*/ 11 h 107"/>
                    <a:gd name="T4" fmla="*/ 69 w 104"/>
                    <a:gd name="T5" fmla="*/ 97 h 107"/>
                    <a:gd name="T6" fmla="*/ 69 w 104"/>
                    <a:gd name="T7" fmla="*/ 97 h 107"/>
                    <a:gd name="T8" fmla="*/ 0 w 104"/>
                    <a:gd name="T9" fmla="*/ 84 h 107"/>
                    <a:gd name="T10" fmla="*/ 0 w 104"/>
                    <a:gd name="T11" fmla="*/ 84 h 107"/>
                    <a:gd name="T12" fmla="*/ 22 w 104"/>
                    <a:gd name="T13" fmla="*/ 9 h 107"/>
                    <a:gd name="T14" fmla="*/ 22 w 104"/>
                    <a:gd name="T15" fmla="*/ 9 h 107"/>
                    <a:gd name="T16" fmla="*/ 103 w 104"/>
                    <a:gd name="T17" fmla="*/ 1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107">
                      <a:moveTo>
                        <a:pt x="103" y="11"/>
                      </a:moveTo>
                      <a:lnTo>
                        <a:pt x="103" y="11"/>
                      </a:lnTo>
                      <a:cubicBezTo>
                        <a:pt x="88" y="53"/>
                        <a:pt x="86" y="87"/>
                        <a:pt x="69" y="97"/>
                      </a:cubicBezTo>
                      <a:lnTo>
                        <a:pt x="69" y="97"/>
                      </a:lnTo>
                      <a:cubicBezTo>
                        <a:pt x="55" y="106"/>
                        <a:pt x="24" y="89"/>
                        <a:pt x="0" y="84"/>
                      </a:cubicBezTo>
                      <a:lnTo>
                        <a:pt x="0" y="84"/>
                      </a:lnTo>
                      <a:cubicBezTo>
                        <a:pt x="7" y="58"/>
                        <a:pt x="7" y="28"/>
                        <a:pt x="22" y="9"/>
                      </a:cubicBezTo>
                      <a:lnTo>
                        <a:pt x="22" y="9"/>
                      </a:lnTo>
                      <a:cubicBezTo>
                        <a:pt x="30" y="0"/>
                        <a:pt x="63" y="10"/>
                        <a:pt x="103" y="1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5" name="Freeform 134">
                  <a:extLst>
                    <a:ext uri="{FF2B5EF4-FFF2-40B4-BE49-F238E27FC236}">
                      <a16:creationId xmlns:a16="http://schemas.microsoft.com/office/drawing/2014/main" xmlns="" id="{71EA7F30-CEE1-544C-A042-5A746F6B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837" y="4151247"/>
                  <a:ext cx="39692" cy="36516"/>
                </a:xfrm>
                <a:custGeom>
                  <a:avLst/>
                  <a:gdLst>
                    <a:gd name="T0" fmla="*/ 0 w 89"/>
                    <a:gd name="T1" fmla="*/ 65 h 85"/>
                    <a:gd name="T2" fmla="*/ 0 w 89"/>
                    <a:gd name="T3" fmla="*/ 65 h 85"/>
                    <a:gd name="T4" fmla="*/ 23 w 89"/>
                    <a:gd name="T5" fmla="*/ 0 h 85"/>
                    <a:gd name="T6" fmla="*/ 23 w 89"/>
                    <a:gd name="T7" fmla="*/ 0 h 85"/>
                    <a:gd name="T8" fmla="*/ 80 w 89"/>
                    <a:gd name="T9" fmla="*/ 22 h 85"/>
                    <a:gd name="T10" fmla="*/ 80 w 89"/>
                    <a:gd name="T11" fmla="*/ 22 h 85"/>
                    <a:gd name="T12" fmla="*/ 69 w 89"/>
                    <a:gd name="T13" fmla="*/ 76 h 85"/>
                    <a:gd name="T14" fmla="*/ 69 w 89"/>
                    <a:gd name="T15" fmla="*/ 76 h 85"/>
                    <a:gd name="T16" fmla="*/ 0 w 89"/>
                    <a:gd name="T17" fmla="*/ 6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" h="85">
                      <a:moveTo>
                        <a:pt x="0" y="65"/>
                      </a:moveTo>
                      <a:lnTo>
                        <a:pt x="0" y="65"/>
                      </a:lnTo>
                      <a:cubicBezTo>
                        <a:pt x="10" y="36"/>
                        <a:pt x="17" y="18"/>
                        <a:pt x="23" y="0"/>
                      </a:cubicBezTo>
                      <a:lnTo>
                        <a:pt x="23" y="0"/>
                      </a:lnTo>
                      <a:cubicBezTo>
                        <a:pt x="43" y="7"/>
                        <a:pt x="70" y="8"/>
                        <a:pt x="80" y="22"/>
                      </a:cubicBezTo>
                      <a:lnTo>
                        <a:pt x="80" y="22"/>
                      </a:lnTo>
                      <a:cubicBezTo>
                        <a:pt x="88" y="33"/>
                        <a:pt x="80" y="67"/>
                        <a:pt x="69" y="76"/>
                      </a:cubicBezTo>
                      <a:lnTo>
                        <a:pt x="69" y="76"/>
                      </a:lnTo>
                      <a:cubicBezTo>
                        <a:pt x="59" y="84"/>
                        <a:pt x="32" y="72"/>
                        <a:pt x="0" y="6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6" name="Freeform 135">
                  <a:extLst>
                    <a:ext uri="{FF2B5EF4-FFF2-40B4-BE49-F238E27FC236}">
                      <a16:creationId xmlns:a16="http://schemas.microsoft.com/office/drawing/2014/main" xmlns="" id="{11D4D139-5436-8B4D-8E42-7B3D7CF756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3341" y="3729094"/>
                  <a:ext cx="46044" cy="55568"/>
                </a:xfrm>
                <a:custGeom>
                  <a:avLst/>
                  <a:gdLst>
                    <a:gd name="T0" fmla="*/ 16 w 104"/>
                    <a:gd name="T1" fmla="*/ 0 h 129"/>
                    <a:gd name="T2" fmla="*/ 16 w 104"/>
                    <a:gd name="T3" fmla="*/ 0 h 129"/>
                    <a:gd name="T4" fmla="*/ 103 w 104"/>
                    <a:gd name="T5" fmla="*/ 116 h 129"/>
                    <a:gd name="T6" fmla="*/ 103 w 104"/>
                    <a:gd name="T7" fmla="*/ 116 h 129"/>
                    <a:gd name="T8" fmla="*/ 90 w 104"/>
                    <a:gd name="T9" fmla="*/ 128 h 129"/>
                    <a:gd name="T10" fmla="*/ 0 w 104"/>
                    <a:gd name="T11" fmla="*/ 15 h 129"/>
                    <a:gd name="T12" fmla="*/ 0 w 104"/>
                    <a:gd name="T13" fmla="*/ 15 h 129"/>
                    <a:gd name="T14" fmla="*/ 16 w 104"/>
                    <a:gd name="T1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4" h="129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74" y="17"/>
                        <a:pt x="86" y="69"/>
                        <a:pt x="103" y="116"/>
                      </a:cubicBezTo>
                      <a:lnTo>
                        <a:pt x="103" y="116"/>
                      </a:lnTo>
                      <a:cubicBezTo>
                        <a:pt x="98" y="120"/>
                        <a:pt x="94" y="124"/>
                        <a:pt x="90" y="128"/>
                      </a:cubicBezTo>
                      <a:lnTo>
                        <a:pt x="0" y="15"/>
                      </a:lnTo>
                      <a:lnTo>
                        <a:pt x="0" y="15"/>
                      </a:lnTo>
                      <a:cubicBezTo>
                        <a:pt x="5" y="10"/>
                        <a:pt x="10" y="5"/>
                        <a:pt x="16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77" name="Freeform 136">
                  <a:extLst>
                    <a:ext uri="{FF2B5EF4-FFF2-40B4-BE49-F238E27FC236}">
                      <a16:creationId xmlns:a16="http://schemas.microsoft.com/office/drawing/2014/main" xmlns="" id="{B17229CE-4A6F-8C4F-8A39-400E5A8C4D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1922" y="6355082"/>
                  <a:ext cx="702720" cy="364800"/>
                </a:xfrm>
                <a:custGeom>
                  <a:avLst/>
                  <a:gdLst>
                    <a:gd name="T0" fmla="*/ 445129 w 1615"/>
                    <a:gd name="T1" fmla="*/ 277405 h 839"/>
                    <a:gd name="T2" fmla="*/ 445129 w 1615"/>
                    <a:gd name="T3" fmla="*/ 277405 h 839"/>
                    <a:gd name="T4" fmla="*/ 199720 w 1615"/>
                    <a:gd name="T5" fmla="*/ 173487 h 839"/>
                    <a:gd name="T6" fmla="*/ 199720 w 1615"/>
                    <a:gd name="T7" fmla="*/ 173487 h 839"/>
                    <a:gd name="T8" fmla="*/ 382471 w 1615"/>
                    <a:gd name="T9" fmla="*/ 224359 h 839"/>
                    <a:gd name="T10" fmla="*/ 382471 w 1615"/>
                    <a:gd name="T11" fmla="*/ 224359 h 839"/>
                    <a:gd name="T12" fmla="*/ 553474 w 1615"/>
                    <a:gd name="T13" fmla="*/ 309145 h 839"/>
                    <a:gd name="T14" fmla="*/ 553474 w 1615"/>
                    <a:gd name="T15" fmla="*/ 309145 h 839"/>
                    <a:gd name="T16" fmla="*/ 469060 w 1615"/>
                    <a:gd name="T17" fmla="*/ 251316 h 839"/>
                    <a:gd name="T18" fmla="*/ 469060 w 1615"/>
                    <a:gd name="T19" fmla="*/ 251316 h 839"/>
                    <a:gd name="T20" fmla="*/ 375509 w 1615"/>
                    <a:gd name="T21" fmla="*/ 199575 h 839"/>
                    <a:gd name="T22" fmla="*/ 375509 w 1615"/>
                    <a:gd name="T23" fmla="*/ 199575 h 839"/>
                    <a:gd name="T24" fmla="*/ 279783 w 1615"/>
                    <a:gd name="T25" fmla="*/ 158268 h 839"/>
                    <a:gd name="T26" fmla="*/ 279783 w 1615"/>
                    <a:gd name="T27" fmla="*/ 158268 h 839"/>
                    <a:gd name="T28" fmla="*/ 183186 w 1615"/>
                    <a:gd name="T29" fmla="*/ 120875 h 839"/>
                    <a:gd name="T30" fmla="*/ 183186 w 1615"/>
                    <a:gd name="T31" fmla="*/ 120875 h 839"/>
                    <a:gd name="T32" fmla="*/ 184056 w 1615"/>
                    <a:gd name="T33" fmla="*/ 115658 h 839"/>
                    <a:gd name="T34" fmla="*/ 184056 w 1615"/>
                    <a:gd name="T35" fmla="*/ 115658 h 839"/>
                    <a:gd name="T36" fmla="*/ 207553 w 1615"/>
                    <a:gd name="T37" fmla="*/ 115658 h 839"/>
                    <a:gd name="T38" fmla="*/ 207553 w 1615"/>
                    <a:gd name="T39" fmla="*/ 115658 h 839"/>
                    <a:gd name="T40" fmla="*/ 418586 w 1615"/>
                    <a:gd name="T41" fmla="*/ 188705 h 839"/>
                    <a:gd name="T42" fmla="*/ 418586 w 1615"/>
                    <a:gd name="T43" fmla="*/ 188705 h 839"/>
                    <a:gd name="T44" fmla="*/ 531282 w 1615"/>
                    <a:gd name="T45" fmla="*/ 263926 h 839"/>
                    <a:gd name="T46" fmla="*/ 531282 w 1615"/>
                    <a:gd name="T47" fmla="*/ 263926 h 839"/>
                    <a:gd name="T48" fmla="*/ 632666 w 1615"/>
                    <a:gd name="T49" fmla="*/ 342190 h 839"/>
                    <a:gd name="T50" fmla="*/ 632666 w 1615"/>
                    <a:gd name="T51" fmla="*/ 342190 h 839"/>
                    <a:gd name="T52" fmla="*/ 368982 w 1615"/>
                    <a:gd name="T53" fmla="*/ 130441 h 839"/>
                    <a:gd name="T54" fmla="*/ 368982 w 1615"/>
                    <a:gd name="T55" fmla="*/ 130441 h 839"/>
                    <a:gd name="T56" fmla="*/ 702285 w 1615"/>
                    <a:gd name="T57" fmla="*/ 364365 h 839"/>
                    <a:gd name="T58" fmla="*/ 702285 w 1615"/>
                    <a:gd name="T59" fmla="*/ 364365 h 839"/>
                    <a:gd name="T60" fmla="*/ 686185 w 1615"/>
                    <a:gd name="T61" fmla="*/ 336103 h 839"/>
                    <a:gd name="T62" fmla="*/ 686185 w 1615"/>
                    <a:gd name="T63" fmla="*/ 336103 h 839"/>
                    <a:gd name="T64" fmla="*/ 668781 w 1615"/>
                    <a:gd name="T65" fmla="*/ 307841 h 839"/>
                    <a:gd name="T66" fmla="*/ 668781 w 1615"/>
                    <a:gd name="T67" fmla="*/ 307841 h 839"/>
                    <a:gd name="T68" fmla="*/ 338959 w 1615"/>
                    <a:gd name="T69" fmla="*/ 43915 h 839"/>
                    <a:gd name="T70" fmla="*/ 338959 w 1615"/>
                    <a:gd name="T71" fmla="*/ 43915 h 839"/>
                    <a:gd name="T72" fmla="*/ 133582 w 1615"/>
                    <a:gd name="T73" fmla="*/ 12609 h 839"/>
                    <a:gd name="T74" fmla="*/ 133582 w 1615"/>
                    <a:gd name="T75" fmla="*/ 12609 h 839"/>
                    <a:gd name="T76" fmla="*/ 39596 w 1615"/>
                    <a:gd name="T77" fmla="*/ 49133 h 839"/>
                    <a:gd name="T78" fmla="*/ 39596 w 1615"/>
                    <a:gd name="T79" fmla="*/ 49133 h 839"/>
                    <a:gd name="T80" fmla="*/ 11748 w 1615"/>
                    <a:gd name="T81" fmla="*/ 133919 h 839"/>
                    <a:gd name="T82" fmla="*/ 11748 w 1615"/>
                    <a:gd name="T83" fmla="*/ 133919 h 839"/>
                    <a:gd name="T84" fmla="*/ 116612 w 1615"/>
                    <a:gd name="T85" fmla="*/ 247403 h 839"/>
                    <a:gd name="T86" fmla="*/ 116612 w 1615"/>
                    <a:gd name="T87" fmla="*/ 247403 h 839"/>
                    <a:gd name="T88" fmla="*/ 380731 w 1615"/>
                    <a:gd name="T89" fmla="*/ 326537 h 839"/>
                    <a:gd name="T90" fmla="*/ 380731 w 1615"/>
                    <a:gd name="T91" fmla="*/ 326537 h 839"/>
                    <a:gd name="T92" fmla="*/ 531282 w 1615"/>
                    <a:gd name="T93" fmla="*/ 352626 h 839"/>
                    <a:gd name="T94" fmla="*/ 531282 w 1615"/>
                    <a:gd name="T95" fmla="*/ 352626 h 839"/>
                    <a:gd name="T96" fmla="*/ 549993 w 1615"/>
                    <a:gd name="T97" fmla="*/ 355669 h 839"/>
                    <a:gd name="T98" fmla="*/ 549993 w 1615"/>
                    <a:gd name="T99" fmla="*/ 355669 h 839"/>
                    <a:gd name="T100" fmla="*/ 279783 w 1615"/>
                    <a:gd name="T101" fmla="*/ 250012 h 839"/>
                    <a:gd name="T102" fmla="*/ 279783 w 1615"/>
                    <a:gd name="T103" fmla="*/ 250012 h 839"/>
                    <a:gd name="T104" fmla="*/ 281523 w 1615"/>
                    <a:gd name="T105" fmla="*/ 243055 h 839"/>
                    <a:gd name="T106" fmla="*/ 281523 w 1615"/>
                    <a:gd name="T107" fmla="*/ 243055 h 839"/>
                    <a:gd name="T108" fmla="*/ 443388 w 1615"/>
                    <a:gd name="T109" fmla="*/ 281318 h 839"/>
                    <a:gd name="T110" fmla="*/ 443388 w 1615"/>
                    <a:gd name="T111" fmla="*/ 281318 h 839"/>
                    <a:gd name="T112" fmla="*/ 445129 w 1615"/>
                    <a:gd name="T113" fmla="*/ 277405 h 83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1615" h="839">
                      <a:moveTo>
                        <a:pt x="1023" y="638"/>
                      </a:moveTo>
                      <a:lnTo>
                        <a:pt x="1023" y="638"/>
                      </a:lnTo>
                      <a:cubicBezTo>
                        <a:pt x="835" y="559"/>
                        <a:pt x="647" y="479"/>
                        <a:pt x="459" y="399"/>
                      </a:cubicBezTo>
                      <a:cubicBezTo>
                        <a:pt x="611" y="397"/>
                        <a:pt x="746" y="457"/>
                        <a:pt x="879" y="516"/>
                      </a:cubicBezTo>
                      <a:cubicBezTo>
                        <a:pt x="1012" y="575"/>
                        <a:pt x="1139" y="647"/>
                        <a:pt x="1272" y="711"/>
                      </a:cubicBezTo>
                      <a:cubicBezTo>
                        <a:pt x="1207" y="666"/>
                        <a:pt x="1144" y="619"/>
                        <a:pt x="1078" y="578"/>
                      </a:cubicBezTo>
                      <a:cubicBezTo>
                        <a:pt x="1009" y="535"/>
                        <a:pt x="936" y="496"/>
                        <a:pt x="863" y="459"/>
                      </a:cubicBezTo>
                      <a:cubicBezTo>
                        <a:pt x="791" y="424"/>
                        <a:pt x="717" y="394"/>
                        <a:pt x="643" y="364"/>
                      </a:cubicBezTo>
                      <a:cubicBezTo>
                        <a:pt x="570" y="334"/>
                        <a:pt x="495" y="307"/>
                        <a:pt x="421" y="278"/>
                      </a:cubicBezTo>
                      <a:cubicBezTo>
                        <a:pt x="422" y="274"/>
                        <a:pt x="422" y="270"/>
                        <a:pt x="423" y="266"/>
                      </a:cubicBezTo>
                      <a:cubicBezTo>
                        <a:pt x="441" y="266"/>
                        <a:pt x="459" y="262"/>
                        <a:pt x="477" y="266"/>
                      </a:cubicBezTo>
                      <a:cubicBezTo>
                        <a:pt x="643" y="307"/>
                        <a:pt x="811" y="350"/>
                        <a:pt x="962" y="434"/>
                      </a:cubicBezTo>
                      <a:cubicBezTo>
                        <a:pt x="1052" y="484"/>
                        <a:pt x="1137" y="546"/>
                        <a:pt x="1221" y="607"/>
                      </a:cubicBezTo>
                      <a:cubicBezTo>
                        <a:pt x="1300" y="664"/>
                        <a:pt x="1375" y="728"/>
                        <a:pt x="1454" y="787"/>
                      </a:cubicBezTo>
                      <a:cubicBezTo>
                        <a:pt x="1286" y="583"/>
                        <a:pt x="1071" y="437"/>
                        <a:pt x="848" y="300"/>
                      </a:cubicBezTo>
                      <a:cubicBezTo>
                        <a:pt x="1163" y="394"/>
                        <a:pt x="1402" y="594"/>
                        <a:pt x="1614" y="838"/>
                      </a:cubicBezTo>
                      <a:cubicBezTo>
                        <a:pt x="1602" y="817"/>
                        <a:pt x="1590" y="794"/>
                        <a:pt x="1577" y="773"/>
                      </a:cubicBezTo>
                      <a:cubicBezTo>
                        <a:pt x="1564" y="751"/>
                        <a:pt x="1551" y="729"/>
                        <a:pt x="1537" y="708"/>
                      </a:cubicBezTo>
                      <a:cubicBezTo>
                        <a:pt x="1350" y="423"/>
                        <a:pt x="1086" y="237"/>
                        <a:pt x="779" y="101"/>
                      </a:cubicBezTo>
                      <a:cubicBezTo>
                        <a:pt x="627" y="33"/>
                        <a:pt x="470" y="0"/>
                        <a:pt x="307" y="29"/>
                      </a:cubicBezTo>
                      <a:cubicBezTo>
                        <a:pt x="232" y="42"/>
                        <a:pt x="158" y="76"/>
                        <a:pt x="91" y="113"/>
                      </a:cubicBezTo>
                      <a:cubicBezTo>
                        <a:pt x="18" y="154"/>
                        <a:pt x="0" y="229"/>
                        <a:pt x="27" y="308"/>
                      </a:cubicBezTo>
                      <a:cubicBezTo>
                        <a:pt x="70" y="430"/>
                        <a:pt x="161" y="510"/>
                        <a:pt x="268" y="569"/>
                      </a:cubicBezTo>
                      <a:cubicBezTo>
                        <a:pt x="457" y="671"/>
                        <a:pt x="663" y="721"/>
                        <a:pt x="875" y="751"/>
                      </a:cubicBezTo>
                      <a:cubicBezTo>
                        <a:pt x="991" y="768"/>
                        <a:pt x="1106" y="791"/>
                        <a:pt x="1221" y="811"/>
                      </a:cubicBezTo>
                      <a:cubicBezTo>
                        <a:pt x="1231" y="813"/>
                        <a:pt x="1240" y="814"/>
                        <a:pt x="1264" y="818"/>
                      </a:cubicBezTo>
                      <a:cubicBezTo>
                        <a:pt x="1067" y="684"/>
                        <a:pt x="835" y="678"/>
                        <a:pt x="643" y="575"/>
                      </a:cubicBezTo>
                      <a:cubicBezTo>
                        <a:pt x="644" y="570"/>
                        <a:pt x="646" y="565"/>
                        <a:pt x="647" y="559"/>
                      </a:cubicBezTo>
                      <a:cubicBezTo>
                        <a:pt x="771" y="589"/>
                        <a:pt x="895" y="618"/>
                        <a:pt x="1019" y="647"/>
                      </a:cubicBezTo>
                      <a:cubicBezTo>
                        <a:pt x="1020" y="644"/>
                        <a:pt x="1022" y="641"/>
                        <a:pt x="1023" y="638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8" name="Freeform 137">
                  <a:extLst>
                    <a:ext uri="{FF2B5EF4-FFF2-40B4-BE49-F238E27FC236}">
                      <a16:creationId xmlns:a16="http://schemas.microsoft.com/office/drawing/2014/main" xmlns="" id="{7D7E8D50-4818-EB47-B19A-B79294E1F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0561" y="5723400"/>
                  <a:ext cx="460800" cy="332161"/>
                </a:xfrm>
                <a:custGeom>
                  <a:avLst/>
                  <a:gdLst>
                    <a:gd name="T0" fmla="*/ 0 w 1057"/>
                    <a:gd name="T1" fmla="*/ 169354 h 761"/>
                    <a:gd name="T2" fmla="*/ 0 w 1057"/>
                    <a:gd name="T3" fmla="*/ 169354 h 761"/>
                    <a:gd name="T4" fmla="*/ 123374 w 1057"/>
                    <a:gd name="T5" fmla="*/ 297679 h 761"/>
                    <a:gd name="T6" fmla="*/ 123374 w 1057"/>
                    <a:gd name="T7" fmla="*/ 297679 h 761"/>
                    <a:gd name="T8" fmla="*/ 368814 w 1057"/>
                    <a:gd name="T9" fmla="*/ 273236 h 761"/>
                    <a:gd name="T10" fmla="*/ 368814 w 1057"/>
                    <a:gd name="T11" fmla="*/ 273236 h 761"/>
                    <a:gd name="T12" fmla="*/ 364019 w 1057"/>
                    <a:gd name="T13" fmla="*/ 53251 h 761"/>
                    <a:gd name="T14" fmla="*/ 364019 w 1057"/>
                    <a:gd name="T15" fmla="*/ 53251 h 761"/>
                    <a:gd name="T16" fmla="*/ 44903 w 1057"/>
                    <a:gd name="T17" fmla="*/ 77693 h 761"/>
                    <a:gd name="T18" fmla="*/ 44903 w 1057"/>
                    <a:gd name="T19" fmla="*/ 77693 h 761"/>
                    <a:gd name="T20" fmla="*/ 27901 w 1057"/>
                    <a:gd name="T21" fmla="*/ 96462 h 761"/>
                    <a:gd name="T22" fmla="*/ 27901 w 1057"/>
                    <a:gd name="T23" fmla="*/ 96462 h 761"/>
                    <a:gd name="T24" fmla="*/ 119451 w 1057"/>
                    <a:gd name="T25" fmla="*/ 78130 h 761"/>
                    <a:gd name="T26" fmla="*/ 119451 w 1057"/>
                    <a:gd name="T27" fmla="*/ 78130 h 761"/>
                    <a:gd name="T28" fmla="*/ 260699 w 1057"/>
                    <a:gd name="T29" fmla="*/ 173719 h 761"/>
                    <a:gd name="T30" fmla="*/ 260699 w 1057"/>
                    <a:gd name="T31" fmla="*/ 173719 h 761"/>
                    <a:gd name="T32" fmla="*/ 179612 w 1057"/>
                    <a:gd name="T33" fmla="*/ 262324 h 761"/>
                    <a:gd name="T34" fmla="*/ 179612 w 1057"/>
                    <a:gd name="T35" fmla="*/ 262324 h 761"/>
                    <a:gd name="T36" fmla="*/ 85010 w 1057"/>
                    <a:gd name="T37" fmla="*/ 227842 h 761"/>
                    <a:gd name="T38" fmla="*/ 85010 w 1057"/>
                    <a:gd name="T39" fmla="*/ 227842 h 761"/>
                    <a:gd name="T40" fmla="*/ 0 w 1057"/>
                    <a:gd name="T41" fmla="*/ 169354 h 7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7" h="761">
                      <a:moveTo>
                        <a:pt x="0" y="388"/>
                      </a:moveTo>
                      <a:lnTo>
                        <a:pt x="0" y="388"/>
                      </a:lnTo>
                      <a:cubicBezTo>
                        <a:pt x="47" y="542"/>
                        <a:pt x="150" y="630"/>
                        <a:pt x="283" y="682"/>
                      </a:cubicBezTo>
                      <a:cubicBezTo>
                        <a:pt x="478" y="760"/>
                        <a:pt x="669" y="745"/>
                        <a:pt x="846" y="626"/>
                      </a:cubicBezTo>
                      <a:cubicBezTo>
                        <a:pt x="1056" y="485"/>
                        <a:pt x="1049" y="256"/>
                        <a:pt x="835" y="122"/>
                      </a:cubicBezTo>
                      <a:cubicBezTo>
                        <a:pt x="639" y="0"/>
                        <a:pt x="279" y="27"/>
                        <a:pt x="103" y="178"/>
                      </a:cubicBezTo>
                      <a:cubicBezTo>
                        <a:pt x="90" y="189"/>
                        <a:pt x="79" y="204"/>
                        <a:pt x="64" y="221"/>
                      </a:cubicBezTo>
                      <a:cubicBezTo>
                        <a:pt x="139" y="206"/>
                        <a:pt x="206" y="189"/>
                        <a:pt x="274" y="179"/>
                      </a:cubicBezTo>
                      <a:cubicBezTo>
                        <a:pt x="409" y="159"/>
                        <a:pt x="564" y="266"/>
                        <a:pt x="598" y="398"/>
                      </a:cubicBezTo>
                      <a:cubicBezTo>
                        <a:pt x="628" y="515"/>
                        <a:pt x="546" y="605"/>
                        <a:pt x="412" y="601"/>
                      </a:cubicBezTo>
                      <a:cubicBezTo>
                        <a:pt x="331" y="599"/>
                        <a:pt x="261" y="564"/>
                        <a:pt x="195" y="522"/>
                      </a:cubicBezTo>
                      <a:cubicBezTo>
                        <a:pt x="132" y="481"/>
                        <a:pt x="71" y="437"/>
                        <a:pt x="0" y="38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9" name="Freeform 138">
                  <a:extLst>
                    <a:ext uri="{FF2B5EF4-FFF2-40B4-BE49-F238E27FC236}">
                      <a16:creationId xmlns:a16="http://schemas.microsoft.com/office/drawing/2014/main" xmlns="" id="{022B065A-C17D-2044-9B87-108F97BFF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7907" y="6208155"/>
                  <a:ext cx="928802" cy="722373"/>
                </a:xfrm>
                <a:custGeom>
                  <a:avLst/>
                  <a:gdLst>
                    <a:gd name="T0" fmla="*/ 0 w 2131"/>
                    <a:gd name="T1" fmla="*/ 432 h 1660"/>
                    <a:gd name="T2" fmla="*/ 0 w 2131"/>
                    <a:gd name="T3" fmla="*/ 432 h 1660"/>
                    <a:gd name="T4" fmla="*/ 904 w 2131"/>
                    <a:gd name="T5" fmla="*/ 294 h 1660"/>
                    <a:gd name="T6" fmla="*/ 904 w 2131"/>
                    <a:gd name="T7" fmla="*/ 294 h 1660"/>
                    <a:gd name="T8" fmla="*/ 1377 w 2131"/>
                    <a:gd name="T9" fmla="*/ 680 h 1660"/>
                    <a:gd name="T10" fmla="*/ 1377 w 2131"/>
                    <a:gd name="T11" fmla="*/ 680 h 1660"/>
                    <a:gd name="T12" fmla="*/ 1721 w 2131"/>
                    <a:gd name="T13" fmla="*/ 1173 h 1660"/>
                    <a:gd name="T14" fmla="*/ 1721 w 2131"/>
                    <a:gd name="T15" fmla="*/ 1173 h 1660"/>
                    <a:gd name="T16" fmla="*/ 2130 w 2131"/>
                    <a:gd name="T17" fmla="*/ 1659 h 1660"/>
                    <a:gd name="T18" fmla="*/ 2130 w 2131"/>
                    <a:gd name="T19" fmla="*/ 1659 h 1660"/>
                    <a:gd name="T20" fmla="*/ 1905 w 2131"/>
                    <a:gd name="T21" fmla="*/ 1263 h 1660"/>
                    <a:gd name="T22" fmla="*/ 1905 w 2131"/>
                    <a:gd name="T23" fmla="*/ 1263 h 1660"/>
                    <a:gd name="T24" fmla="*/ 1628 w 2131"/>
                    <a:gd name="T25" fmla="*/ 753 h 1660"/>
                    <a:gd name="T26" fmla="*/ 1628 w 2131"/>
                    <a:gd name="T27" fmla="*/ 753 h 1660"/>
                    <a:gd name="T28" fmla="*/ 1111 w 2131"/>
                    <a:gd name="T29" fmla="*/ 213 h 1660"/>
                    <a:gd name="T30" fmla="*/ 1111 w 2131"/>
                    <a:gd name="T31" fmla="*/ 213 h 1660"/>
                    <a:gd name="T32" fmla="*/ 32 w 2131"/>
                    <a:gd name="T33" fmla="*/ 387 h 1660"/>
                    <a:gd name="T34" fmla="*/ 32 w 2131"/>
                    <a:gd name="T35" fmla="*/ 387 h 1660"/>
                    <a:gd name="T36" fmla="*/ 0 w 2131"/>
                    <a:gd name="T37" fmla="*/ 432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31" h="1660">
                      <a:moveTo>
                        <a:pt x="0" y="432"/>
                      </a:moveTo>
                      <a:lnTo>
                        <a:pt x="0" y="432"/>
                      </a:lnTo>
                      <a:cubicBezTo>
                        <a:pt x="244" y="203"/>
                        <a:pt x="581" y="152"/>
                        <a:pt x="904" y="294"/>
                      </a:cubicBezTo>
                      <a:lnTo>
                        <a:pt x="904" y="294"/>
                      </a:lnTo>
                      <a:cubicBezTo>
                        <a:pt x="1098" y="379"/>
                        <a:pt x="1252" y="514"/>
                        <a:pt x="1377" y="680"/>
                      </a:cubicBezTo>
                      <a:lnTo>
                        <a:pt x="1377" y="680"/>
                      </a:lnTo>
                      <a:cubicBezTo>
                        <a:pt x="1498" y="840"/>
                        <a:pt x="1609" y="1008"/>
                        <a:pt x="1721" y="1173"/>
                      </a:cubicBezTo>
                      <a:lnTo>
                        <a:pt x="1721" y="1173"/>
                      </a:lnTo>
                      <a:cubicBezTo>
                        <a:pt x="1840" y="1349"/>
                        <a:pt x="1974" y="1513"/>
                        <a:pt x="2130" y="1659"/>
                      </a:cubicBezTo>
                      <a:lnTo>
                        <a:pt x="2130" y="1659"/>
                      </a:lnTo>
                      <a:cubicBezTo>
                        <a:pt x="2054" y="1527"/>
                        <a:pt x="1978" y="1396"/>
                        <a:pt x="1905" y="1263"/>
                      </a:cubicBezTo>
                      <a:lnTo>
                        <a:pt x="1905" y="1263"/>
                      </a:lnTo>
                      <a:cubicBezTo>
                        <a:pt x="1812" y="1094"/>
                        <a:pt x="1728" y="919"/>
                        <a:pt x="1628" y="753"/>
                      </a:cubicBezTo>
                      <a:lnTo>
                        <a:pt x="1628" y="753"/>
                      </a:lnTo>
                      <a:cubicBezTo>
                        <a:pt x="1496" y="536"/>
                        <a:pt x="1333" y="347"/>
                        <a:pt x="1111" y="213"/>
                      </a:cubicBezTo>
                      <a:lnTo>
                        <a:pt x="1111" y="213"/>
                      </a:lnTo>
                      <a:cubicBezTo>
                        <a:pt x="758" y="0"/>
                        <a:pt x="295" y="71"/>
                        <a:pt x="32" y="387"/>
                      </a:cubicBezTo>
                      <a:lnTo>
                        <a:pt x="32" y="387"/>
                      </a:lnTo>
                      <a:cubicBezTo>
                        <a:pt x="20" y="401"/>
                        <a:pt x="11" y="417"/>
                        <a:pt x="0" y="432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80" name="Freeform 139">
                  <a:extLst>
                    <a:ext uri="{FF2B5EF4-FFF2-40B4-BE49-F238E27FC236}">
                      <a16:creationId xmlns:a16="http://schemas.microsoft.com/office/drawing/2014/main" xmlns="" id="{EB73845A-DEDA-9E4B-A702-C3BFBACF3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7761" y="5454601"/>
                  <a:ext cx="311040" cy="480000"/>
                </a:xfrm>
                <a:custGeom>
                  <a:avLst/>
                  <a:gdLst>
                    <a:gd name="T0" fmla="*/ 219993 w 714"/>
                    <a:gd name="T1" fmla="*/ 429864 h 1101"/>
                    <a:gd name="T2" fmla="*/ 219993 w 714"/>
                    <a:gd name="T3" fmla="*/ 429864 h 1101"/>
                    <a:gd name="T4" fmla="*/ 241775 w 714"/>
                    <a:gd name="T5" fmla="*/ 78910 h 1101"/>
                    <a:gd name="T6" fmla="*/ 241775 w 714"/>
                    <a:gd name="T7" fmla="*/ 78910 h 1101"/>
                    <a:gd name="T8" fmla="*/ 73622 w 714"/>
                    <a:gd name="T9" fmla="*/ 62343 h 1101"/>
                    <a:gd name="T10" fmla="*/ 73622 w 714"/>
                    <a:gd name="T11" fmla="*/ 62343 h 1101"/>
                    <a:gd name="T12" fmla="*/ 18296 w 714"/>
                    <a:gd name="T13" fmla="*/ 289918 h 1101"/>
                    <a:gd name="T14" fmla="*/ 18296 w 714"/>
                    <a:gd name="T15" fmla="*/ 289918 h 1101"/>
                    <a:gd name="T16" fmla="*/ 86255 w 714"/>
                    <a:gd name="T17" fmla="*/ 428120 h 1101"/>
                    <a:gd name="T18" fmla="*/ 86255 w 714"/>
                    <a:gd name="T19" fmla="*/ 428120 h 1101"/>
                    <a:gd name="T20" fmla="*/ 141144 w 714"/>
                    <a:gd name="T21" fmla="*/ 479564 h 1101"/>
                    <a:gd name="T22" fmla="*/ 141144 w 714"/>
                    <a:gd name="T23" fmla="*/ 479564 h 1101"/>
                    <a:gd name="T24" fmla="*/ 140273 w 714"/>
                    <a:gd name="T25" fmla="*/ 445995 h 1101"/>
                    <a:gd name="T26" fmla="*/ 140273 w 714"/>
                    <a:gd name="T27" fmla="*/ 445995 h 1101"/>
                    <a:gd name="T28" fmla="*/ 79285 w 714"/>
                    <a:gd name="T29" fmla="*/ 284687 h 1101"/>
                    <a:gd name="T30" fmla="*/ 79285 w 714"/>
                    <a:gd name="T31" fmla="*/ 284687 h 1101"/>
                    <a:gd name="T32" fmla="*/ 141144 w 714"/>
                    <a:gd name="T33" fmla="*/ 184850 h 1101"/>
                    <a:gd name="T34" fmla="*/ 141144 w 714"/>
                    <a:gd name="T35" fmla="*/ 184850 h 1101"/>
                    <a:gd name="T36" fmla="*/ 166411 w 714"/>
                    <a:gd name="T37" fmla="*/ 187902 h 1101"/>
                    <a:gd name="T38" fmla="*/ 166411 w 714"/>
                    <a:gd name="T39" fmla="*/ 187902 h 1101"/>
                    <a:gd name="T40" fmla="*/ 228270 w 714"/>
                    <a:gd name="T41" fmla="*/ 319128 h 1101"/>
                    <a:gd name="T42" fmla="*/ 228270 w 714"/>
                    <a:gd name="T43" fmla="*/ 319128 h 1101"/>
                    <a:gd name="T44" fmla="*/ 219993 w 714"/>
                    <a:gd name="T45" fmla="*/ 429864 h 110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14" h="1101">
                      <a:moveTo>
                        <a:pt x="505" y="986"/>
                      </a:moveTo>
                      <a:lnTo>
                        <a:pt x="505" y="986"/>
                      </a:lnTo>
                      <a:cubicBezTo>
                        <a:pt x="713" y="747"/>
                        <a:pt x="681" y="387"/>
                        <a:pt x="555" y="181"/>
                      </a:cubicBezTo>
                      <a:cubicBezTo>
                        <a:pt x="455" y="17"/>
                        <a:pt x="299" y="0"/>
                        <a:pt x="169" y="143"/>
                      </a:cubicBezTo>
                      <a:cubicBezTo>
                        <a:pt x="33" y="293"/>
                        <a:pt x="0" y="470"/>
                        <a:pt x="42" y="665"/>
                      </a:cubicBezTo>
                      <a:cubicBezTo>
                        <a:pt x="68" y="785"/>
                        <a:pt x="122" y="889"/>
                        <a:pt x="198" y="982"/>
                      </a:cubicBezTo>
                      <a:cubicBezTo>
                        <a:pt x="234" y="1026"/>
                        <a:pt x="281" y="1060"/>
                        <a:pt x="324" y="1100"/>
                      </a:cubicBezTo>
                      <a:cubicBezTo>
                        <a:pt x="360" y="1064"/>
                        <a:pt x="340" y="1044"/>
                        <a:pt x="322" y="1023"/>
                      </a:cubicBezTo>
                      <a:cubicBezTo>
                        <a:pt x="232" y="917"/>
                        <a:pt x="192" y="789"/>
                        <a:pt x="182" y="653"/>
                      </a:cubicBezTo>
                      <a:cubicBezTo>
                        <a:pt x="174" y="541"/>
                        <a:pt x="226" y="462"/>
                        <a:pt x="324" y="424"/>
                      </a:cubicBezTo>
                      <a:cubicBezTo>
                        <a:pt x="340" y="417"/>
                        <a:pt x="368" y="421"/>
                        <a:pt x="382" y="431"/>
                      </a:cubicBezTo>
                      <a:cubicBezTo>
                        <a:pt x="485" y="505"/>
                        <a:pt x="521" y="613"/>
                        <a:pt x="524" y="732"/>
                      </a:cubicBezTo>
                      <a:cubicBezTo>
                        <a:pt x="526" y="816"/>
                        <a:pt x="512" y="900"/>
                        <a:pt x="505" y="98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1" name="Freeform 140">
                  <a:extLst>
                    <a:ext uri="{FF2B5EF4-FFF2-40B4-BE49-F238E27FC236}">
                      <a16:creationId xmlns:a16="http://schemas.microsoft.com/office/drawing/2014/main" xmlns="" id="{D2676ABF-E87E-AE48-BDDE-2DCC6107E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0832" y="6234486"/>
                  <a:ext cx="506475" cy="669981"/>
                </a:xfrm>
                <a:custGeom>
                  <a:avLst/>
                  <a:gdLst>
                    <a:gd name="T0" fmla="*/ 356 w 1162"/>
                    <a:gd name="T1" fmla="*/ 1530 h 1540"/>
                    <a:gd name="T2" fmla="*/ 356 w 1162"/>
                    <a:gd name="T3" fmla="*/ 1530 h 1540"/>
                    <a:gd name="T4" fmla="*/ 325 w 1162"/>
                    <a:gd name="T5" fmla="*/ 1462 h 1540"/>
                    <a:gd name="T6" fmla="*/ 325 w 1162"/>
                    <a:gd name="T7" fmla="*/ 1462 h 1540"/>
                    <a:gd name="T8" fmla="*/ 197 w 1162"/>
                    <a:gd name="T9" fmla="*/ 926 h 1540"/>
                    <a:gd name="T10" fmla="*/ 197 w 1162"/>
                    <a:gd name="T11" fmla="*/ 926 h 1540"/>
                    <a:gd name="T12" fmla="*/ 374 w 1162"/>
                    <a:gd name="T13" fmla="*/ 479 h 1540"/>
                    <a:gd name="T14" fmla="*/ 374 w 1162"/>
                    <a:gd name="T15" fmla="*/ 479 h 1540"/>
                    <a:gd name="T16" fmla="*/ 528 w 1162"/>
                    <a:gd name="T17" fmla="*/ 309 h 1540"/>
                    <a:gd name="T18" fmla="*/ 528 w 1162"/>
                    <a:gd name="T19" fmla="*/ 309 h 1540"/>
                    <a:gd name="T20" fmla="*/ 870 w 1162"/>
                    <a:gd name="T21" fmla="*/ 155 h 1540"/>
                    <a:gd name="T22" fmla="*/ 870 w 1162"/>
                    <a:gd name="T23" fmla="*/ 155 h 1540"/>
                    <a:gd name="T24" fmla="*/ 1113 w 1162"/>
                    <a:gd name="T25" fmla="*/ 150 h 1540"/>
                    <a:gd name="T26" fmla="*/ 1113 w 1162"/>
                    <a:gd name="T27" fmla="*/ 150 h 1540"/>
                    <a:gd name="T28" fmla="*/ 1156 w 1162"/>
                    <a:gd name="T29" fmla="*/ 148 h 1540"/>
                    <a:gd name="T30" fmla="*/ 1156 w 1162"/>
                    <a:gd name="T31" fmla="*/ 148 h 1540"/>
                    <a:gd name="T32" fmla="*/ 1161 w 1162"/>
                    <a:gd name="T33" fmla="*/ 132 h 1540"/>
                    <a:gd name="T34" fmla="*/ 1161 w 1162"/>
                    <a:gd name="T35" fmla="*/ 132 h 1540"/>
                    <a:gd name="T36" fmla="*/ 1052 w 1162"/>
                    <a:gd name="T37" fmla="*/ 88 h 1540"/>
                    <a:gd name="T38" fmla="*/ 1052 w 1162"/>
                    <a:gd name="T39" fmla="*/ 88 h 1540"/>
                    <a:gd name="T40" fmla="*/ 156 w 1162"/>
                    <a:gd name="T41" fmla="*/ 426 h 1540"/>
                    <a:gd name="T42" fmla="*/ 156 w 1162"/>
                    <a:gd name="T43" fmla="*/ 426 h 1540"/>
                    <a:gd name="T44" fmla="*/ 97 w 1162"/>
                    <a:gd name="T45" fmla="*/ 1083 h 1540"/>
                    <a:gd name="T46" fmla="*/ 97 w 1162"/>
                    <a:gd name="T47" fmla="*/ 1083 h 1540"/>
                    <a:gd name="T48" fmla="*/ 168 w 1162"/>
                    <a:gd name="T49" fmla="*/ 1252 h 1540"/>
                    <a:gd name="T50" fmla="*/ 168 w 1162"/>
                    <a:gd name="T51" fmla="*/ 1252 h 1540"/>
                    <a:gd name="T52" fmla="*/ 337 w 1162"/>
                    <a:gd name="T53" fmla="*/ 1539 h 1540"/>
                    <a:gd name="T54" fmla="*/ 337 w 1162"/>
                    <a:gd name="T55" fmla="*/ 1539 h 1540"/>
                    <a:gd name="T56" fmla="*/ 356 w 1162"/>
                    <a:gd name="T57" fmla="*/ 1530 h 1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62" h="1540">
                      <a:moveTo>
                        <a:pt x="356" y="1530"/>
                      </a:moveTo>
                      <a:lnTo>
                        <a:pt x="356" y="1530"/>
                      </a:lnTo>
                      <a:cubicBezTo>
                        <a:pt x="346" y="1507"/>
                        <a:pt x="336" y="1484"/>
                        <a:pt x="325" y="1462"/>
                      </a:cubicBezTo>
                      <a:lnTo>
                        <a:pt x="325" y="1462"/>
                      </a:lnTo>
                      <a:cubicBezTo>
                        <a:pt x="244" y="1292"/>
                        <a:pt x="192" y="1115"/>
                        <a:pt x="197" y="926"/>
                      </a:cubicBezTo>
                      <a:lnTo>
                        <a:pt x="197" y="926"/>
                      </a:lnTo>
                      <a:cubicBezTo>
                        <a:pt x="201" y="757"/>
                        <a:pt x="267" y="609"/>
                        <a:pt x="374" y="479"/>
                      </a:cubicBezTo>
                      <a:lnTo>
                        <a:pt x="374" y="479"/>
                      </a:lnTo>
                      <a:cubicBezTo>
                        <a:pt x="422" y="420"/>
                        <a:pt x="474" y="363"/>
                        <a:pt x="528" y="309"/>
                      </a:cubicBezTo>
                      <a:lnTo>
                        <a:pt x="528" y="309"/>
                      </a:lnTo>
                      <a:cubicBezTo>
                        <a:pt x="622" y="214"/>
                        <a:pt x="741" y="169"/>
                        <a:pt x="870" y="155"/>
                      </a:cubicBezTo>
                      <a:lnTo>
                        <a:pt x="870" y="155"/>
                      </a:lnTo>
                      <a:cubicBezTo>
                        <a:pt x="950" y="146"/>
                        <a:pt x="1032" y="151"/>
                        <a:pt x="1113" y="150"/>
                      </a:cubicBezTo>
                      <a:lnTo>
                        <a:pt x="1113" y="150"/>
                      </a:lnTo>
                      <a:cubicBezTo>
                        <a:pt x="1127" y="150"/>
                        <a:pt x="1141" y="149"/>
                        <a:pt x="1156" y="148"/>
                      </a:cubicBezTo>
                      <a:lnTo>
                        <a:pt x="1156" y="148"/>
                      </a:lnTo>
                      <a:cubicBezTo>
                        <a:pt x="1157" y="143"/>
                        <a:pt x="1159" y="137"/>
                        <a:pt x="1161" y="132"/>
                      </a:cubicBezTo>
                      <a:lnTo>
                        <a:pt x="1161" y="132"/>
                      </a:lnTo>
                      <a:cubicBezTo>
                        <a:pt x="1125" y="117"/>
                        <a:pt x="1090" y="98"/>
                        <a:pt x="1052" y="88"/>
                      </a:cubicBezTo>
                      <a:lnTo>
                        <a:pt x="1052" y="88"/>
                      </a:lnTo>
                      <a:cubicBezTo>
                        <a:pt x="712" y="0"/>
                        <a:pt x="359" y="137"/>
                        <a:pt x="156" y="426"/>
                      </a:cubicBezTo>
                      <a:lnTo>
                        <a:pt x="156" y="426"/>
                      </a:lnTo>
                      <a:cubicBezTo>
                        <a:pt x="9" y="636"/>
                        <a:pt x="0" y="853"/>
                        <a:pt x="97" y="1083"/>
                      </a:cubicBezTo>
                      <a:lnTo>
                        <a:pt x="97" y="1083"/>
                      </a:lnTo>
                      <a:cubicBezTo>
                        <a:pt x="121" y="1139"/>
                        <a:pt x="139" y="1198"/>
                        <a:pt x="168" y="1252"/>
                      </a:cubicBezTo>
                      <a:lnTo>
                        <a:pt x="168" y="1252"/>
                      </a:lnTo>
                      <a:cubicBezTo>
                        <a:pt x="222" y="1349"/>
                        <a:pt x="280" y="1444"/>
                        <a:pt x="337" y="1539"/>
                      </a:cubicBezTo>
                      <a:lnTo>
                        <a:pt x="337" y="1539"/>
                      </a:lnTo>
                      <a:cubicBezTo>
                        <a:pt x="343" y="1536"/>
                        <a:pt x="350" y="1533"/>
                        <a:pt x="356" y="153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82" name="Freeform 141">
                  <a:extLst>
                    <a:ext uri="{FF2B5EF4-FFF2-40B4-BE49-F238E27FC236}">
                      <a16:creationId xmlns:a16="http://schemas.microsoft.com/office/drawing/2014/main" xmlns="" id="{EF016784-A550-2D45-BE9E-D3000CE55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6642" y="5293321"/>
                  <a:ext cx="378239" cy="311040"/>
                </a:xfrm>
                <a:custGeom>
                  <a:avLst/>
                  <a:gdLst>
                    <a:gd name="T0" fmla="*/ 0 w 867"/>
                    <a:gd name="T1" fmla="*/ 176372 h 716"/>
                    <a:gd name="T2" fmla="*/ 0 w 867"/>
                    <a:gd name="T3" fmla="*/ 176372 h 716"/>
                    <a:gd name="T4" fmla="*/ 14833 w 867"/>
                    <a:gd name="T5" fmla="*/ 162036 h 716"/>
                    <a:gd name="T6" fmla="*/ 14833 w 867"/>
                    <a:gd name="T7" fmla="*/ 162036 h 716"/>
                    <a:gd name="T8" fmla="*/ 139168 w 867"/>
                    <a:gd name="T9" fmla="*/ 100349 h 716"/>
                    <a:gd name="T10" fmla="*/ 139168 w 867"/>
                    <a:gd name="T11" fmla="*/ 100349 h 716"/>
                    <a:gd name="T12" fmla="*/ 219003 w 867"/>
                    <a:gd name="T13" fmla="*/ 151176 h 716"/>
                    <a:gd name="T14" fmla="*/ 219003 w 867"/>
                    <a:gd name="T15" fmla="*/ 151176 h 716"/>
                    <a:gd name="T16" fmla="*/ 174068 w 867"/>
                    <a:gd name="T17" fmla="*/ 244140 h 716"/>
                    <a:gd name="T18" fmla="*/ 174068 w 867"/>
                    <a:gd name="T19" fmla="*/ 244140 h 716"/>
                    <a:gd name="T20" fmla="*/ 94669 w 867"/>
                    <a:gd name="T21" fmla="*/ 258476 h 716"/>
                    <a:gd name="T22" fmla="*/ 94669 w 867"/>
                    <a:gd name="T23" fmla="*/ 258476 h 716"/>
                    <a:gd name="T24" fmla="*/ 104703 w 867"/>
                    <a:gd name="T25" fmla="*/ 243706 h 716"/>
                    <a:gd name="T26" fmla="*/ 104703 w 867"/>
                    <a:gd name="T27" fmla="*/ 243706 h 716"/>
                    <a:gd name="T28" fmla="*/ 54533 w 867"/>
                    <a:gd name="T29" fmla="*/ 248050 h 716"/>
                    <a:gd name="T30" fmla="*/ 54533 w 867"/>
                    <a:gd name="T31" fmla="*/ 248050 h 716"/>
                    <a:gd name="T32" fmla="*/ 54096 w 867"/>
                    <a:gd name="T33" fmla="*/ 252394 h 716"/>
                    <a:gd name="T34" fmla="*/ 54096 w 867"/>
                    <a:gd name="T35" fmla="*/ 252394 h 716"/>
                    <a:gd name="T36" fmla="*/ 66312 w 867"/>
                    <a:gd name="T37" fmla="*/ 258042 h 716"/>
                    <a:gd name="T38" fmla="*/ 66312 w 867"/>
                    <a:gd name="T39" fmla="*/ 258042 h 716"/>
                    <a:gd name="T40" fmla="*/ 65876 w 867"/>
                    <a:gd name="T41" fmla="*/ 260648 h 716"/>
                    <a:gd name="T42" fmla="*/ 65876 w 867"/>
                    <a:gd name="T43" fmla="*/ 260648 h 716"/>
                    <a:gd name="T44" fmla="*/ 20504 w 867"/>
                    <a:gd name="T45" fmla="*/ 257607 h 716"/>
                    <a:gd name="T46" fmla="*/ 20504 w 867"/>
                    <a:gd name="T47" fmla="*/ 257607 h 716"/>
                    <a:gd name="T48" fmla="*/ 80708 w 867"/>
                    <a:gd name="T49" fmla="*/ 288885 h 716"/>
                    <a:gd name="T50" fmla="*/ 80708 w 867"/>
                    <a:gd name="T51" fmla="*/ 288885 h 716"/>
                    <a:gd name="T52" fmla="*/ 362097 w 867"/>
                    <a:gd name="T53" fmla="*/ 125111 h 716"/>
                    <a:gd name="T54" fmla="*/ 362097 w 867"/>
                    <a:gd name="T55" fmla="*/ 125111 h 716"/>
                    <a:gd name="T56" fmla="*/ 312363 w 867"/>
                    <a:gd name="T57" fmla="*/ 23893 h 716"/>
                    <a:gd name="T58" fmla="*/ 312363 w 867"/>
                    <a:gd name="T59" fmla="*/ 23893 h 716"/>
                    <a:gd name="T60" fmla="*/ 133060 w 867"/>
                    <a:gd name="T61" fmla="*/ 34319 h 716"/>
                    <a:gd name="T62" fmla="*/ 133060 w 867"/>
                    <a:gd name="T63" fmla="*/ 34319 h 716"/>
                    <a:gd name="T64" fmla="*/ 0 w 867"/>
                    <a:gd name="T65" fmla="*/ 176372 h 71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7" h="716">
                      <a:moveTo>
                        <a:pt x="0" y="406"/>
                      </a:moveTo>
                      <a:lnTo>
                        <a:pt x="0" y="406"/>
                      </a:lnTo>
                      <a:cubicBezTo>
                        <a:pt x="12" y="395"/>
                        <a:pt x="24" y="385"/>
                        <a:pt x="34" y="373"/>
                      </a:cubicBezTo>
                      <a:cubicBezTo>
                        <a:pt x="109" y="285"/>
                        <a:pt x="207" y="242"/>
                        <a:pt x="319" y="231"/>
                      </a:cubicBezTo>
                      <a:cubicBezTo>
                        <a:pt x="417" y="222"/>
                        <a:pt x="483" y="267"/>
                        <a:pt x="502" y="348"/>
                      </a:cubicBezTo>
                      <a:cubicBezTo>
                        <a:pt x="527" y="453"/>
                        <a:pt x="496" y="525"/>
                        <a:pt x="399" y="562"/>
                      </a:cubicBezTo>
                      <a:cubicBezTo>
                        <a:pt x="343" y="584"/>
                        <a:pt x="281" y="592"/>
                        <a:pt x="217" y="595"/>
                      </a:cubicBezTo>
                      <a:cubicBezTo>
                        <a:pt x="221" y="589"/>
                        <a:pt x="225" y="583"/>
                        <a:pt x="240" y="561"/>
                      </a:cubicBezTo>
                      <a:cubicBezTo>
                        <a:pt x="194" y="565"/>
                        <a:pt x="159" y="568"/>
                        <a:pt x="125" y="571"/>
                      </a:cubicBezTo>
                      <a:cubicBezTo>
                        <a:pt x="125" y="574"/>
                        <a:pt x="124" y="577"/>
                        <a:pt x="124" y="581"/>
                      </a:cubicBezTo>
                      <a:cubicBezTo>
                        <a:pt x="134" y="585"/>
                        <a:pt x="143" y="589"/>
                        <a:pt x="152" y="594"/>
                      </a:cubicBezTo>
                      <a:cubicBezTo>
                        <a:pt x="152" y="597"/>
                        <a:pt x="151" y="598"/>
                        <a:pt x="151" y="600"/>
                      </a:cubicBezTo>
                      <a:cubicBezTo>
                        <a:pt x="118" y="598"/>
                        <a:pt x="85" y="596"/>
                        <a:pt x="47" y="593"/>
                      </a:cubicBezTo>
                      <a:cubicBezTo>
                        <a:pt x="84" y="642"/>
                        <a:pt x="135" y="656"/>
                        <a:pt x="185" y="665"/>
                      </a:cubicBezTo>
                      <a:cubicBezTo>
                        <a:pt x="458" y="715"/>
                        <a:pt x="743" y="581"/>
                        <a:pt x="830" y="288"/>
                      </a:cubicBezTo>
                      <a:cubicBezTo>
                        <a:pt x="866" y="168"/>
                        <a:pt x="832" y="101"/>
                        <a:pt x="716" y="55"/>
                      </a:cubicBezTo>
                      <a:cubicBezTo>
                        <a:pt x="575" y="0"/>
                        <a:pt x="439" y="22"/>
                        <a:pt x="305" y="79"/>
                      </a:cubicBezTo>
                      <a:cubicBezTo>
                        <a:pt x="155" y="142"/>
                        <a:pt x="61" y="258"/>
                        <a:pt x="0" y="40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3" name="Freeform 142">
                  <a:extLst>
                    <a:ext uri="{FF2B5EF4-FFF2-40B4-BE49-F238E27FC236}">
                      <a16:creationId xmlns:a16="http://schemas.microsoft.com/office/drawing/2014/main" xmlns="" id="{E0B56B3F-D70E-EB4E-BA4E-D01A423A4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3130" y="5527150"/>
                  <a:ext cx="692236" cy="1341551"/>
                </a:xfrm>
                <a:custGeom>
                  <a:avLst/>
                  <a:gdLst>
                    <a:gd name="T0" fmla="*/ 0 w 1594"/>
                    <a:gd name="T1" fmla="*/ 1091 h 3083"/>
                    <a:gd name="T2" fmla="*/ 0 w 1594"/>
                    <a:gd name="T3" fmla="*/ 1091 h 3083"/>
                    <a:gd name="T4" fmla="*/ 185 w 1594"/>
                    <a:gd name="T5" fmla="*/ 1419 h 3083"/>
                    <a:gd name="T6" fmla="*/ 185 w 1594"/>
                    <a:gd name="T7" fmla="*/ 1419 h 3083"/>
                    <a:gd name="T8" fmla="*/ 208 w 1594"/>
                    <a:gd name="T9" fmla="*/ 1540 h 3083"/>
                    <a:gd name="T10" fmla="*/ 208 w 1594"/>
                    <a:gd name="T11" fmla="*/ 1540 h 3083"/>
                    <a:gd name="T12" fmla="*/ 210 w 1594"/>
                    <a:gd name="T13" fmla="*/ 2078 h 3083"/>
                    <a:gd name="T14" fmla="*/ 210 w 1594"/>
                    <a:gd name="T15" fmla="*/ 2078 h 3083"/>
                    <a:gd name="T16" fmla="*/ 550 w 1594"/>
                    <a:gd name="T17" fmla="*/ 3017 h 3083"/>
                    <a:gd name="T18" fmla="*/ 550 w 1594"/>
                    <a:gd name="T19" fmla="*/ 3017 h 3083"/>
                    <a:gd name="T20" fmla="*/ 606 w 1594"/>
                    <a:gd name="T21" fmla="*/ 3082 h 3083"/>
                    <a:gd name="T22" fmla="*/ 606 w 1594"/>
                    <a:gd name="T23" fmla="*/ 3082 h 3083"/>
                    <a:gd name="T24" fmla="*/ 505 w 1594"/>
                    <a:gd name="T25" fmla="*/ 2879 h 3083"/>
                    <a:gd name="T26" fmla="*/ 505 w 1594"/>
                    <a:gd name="T27" fmla="*/ 2879 h 3083"/>
                    <a:gd name="T28" fmla="*/ 272 w 1594"/>
                    <a:gd name="T29" fmla="*/ 2158 h 3083"/>
                    <a:gd name="T30" fmla="*/ 272 w 1594"/>
                    <a:gd name="T31" fmla="*/ 2158 h 3083"/>
                    <a:gd name="T32" fmla="*/ 290 w 1594"/>
                    <a:gd name="T33" fmla="*/ 1465 h 3083"/>
                    <a:gd name="T34" fmla="*/ 290 w 1594"/>
                    <a:gd name="T35" fmla="*/ 1465 h 3083"/>
                    <a:gd name="T36" fmla="*/ 483 w 1594"/>
                    <a:gd name="T37" fmla="*/ 1006 h 3083"/>
                    <a:gd name="T38" fmla="*/ 483 w 1594"/>
                    <a:gd name="T39" fmla="*/ 1006 h 3083"/>
                    <a:gd name="T40" fmla="*/ 776 w 1594"/>
                    <a:gd name="T41" fmla="*/ 786 h 3083"/>
                    <a:gd name="T42" fmla="*/ 776 w 1594"/>
                    <a:gd name="T43" fmla="*/ 786 h 3083"/>
                    <a:gd name="T44" fmla="*/ 891 w 1594"/>
                    <a:gd name="T45" fmla="*/ 738 h 3083"/>
                    <a:gd name="T46" fmla="*/ 891 w 1594"/>
                    <a:gd name="T47" fmla="*/ 738 h 3083"/>
                    <a:gd name="T48" fmla="*/ 884 w 1594"/>
                    <a:gd name="T49" fmla="*/ 718 h 3083"/>
                    <a:gd name="T50" fmla="*/ 884 w 1594"/>
                    <a:gd name="T51" fmla="*/ 718 h 3083"/>
                    <a:gd name="T52" fmla="*/ 604 w 1594"/>
                    <a:gd name="T53" fmla="*/ 811 h 3083"/>
                    <a:gd name="T54" fmla="*/ 604 w 1594"/>
                    <a:gd name="T55" fmla="*/ 811 h 3083"/>
                    <a:gd name="T56" fmla="*/ 1593 w 1594"/>
                    <a:gd name="T57" fmla="*/ 18 h 3083"/>
                    <a:gd name="T58" fmla="*/ 1593 w 1594"/>
                    <a:gd name="T59" fmla="*/ 18 h 3083"/>
                    <a:gd name="T60" fmla="*/ 1583 w 1594"/>
                    <a:gd name="T61" fmla="*/ 0 h 3083"/>
                    <a:gd name="T62" fmla="*/ 1583 w 1594"/>
                    <a:gd name="T63" fmla="*/ 0 h 3083"/>
                    <a:gd name="T64" fmla="*/ 1416 w 1594"/>
                    <a:gd name="T65" fmla="*/ 55 h 3083"/>
                    <a:gd name="T66" fmla="*/ 1416 w 1594"/>
                    <a:gd name="T67" fmla="*/ 55 h 3083"/>
                    <a:gd name="T68" fmla="*/ 1247 w 1594"/>
                    <a:gd name="T69" fmla="*/ 129 h 3083"/>
                    <a:gd name="T70" fmla="*/ 1247 w 1594"/>
                    <a:gd name="T71" fmla="*/ 129 h 3083"/>
                    <a:gd name="T72" fmla="*/ 1094 w 1594"/>
                    <a:gd name="T73" fmla="*/ 218 h 3083"/>
                    <a:gd name="T74" fmla="*/ 1094 w 1594"/>
                    <a:gd name="T75" fmla="*/ 218 h 3083"/>
                    <a:gd name="T76" fmla="*/ 940 w 1594"/>
                    <a:gd name="T77" fmla="*/ 326 h 3083"/>
                    <a:gd name="T78" fmla="*/ 940 w 1594"/>
                    <a:gd name="T79" fmla="*/ 326 h 3083"/>
                    <a:gd name="T80" fmla="*/ 907 w 1594"/>
                    <a:gd name="T81" fmla="*/ 96 h 3083"/>
                    <a:gd name="T82" fmla="*/ 907 w 1594"/>
                    <a:gd name="T83" fmla="*/ 96 h 3083"/>
                    <a:gd name="T84" fmla="*/ 891 w 1594"/>
                    <a:gd name="T85" fmla="*/ 96 h 3083"/>
                    <a:gd name="T86" fmla="*/ 891 w 1594"/>
                    <a:gd name="T87" fmla="*/ 96 h 3083"/>
                    <a:gd name="T88" fmla="*/ 887 w 1594"/>
                    <a:gd name="T89" fmla="*/ 267 h 3083"/>
                    <a:gd name="T90" fmla="*/ 887 w 1594"/>
                    <a:gd name="T91" fmla="*/ 267 h 3083"/>
                    <a:gd name="T92" fmla="*/ 819 w 1594"/>
                    <a:gd name="T93" fmla="*/ 449 h 3083"/>
                    <a:gd name="T94" fmla="*/ 819 w 1594"/>
                    <a:gd name="T95" fmla="*/ 449 h 3083"/>
                    <a:gd name="T96" fmla="*/ 452 w 1594"/>
                    <a:gd name="T97" fmla="*/ 925 h 3083"/>
                    <a:gd name="T98" fmla="*/ 452 w 1594"/>
                    <a:gd name="T99" fmla="*/ 925 h 3083"/>
                    <a:gd name="T100" fmla="*/ 244 w 1594"/>
                    <a:gd name="T101" fmla="*/ 1390 h 3083"/>
                    <a:gd name="T102" fmla="*/ 244 w 1594"/>
                    <a:gd name="T103" fmla="*/ 1390 h 3083"/>
                    <a:gd name="T104" fmla="*/ 230 w 1594"/>
                    <a:gd name="T105" fmla="*/ 1420 h 3083"/>
                    <a:gd name="T106" fmla="*/ 230 w 1594"/>
                    <a:gd name="T107" fmla="*/ 1420 h 3083"/>
                    <a:gd name="T108" fmla="*/ 9 w 1594"/>
                    <a:gd name="T109" fmla="*/ 1086 h 3083"/>
                    <a:gd name="T110" fmla="*/ 9 w 1594"/>
                    <a:gd name="T111" fmla="*/ 1086 h 3083"/>
                    <a:gd name="T112" fmla="*/ 0 w 1594"/>
                    <a:gd name="T113" fmla="*/ 1091 h 3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94" h="3083">
                      <a:moveTo>
                        <a:pt x="0" y="1091"/>
                      </a:moveTo>
                      <a:lnTo>
                        <a:pt x="0" y="1091"/>
                      </a:lnTo>
                      <a:cubicBezTo>
                        <a:pt x="62" y="1200"/>
                        <a:pt x="127" y="1308"/>
                        <a:pt x="185" y="1419"/>
                      </a:cubicBezTo>
                      <a:lnTo>
                        <a:pt x="185" y="1419"/>
                      </a:lnTo>
                      <a:cubicBezTo>
                        <a:pt x="203" y="1454"/>
                        <a:pt x="215" y="1502"/>
                        <a:pt x="208" y="1540"/>
                      </a:cubicBezTo>
                      <a:lnTo>
                        <a:pt x="208" y="1540"/>
                      </a:lnTo>
                      <a:cubicBezTo>
                        <a:pt x="174" y="1720"/>
                        <a:pt x="186" y="1899"/>
                        <a:pt x="210" y="2078"/>
                      </a:cubicBezTo>
                      <a:lnTo>
                        <a:pt x="210" y="2078"/>
                      </a:lnTo>
                      <a:cubicBezTo>
                        <a:pt x="254" y="2416"/>
                        <a:pt x="379" y="2725"/>
                        <a:pt x="550" y="3017"/>
                      </a:cubicBezTo>
                      <a:lnTo>
                        <a:pt x="550" y="3017"/>
                      </a:lnTo>
                      <a:cubicBezTo>
                        <a:pt x="564" y="3041"/>
                        <a:pt x="581" y="3064"/>
                        <a:pt x="606" y="3082"/>
                      </a:cubicBezTo>
                      <a:lnTo>
                        <a:pt x="606" y="3082"/>
                      </a:lnTo>
                      <a:cubicBezTo>
                        <a:pt x="571" y="3015"/>
                        <a:pt x="536" y="2948"/>
                        <a:pt x="505" y="2879"/>
                      </a:cubicBezTo>
                      <a:lnTo>
                        <a:pt x="505" y="2879"/>
                      </a:lnTo>
                      <a:cubicBezTo>
                        <a:pt x="398" y="2648"/>
                        <a:pt x="317" y="2410"/>
                        <a:pt x="272" y="2158"/>
                      </a:cubicBezTo>
                      <a:lnTo>
                        <a:pt x="272" y="2158"/>
                      </a:lnTo>
                      <a:cubicBezTo>
                        <a:pt x="230" y="1924"/>
                        <a:pt x="236" y="1693"/>
                        <a:pt x="290" y="1465"/>
                      </a:cubicBezTo>
                      <a:lnTo>
                        <a:pt x="290" y="1465"/>
                      </a:lnTo>
                      <a:cubicBezTo>
                        <a:pt x="328" y="1302"/>
                        <a:pt x="390" y="1145"/>
                        <a:pt x="483" y="1006"/>
                      </a:cubicBezTo>
                      <a:lnTo>
                        <a:pt x="483" y="1006"/>
                      </a:lnTo>
                      <a:cubicBezTo>
                        <a:pt x="552" y="900"/>
                        <a:pt x="655" y="829"/>
                        <a:pt x="776" y="786"/>
                      </a:cubicBezTo>
                      <a:lnTo>
                        <a:pt x="776" y="786"/>
                      </a:lnTo>
                      <a:cubicBezTo>
                        <a:pt x="815" y="772"/>
                        <a:pt x="853" y="754"/>
                        <a:pt x="891" y="738"/>
                      </a:cubicBezTo>
                      <a:lnTo>
                        <a:pt x="891" y="738"/>
                      </a:lnTo>
                      <a:cubicBezTo>
                        <a:pt x="889" y="731"/>
                        <a:pt x="886" y="724"/>
                        <a:pt x="884" y="718"/>
                      </a:cubicBezTo>
                      <a:lnTo>
                        <a:pt x="884" y="718"/>
                      </a:lnTo>
                      <a:cubicBezTo>
                        <a:pt x="794" y="748"/>
                        <a:pt x="704" y="777"/>
                        <a:pt x="604" y="811"/>
                      </a:cubicBezTo>
                      <a:lnTo>
                        <a:pt x="604" y="811"/>
                      </a:lnTo>
                      <a:cubicBezTo>
                        <a:pt x="874" y="465"/>
                        <a:pt x="1167" y="161"/>
                        <a:pt x="1593" y="18"/>
                      </a:cubicBezTo>
                      <a:lnTo>
                        <a:pt x="1593" y="18"/>
                      </a:lnTo>
                      <a:cubicBezTo>
                        <a:pt x="1590" y="12"/>
                        <a:pt x="1586" y="6"/>
                        <a:pt x="1583" y="0"/>
                      </a:cubicBezTo>
                      <a:lnTo>
                        <a:pt x="1583" y="0"/>
                      </a:lnTo>
                      <a:cubicBezTo>
                        <a:pt x="1528" y="18"/>
                        <a:pt x="1470" y="34"/>
                        <a:pt x="1416" y="55"/>
                      </a:cubicBezTo>
                      <a:lnTo>
                        <a:pt x="1416" y="55"/>
                      </a:lnTo>
                      <a:cubicBezTo>
                        <a:pt x="1359" y="77"/>
                        <a:pt x="1302" y="101"/>
                        <a:pt x="1247" y="129"/>
                      </a:cubicBezTo>
                      <a:lnTo>
                        <a:pt x="1247" y="129"/>
                      </a:lnTo>
                      <a:cubicBezTo>
                        <a:pt x="1195" y="156"/>
                        <a:pt x="1144" y="186"/>
                        <a:pt x="1094" y="218"/>
                      </a:cubicBezTo>
                      <a:lnTo>
                        <a:pt x="1094" y="218"/>
                      </a:lnTo>
                      <a:cubicBezTo>
                        <a:pt x="1042" y="251"/>
                        <a:pt x="994" y="288"/>
                        <a:pt x="940" y="326"/>
                      </a:cubicBezTo>
                      <a:lnTo>
                        <a:pt x="940" y="326"/>
                      </a:lnTo>
                      <a:cubicBezTo>
                        <a:pt x="929" y="247"/>
                        <a:pt x="918" y="172"/>
                        <a:pt x="907" y="96"/>
                      </a:cubicBezTo>
                      <a:lnTo>
                        <a:pt x="907" y="96"/>
                      </a:lnTo>
                      <a:cubicBezTo>
                        <a:pt x="901" y="96"/>
                        <a:pt x="896" y="96"/>
                        <a:pt x="891" y="96"/>
                      </a:cubicBezTo>
                      <a:lnTo>
                        <a:pt x="891" y="96"/>
                      </a:lnTo>
                      <a:cubicBezTo>
                        <a:pt x="889" y="153"/>
                        <a:pt x="880" y="211"/>
                        <a:pt x="887" y="267"/>
                      </a:cubicBezTo>
                      <a:lnTo>
                        <a:pt x="887" y="267"/>
                      </a:lnTo>
                      <a:cubicBezTo>
                        <a:pt x="897" y="342"/>
                        <a:pt x="876" y="393"/>
                        <a:pt x="819" y="449"/>
                      </a:cubicBezTo>
                      <a:lnTo>
                        <a:pt x="819" y="449"/>
                      </a:lnTo>
                      <a:cubicBezTo>
                        <a:pt x="676" y="590"/>
                        <a:pt x="556" y="751"/>
                        <a:pt x="452" y="925"/>
                      </a:cubicBezTo>
                      <a:lnTo>
                        <a:pt x="452" y="925"/>
                      </a:lnTo>
                      <a:cubicBezTo>
                        <a:pt x="364" y="1071"/>
                        <a:pt x="297" y="1227"/>
                        <a:pt x="244" y="1390"/>
                      </a:cubicBezTo>
                      <a:lnTo>
                        <a:pt x="244" y="1390"/>
                      </a:lnTo>
                      <a:cubicBezTo>
                        <a:pt x="243" y="1395"/>
                        <a:pt x="239" y="1401"/>
                        <a:pt x="230" y="1420"/>
                      </a:cubicBezTo>
                      <a:lnTo>
                        <a:pt x="230" y="1420"/>
                      </a:lnTo>
                      <a:cubicBezTo>
                        <a:pt x="153" y="1303"/>
                        <a:pt x="81" y="1194"/>
                        <a:pt x="9" y="1086"/>
                      </a:cubicBezTo>
                      <a:lnTo>
                        <a:pt x="9" y="1086"/>
                      </a:lnTo>
                      <a:cubicBezTo>
                        <a:pt x="6" y="1087"/>
                        <a:pt x="3" y="1089"/>
                        <a:pt x="0" y="109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84" name="Freeform 143">
                  <a:extLst>
                    <a:ext uri="{FF2B5EF4-FFF2-40B4-BE49-F238E27FC236}">
                      <a16:creationId xmlns:a16="http://schemas.microsoft.com/office/drawing/2014/main" xmlns="" id="{53A77275-5F39-0848-AB7F-B4794E419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9281" y="6134281"/>
                  <a:ext cx="579840" cy="211200"/>
                </a:xfrm>
                <a:custGeom>
                  <a:avLst/>
                  <a:gdLst>
                    <a:gd name="T0" fmla="*/ 579404 w 1330"/>
                    <a:gd name="T1" fmla="*/ 204681 h 486"/>
                    <a:gd name="T2" fmla="*/ 579404 w 1330"/>
                    <a:gd name="T3" fmla="*/ 204681 h 486"/>
                    <a:gd name="T4" fmla="*/ 384525 w 1330"/>
                    <a:gd name="T5" fmla="*/ 63012 h 486"/>
                    <a:gd name="T6" fmla="*/ 384525 w 1330"/>
                    <a:gd name="T7" fmla="*/ 63012 h 486"/>
                    <a:gd name="T8" fmla="*/ 114660 w 1330"/>
                    <a:gd name="T9" fmla="*/ 8691 h 486"/>
                    <a:gd name="T10" fmla="*/ 114660 w 1330"/>
                    <a:gd name="T11" fmla="*/ 8691 h 486"/>
                    <a:gd name="T12" fmla="*/ 18747 w 1330"/>
                    <a:gd name="T13" fmla="*/ 50844 h 486"/>
                    <a:gd name="T14" fmla="*/ 18747 w 1330"/>
                    <a:gd name="T15" fmla="*/ 50844 h 486"/>
                    <a:gd name="T16" fmla="*/ 3488 w 1330"/>
                    <a:gd name="T17" fmla="*/ 88217 h 486"/>
                    <a:gd name="T18" fmla="*/ 3488 w 1330"/>
                    <a:gd name="T19" fmla="*/ 88217 h 486"/>
                    <a:gd name="T20" fmla="*/ 37929 w 1330"/>
                    <a:gd name="T21" fmla="*/ 116899 h 486"/>
                    <a:gd name="T22" fmla="*/ 37929 w 1330"/>
                    <a:gd name="T23" fmla="*/ 116899 h 486"/>
                    <a:gd name="T24" fmla="*/ 85450 w 1330"/>
                    <a:gd name="T25" fmla="*/ 111249 h 486"/>
                    <a:gd name="T26" fmla="*/ 85450 w 1330"/>
                    <a:gd name="T27" fmla="*/ 111249 h 486"/>
                    <a:gd name="T28" fmla="*/ 490466 w 1330"/>
                    <a:gd name="T29" fmla="*/ 152968 h 486"/>
                    <a:gd name="T30" fmla="*/ 490466 w 1330"/>
                    <a:gd name="T31" fmla="*/ 152968 h 486"/>
                    <a:gd name="T32" fmla="*/ 574608 w 1330"/>
                    <a:gd name="T33" fmla="*/ 210765 h 486"/>
                    <a:gd name="T34" fmla="*/ 574608 w 1330"/>
                    <a:gd name="T35" fmla="*/ 210765 h 486"/>
                    <a:gd name="T36" fmla="*/ 579404 w 1330"/>
                    <a:gd name="T37" fmla="*/ 204681 h 48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30" h="486">
                      <a:moveTo>
                        <a:pt x="1329" y="471"/>
                      </a:moveTo>
                      <a:lnTo>
                        <a:pt x="1329" y="471"/>
                      </a:lnTo>
                      <a:cubicBezTo>
                        <a:pt x="1193" y="345"/>
                        <a:pt x="1043" y="239"/>
                        <a:pt x="882" y="145"/>
                      </a:cubicBezTo>
                      <a:cubicBezTo>
                        <a:pt x="689" y="33"/>
                        <a:pt x="481" y="0"/>
                        <a:pt x="263" y="20"/>
                      </a:cubicBezTo>
                      <a:cubicBezTo>
                        <a:pt x="180" y="28"/>
                        <a:pt x="102" y="56"/>
                        <a:pt x="43" y="117"/>
                      </a:cubicBezTo>
                      <a:cubicBezTo>
                        <a:pt x="22" y="139"/>
                        <a:pt x="0" y="181"/>
                        <a:pt x="8" y="203"/>
                      </a:cubicBezTo>
                      <a:cubicBezTo>
                        <a:pt x="19" y="232"/>
                        <a:pt x="56" y="261"/>
                        <a:pt x="87" y="269"/>
                      </a:cubicBezTo>
                      <a:cubicBezTo>
                        <a:pt x="120" y="278"/>
                        <a:pt x="162" y="269"/>
                        <a:pt x="196" y="256"/>
                      </a:cubicBezTo>
                      <a:cubicBezTo>
                        <a:pt x="522" y="135"/>
                        <a:pt x="830" y="177"/>
                        <a:pt x="1125" y="352"/>
                      </a:cubicBezTo>
                      <a:cubicBezTo>
                        <a:pt x="1192" y="392"/>
                        <a:pt x="1254" y="440"/>
                        <a:pt x="1318" y="485"/>
                      </a:cubicBezTo>
                      <a:cubicBezTo>
                        <a:pt x="1322" y="480"/>
                        <a:pt x="1325" y="476"/>
                        <a:pt x="1329" y="47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5" name="Freeform 144">
                  <a:extLst>
                    <a:ext uri="{FF2B5EF4-FFF2-40B4-BE49-F238E27FC236}">
                      <a16:creationId xmlns:a16="http://schemas.microsoft.com/office/drawing/2014/main" xmlns="" id="{D2B5D9B6-6F67-B14B-834A-F8081AF50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959" y="6042584"/>
                  <a:ext cx="414388" cy="344517"/>
                </a:xfrm>
                <a:custGeom>
                  <a:avLst/>
                  <a:gdLst>
                    <a:gd name="T0" fmla="*/ 951 w 952"/>
                    <a:gd name="T1" fmla="*/ 790 h 791"/>
                    <a:gd name="T2" fmla="*/ 951 w 952"/>
                    <a:gd name="T3" fmla="*/ 790 h 791"/>
                    <a:gd name="T4" fmla="*/ 772 w 952"/>
                    <a:gd name="T5" fmla="*/ 503 h 791"/>
                    <a:gd name="T6" fmla="*/ 772 w 952"/>
                    <a:gd name="T7" fmla="*/ 503 h 791"/>
                    <a:gd name="T8" fmla="*/ 296 w 952"/>
                    <a:gd name="T9" fmla="*/ 74 h 791"/>
                    <a:gd name="T10" fmla="*/ 296 w 952"/>
                    <a:gd name="T11" fmla="*/ 74 h 791"/>
                    <a:gd name="T12" fmla="*/ 194 w 952"/>
                    <a:gd name="T13" fmla="*/ 16 h 791"/>
                    <a:gd name="T14" fmla="*/ 194 w 952"/>
                    <a:gd name="T15" fmla="*/ 16 h 791"/>
                    <a:gd name="T16" fmla="*/ 121 w 952"/>
                    <a:gd name="T17" fmla="*/ 0 h 791"/>
                    <a:gd name="T18" fmla="*/ 121 w 952"/>
                    <a:gd name="T19" fmla="*/ 0 h 791"/>
                    <a:gd name="T20" fmla="*/ 17 w 952"/>
                    <a:gd name="T21" fmla="*/ 61 h 791"/>
                    <a:gd name="T22" fmla="*/ 17 w 952"/>
                    <a:gd name="T23" fmla="*/ 61 h 791"/>
                    <a:gd name="T24" fmla="*/ 63 w 952"/>
                    <a:gd name="T25" fmla="*/ 159 h 791"/>
                    <a:gd name="T26" fmla="*/ 63 w 952"/>
                    <a:gd name="T27" fmla="*/ 159 h 791"/>
                    <a:gd name="T28" fmla="*/ 312 w 952"/>
                    <a:gd name="T29" fmla="*/ 283 h 791"/>
                    <a:gd name="T30" fmla="*/ 312 w 952"/>
                    <a:gd name="T31" fmla="*/ 283 h 791"/>
                    <a:gd name="T32" fmla="*/ 951 w 952"/>
                    <a:gd name="T33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2" h="791">
                      <a:moveTo>
                        <a:pt x="951" y="790"/>
                      </a:moveTo>
                      <a:lnTo>
                        <a:pt x="951" y="790"/>
                      </a:lnTo>
                      <a:cubicBezTo>
                        <a:pt x="912" y="681"/>
                        <a:pt x="848" y="588"/>
                        <a:pt x="772" y="503"/>
                      </a:cubicBezTo>
                      <a:lnTo>
                        <a:pt x="772" y="503"/>
                      </a:lnTo>
                      <a:cubicBezTo>
                        <a:pt x="629" y="343"/>
                        <a:pt x="475" y="193"/>
                        <a:pt x="296" y="74"/>
                      </a:cubicBezTo>
                      <a:lnTo>
                        <a:pt x="296" y="74"/>
                      </a:lnTo>
                      <a:cubicBezTo>
                        <a:pt x="263" y="52"/>
                        <a:pt x="229" y="32"/>
                        <a:pt x="194" y="16"/>
                      </a:cubicBezTo>
                      <a:lnTo>
                        <a:pt x="194" y="16"/>
                      </a:lnTo>
                      <a:cubicBezTo>
                        <a:pt x="171" y="6"/>
                        <a:pt x="145" y="0"/>
                        <a:pt x="121" y="0"/>
                      </a:cubicBezTo>
                      <a:lnTo>
                        <a:pt x="121" y="0"/>
                      </a:lnTo>
                      <a:cubicBezTo>
                        <a:pt x="76" y="0"/>
                        <a:pt x="34" y="16"/>
                        <a:pt x="17" y="61"/>
                      </a:cubicBezTo>
                      <a:lnTo>
                        <a:pt x="17" y="61"/>
                      </a:lnTo>
                      <a:cubicBezTo>
                        <a:pt x="0" y="106"/>
                        <a:pt x="29" y="140"/>
                        <a:pt x="63" y="159"/>
                      </a:cubicBezTo>
                      <a:lnTo>
                        <a:pt x="63" y="159"/>
                      </a:lnTo>
                      <a:cubicBezTo>
                        <a:pt x="144" y="204"/>
                        <a:pt x="229" y="243"/>
                        <a:pt x="312" y="283"/>
                      </a:cubicBezTo>
                      <a:lnTo>
                        <a:pt x="312" y="283"/>
                      </a:lnTo>
                      <a:cubicBezTo>
                        <a:pt x="562" y="405"/>
                        <a:pt x="788" y="557"/>
                        <a:pt x="951" y="79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86" name="Freeform 145">
                  <a:extLst>
                    <a:ext uri="{FF2B5EF4-FFF2-40B4-BE49-F238E27FC236}">
                      <a16:creationId xmlns:a16="http://schemas.microsoft.com/office/drawing/2014/main" xmlns="" id="{07744312-24AA-DC4A-BC35-49181A6D91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401" y="5229962"/>
                  <a:ext cx="176640" cy="226560"/>
                </a:xfrm>
                <a:custGeom>
                  <a:avLst/>
                  <a:gdLst>
                    <a:gd name="T0" fmla="*/ 48970 w 404"/>
                    <a:gd name="T1" fmla="*/ 226126 h 522"/>
                    <a:gd name="T2" fmla="*/ 48970 w 404"/>
                    <a:gd name="T3" fmla="*/ 226126 h 522"/>
                    <a:gd name="T4" fmla="*/ 50281 w 404"/>
                    <a:gd name="T5" fmla="*/ 145398 h 522"/>
                    <a:gd name="T6" fmla="*/ 50281 w 404"/>
                    <a:gd name="T7" fmla="*/ 145398 h 522"/>
                    <a:gd name="T8" fmla="*/ 53779 w 404"/>
                    <a:gd name="T9" fmla="*/ 123697 h 522"/>
                    <a:gd name="T10" fmla="*/ 53779 w 404"/>
                    <a:gd name="T11" fmla="*/ 123697 h 522"/>
                    <a:gd name="T12" fmla="*/ 88757 w 404"/>
                    <a:gd name="T13" fmla="*/ 80294 h 522"/>
                    <a:gd name="T14" fmla="*/ 88757 w 404"/>
                    <a:gd name="T15" fmla="*/ 80294 h 522"/>
                    <a:gd name="T16" fmla="*/ 119800 w 404"/>
                    <a:gd name="T17" fmla="*/ 112412 h 522"/>
                    <a:gd name="T18" fmla="*/ 119800 w 404"/>
                    <a:gd name="T19" fmla="*/ 112412 h 522"/>
                    <a:gd name="T20" fmla="*/ 126359 w 404"/>
                    <a:gd name="T21" fmla="*/ 210501 h 522"/>
                    <a:gd name="T22" fmla="*/ 126359 w 404"/>
                    <a:gd name="T23" fmla="*/ 210501 h 522"/>
                    <a:gd name="T24" fmla="*/ 167895 w 404"/>
                    <a:gd name="T25" fmla="*/ 71180 h 522"/>
                    <a:gd name="T26" fmla="*/ 167895 w 404"/>
                    <a:gd name="T27" fmla="*/ 71180 h 522"/>
                    <a:gd name="T28" fmla="*/ 94878 w 404"/>
                    <a:gd name="T29" fmla="*/ 2170 h 522"/>
                    <a:gd name="T30" fmla="*/ 94878 w 404"/>
                    <a:gd name="T31" fmla="*/ 2170 h 522"/>
                    <a:gd name="T32" fmla="*/ 20112 w 404"/>
                    <a:gd name="T33" fmla="*/ 60329 h 522"/>
                    <a:gd name="T34" fmla="*/ 20112 w 404"/>
                    <a:gd name="T35" fmla="*/ 60329 h 522"/>
                    <a:gd name="T36" fmla="*/ 48970 w 404"/>
                    <a:gd name="T37" fmla="*/ 226126 h 5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4" h="522">
                      <a:moveTo>
                        <a:pt x="112" y="521"/>
                      </a:moveTo>
                      <a:lnTo>
                        <a:pt x="112" y="521"/>
                      </a:lnTo>
                      <a:cubicBezTo>
                        <a:pt x="113" y="456"/>
                        <a:pt x="113" y="395"/>
                        <a:pt x="115" y="335"/>
                      </a:cubicBezTo>
                      <a:cubicBezTo>
                        <a:pt x="116" y="318"/>
                        <a:pt x="115" y="297"/>
                        <a:pt x="123" y="285"/>
                      </a:cubicBezTo>
                      <a:cubicBezTo>
                        <a:pt x="147" y="250"/>
                        <a:pt x="176" y="217"/>
                        <a:pt x="203" y="185"/>
                      </a:cubicBezTo>
                      <a:cubicBezTo>
                        <a:pt x="227" y="209"/>
                        <a:pt x="256" y="230"/>
                        <a:pt x="274" y="259"/>
                      </a:cubicBezTo>
                      <a:cubicBezTo>
                        <a:pt x="317" y="330"/>
                        <a:pt x="312" y="407"/>
                        <a:pt x="289" y="485"/>
                      </a:cubicBezTo>
                      <a:cubicBezTo>
                        <a:pt x="353" y="387"/>
                        <a:pt x="403" y="286"/>
                        <a:pt x="384" y="164"/>
                      </a:cubicBezTo>
                      <a:cubicBezTo>
                        <a:pt x="369" y="73"/>
                        <a:pt x="302" y="10"/>
                        <a:pt x="217" y="5"/>
                      </a:cubicBezTo>
                      <a:cubicBezTo>
                        <a:pt x="141" y="0"/>
                        <a:pt x="74" y="53"/>
                        <a:pt x="46" y="139"/>
                      </a:cubicBezTo>
                      <a:cubicBezTo>
                        <a:pt x="0" y="277"/>
                        <a:pt x="36" y="401"/>
                        <a:pt x="112" y="521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7" name="Freeform 146">
                  <a:extLst>
                    <a:ext uri="{FF2B5EF4-FFF2-40B4-BE49-F238E27FC236}">
                      <a16:creationId xmlns:a16="http://schemas.microsoft.com/office/drawing/2014/main" xmlns="" id="{E8E1953F-1B66-7348-B10E-2AA235C34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344" y="5876247"/>
                  <a:ext cx="127016" cy="282599"/>
                </a:xfrm>
                <a:custGeom>
                  <a:avLst/>
                  <a:gdLst>
                    <a:gd name="T0" fmla="*/ 72 w 290"/>
                    <a:gd name="T1" fmla="*/ 0 h 648"/>
                    <a:gd name="T2" fmla="*/ 72 w 290"/>
                    <a:gd name="T3" fmla="*/ 0 h 648"/>
                    <a:gd name="T4" fmla="*/ 19 w 290"/>
                    <a:gd name="T5" fmla="*/ 331 h 648"/>
                    <a:gd name="T6" fmla="*/ 19 w 290"/>
                    <a:gd name="T7" fmla="*/ 331 h 648"/>
                    <a:gd name="T8" fmla="*/ 171 w 290"/>
                    <a:gd name="T9" fmla="*/ 619 h 648"/>
                    <a:gd name="T10" fmla="*/ 171 w 290"/>
                    <a:gd name="T11" fmla="*/ 619 h 648"/>
                    <a:gd name="T12" fmla="*/ 248 w 290"/>
                    <a:gd name="T13" fmla="*/ 637 h 648"/>
                    <a:gd name="T14" fmla="*/ 248 w 290"/>
                    <a:gd name="T15" fmla="*/ 637 h 648"/>
                    <a:gd name="T16" fmla="*/ 285 w 290"/>
                    <a:gd name="T17" fmla="*/ 556 h 648"/>
                    <a:gd name="T18" fmla="*/ 285 w 290"/>
                    <a:gd name="T19" fmla="*/ 556 h 648"/>
                    <a:gd name="T20" fmla="*/ 231 w 290"/>
                    <a:gd name="T21" fmla="*/ 388 h 648"/>
                    <a:gd name="T22" fmla="*/ 231 w 290"/>
                    <a:gd name="T23" fmla="*/ 388 h 648"/>
                    <a:gd name="T24" fmla="*/ 72 w 290"/>
                    <a:gd name="T25" fmla="*/ 0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648">
                      <a:moveTo>
                        <a:pt x="72" y="0"/>
                      </a:moveTo>
                      <a:lnTo>
                        <a:pt x="72" y="0"/>
                      </a:lnTo>
                      <a:cubicBezTo>
                        <a:pt x="41" y="110"/>
                        <a:pt x="0" y="216"/>
                        <a:pt x="19" y="331"/>
                      </a:cubicBezTo>
                      <a:lnTo>
                        <a:pt x="19" y="331"/>
                      </a:lnTo>
                      <a:cubicBezTo>
                        <a:pt x="38" y="443"/>
                        <a:pt x="72" y="550"/>
                        <a:pt x="171" y="619"/>
                      </a:cubicBezTo>
                      <a:lnTo>
                        <a:pt x="171" y="619"/>
                      </a:lnTo>
                      <a:cubicBezTo>
                        <a:pt x="192" y="634"/>
                        <a:pt x="233" y="647"/>
                        <a:pt x="248" y="637"/>
                      </a:cubicBezTo>
                      <a:lnTo>
                        <a:pt x="248" y="637"/>
                      </a:lnTo>
                      <a:cubicBezTo>
                        <a:pt x="270" y="621"/>
                        <a:pt x="289" y="581"/>
                        <a:pt x="285" y="556"/>
                      </a:cubicBezTo>
                      <a:lnTo>
                        <a:pt x="285" y="556"/>
                      </a:lnTo>
                      <a:cubicBezTo>
                        <a:pt x="276" y="498"/>
                        <a:pt x="260" y="439"/>
                        <a:pt x="231" y="388"/>
                      </a:cubicBezTo>
                      <a:lnTo>
                        <a:pt x="231" y="388"/>
                      </a:lnTo>
                      <a:cubicBezTo>
                        <a:pt x="161" y="266"/>
                        <a:pt x="81" y="149"/>
                        <a:pt x="72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88" name="Freeform 147">
                  <a:extLst>
                    <a:ext uri="{FF2B5EF4-FFF2-40B4-BE49-F238E27FC236}">
                      <a16:creationId xmlns:a16="http://schemas.microsoft.com/office/drawing/2014/main" xmlns="" id="{80AD1684-D624-1942-ACCB-6C08949DF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0955" y="5555872"/>
                  <a:ext cx="344531" cy="100021"/>
                </a:xfrm>
                <a:custGeom>
                  <a:avLst/>
                  <a:gdLst>
                    <a:gd name="T0" fmla="*/ 0 w 792"/>
                    <a:gd name="T1" fmla="*/ 46 h 229"/>
                    <a:gd name="T2" fmla="*/ 0 w 792"/>
                    <a:gd name="T3" fmla="*/ 46 h 229"/>
                    <a:gd name="T4" fmla="*/ 441 w 792"/>
                    <a:gd name="T5" fmla="*/ 222 h 229"/>
                    <a:gd name="T6" fmla="*/ 441 w 792"/>
                    <a:gd name="T7" fmla="*/ 222 h 229"/>
                    <a:gd name="T8" fmla="*/ 710 w 792"/>
                    <a:gd name="T9" fmla="*/ 164 h 229"/>
                    <a:gd name="T10" fmla="*/ 710 w 792"/>
                    <a:gd name="T11" fmla="*/ 164 h 229"/>
                    <a:gd name="T12" fmla="*/ 752 w 792"/>
                    <a:gd name="T13" fmla="*/ 128 h 229"/>
                    <a:gd name="T14" fmla="*/ 752 w 792"/>
                    <a:gd name="T15" fmla="*/ 128 h 229"/>
                    <a:gd name="T16" fmla="*/ 769 w 792"/>
                    <a:gd name="T17" fmla="*/ 35 h 229"/>
                    <a:gd name="T18" fmla="*/ 769 w 792"/>
                    <a:gd name="T19" fmla="*/ 35 h 229"/>
                    <a:gd name="T20" fmla="*/ 678 w 792"/>
                    <a:gd name="T21" fmla="*/ 13 h 229"/>
                    <a:gd name="T22" fmla="*/ 678 w 792"/>
                    <a:gd name="T23" fmla="*/ 13 h 229"/>
                    <a:gd name="T24" fmla="*/ 528 w 792"/>
                    <a:gd name="T25" fmla="*/ 61 h 229"/>
                    <a:gd name="T26" fmla="*/ 528 w 792"/>
                    <a:gd name="T27" fmla="*/ 61 h 229"/>
                    <a:gd name="T28" fmla="*/ 0 w 792"/>
                    <a:gd name="T29" fmla="*/ 46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2" h="229">
                      <a:moveTo>
                        <a:pt x="0" y="46"/>
                      </a:moveTo>
                      <a:lnTo>
                        <a:pt x="0" y="46"/>
                      </a:lnTo>
                      <a:cubicBezTo>
                        <a:pt x="128" y="182"/>
                        <a:pt x="281" y="212"/>
                        <a:pt x="441" y="222"/>
                      </a:cubicBezTo>
                      <a:lnTo>
                        <a:pt x="441" y="222"/>
                      </a:lnTo>
                      <a:cubicBezTo>
                        <a:pt x="535" y="228"/>
                        <a:pt x="627" y="217"/>
                        <a:pt x="710" y="164"/>
                      </a:cubicBezTo>
                      <a:lnTo>
                        <a:pt x="710" y="164"/>
                      </a:lnTo>
                      <a:cubicBezTo>
                        <a:pt x="725" y="154"/>
                        <a:pt x="740" y="142"/>
                        <a:pt x="752" y="128"/>
                      </a:cubicBezTo>
                      <a:lnTo>
                        <a:pt x="752" y="128"/>
                      </a:lnTo>
                      <a:cubicBezTo>
                        <a:pt x="775" y="101"/>
                        <a:pt x="791" y="70"/>
                        <a:pt x="769" y="35"/>
                      </a:cubicBezTo>
                      <a:lnTo>
                        <a:pt x="769" y="35"/>
                      </a:lnTo>
                      <a:cubicBezTo>
                        <a:pt x="746" y="0"/>
                        <a:pt x="713" y="2"/>
                        <a:pt x="678" y="13"/>
                      </a:cubicBezTo>
                      <a:lnTo>
                        <a:pt x="678" y="13"/>
                      </a:lnTo>
                      <a:cubicBezTo>
                        <a:pt x="628" y="29"/>
                        <a:pt x="578" y="47"/>
                        <a:pt x="528" y="61"/>
                      </a:cubicBezTo>
                      <a:lnTo>
                        <a:pt x="528" y="61"/>
                      </a:lnTo>
                      <a:cubicBezTo>
                        <a:pt x="356" y="109"/>
                        <a:pt x="183" y="136"/>
                        <a:pt x="0" y="4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89" name="Freeform 148">
                  <a:extLst>
                    <a:ext uri="{FF2B5EF4-FFF2-40B4-BE49-F238E27FC236}">
                      <a16:creationId xmlns:a16="http://schemas.microsoft.com/office/drawing/2014/main" xmlns="" id="{5521D25F-4828-5446-A27D-AD4A2CD3C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3110" y="5910973"/>
                  <a:ext cx="279435" cy="233382"/>
                </a:xfrm>
                <a:custGeom>
                  <a:avLst/>
                  <a:gdLst>
                    <a:gd name="T0" fmla="*/ 0 w 644"/>
                    <a:gd name="T1" fmla="*/ 5 h 537"/>
                    <a:gd name="T2" fmla="*/ 0 w 644"/>
                    <a:gd name="T3" fmla="*/ 5 h 537"/>
                    <a:gd name="T4" fmla="*/ 221 w 644"/>
                    <a:gd name="T5" fmla="*/ 369 h 537"/>
                    <a:gd name="T6" fmla="*/ 221 w 644"/>
                    <a:gd name="T7" fmla="*/ 369 h 537"/>
                    <a:gd name="T8" fmla="*/ 544 w 644"/>
                    <a:gd name="T9" fmla="*/ 525 h 537"/>
                    <a:gd name="T10" fmla="*/ 544 w 644"/>
                    <a:gd name="T11" fmla="*/ 525 h 537"/>
                    <a:gd name="T12" fmla="*/ 549 w 644"/>
                    <a:gd name="T13" fmla="*/ 524 h 537"/>
                    <a:gd name="T14" fmla="*/ 549 w 644"/>
                    <a:gd name="T15" fmla="*/ 524 h 537"/>
                    <a:gd name="T16" fmla="*/ 643 w 644"/>
                    <a:gd name="T17" fmla="*/ 487 h 537"/>
                    <a:gd name="T18" fmla="*/ 643 w 644"/>
                    <a:gd name="T19" fmla="*/ 487 h 537"/>
                    <a:gd name="T20" fmla="*/ 582 w 644"/>
                    <a:gd name="T21" fmla="*/ 393 h 537"/>
                    <a:gd name="T22" fmla="*/ 582 w 644"/>
                    <a:gd name="T23" fmla="*/ 393 h 537"/>
                    <a:gd name="T24" fmla="*/ 467 w 644"/>
                    <a:gd name="T25" fmla="*/ 342 h 537"/>
                    <a:gd name="T26" fmla="*/ 467 w 644"/>
                    <a:gd name="T27" fmla="*/ 342 h 537"/>
                    <a:gd name="T28" fmla="*/ 112 w 644"/>
                    <a:gd name="T29" fmla="*/ 109 h 537"/>
                    <a:gd name="T30" fmla="*/ 112 w 644"/>
                    <a:gd name="T31" fmla="*/ 109 h 537"/>
                    <a:gd name="T32" fmla="*/ 13 w 644"/>
                    <a:gd name="T33" fmla="*/ 0 h 537"/>
                    <a:gd name="T34" fmla="*/ 13 w 644"/>
                    <a:gd name="T35" fmla="*/ 0 h 537"/>
                    <a:gd name="T36" fmla="*/ 0 w 644"/>
                    <a:gd name="T37" fmla="*/ 5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4" h="53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73" y="127"/>
                        <a:pt x="134" y="258"/>
                        <a:pt x="221" y="369"/>
                      </a:cubicBezTo>
                      <a:lnTo>
                        <a:pt x="221" y="369"/>
                      </a:lnTo>
                      <a:cubicBezTo>
                        <a:pt x="298" y="466"/>
                        <a:pt x="406" y="536"/>
                        <a:pt x="544" y="525"/>
                      </a:cubicBezTo>
                      <a:lnTo>
                        <a:pt x="544" y="525"/>
                      </a:lnTo>
                      <a:cubicBezTo>
                        <a:pt x="545" y="525"/>
                        <a:pt x="548" y="525"/>
                        <a:pt x="549" y="524"/>
                      </a:cubicBezTo>
                      <a:lnTo>
                        <a:pt x="549" y="524"/>
                      </a:lnTo>
                      <a:cubicBezTo>
                        <a:pt x="580" y="512"/>
                        <a:pt x="612" y="499"/>
                        <a:pt x="643" y="487"/>
                      </a:cubicBezTo>
                      <a:lnTo>
                        <a:pt x="643" y="487"/>
                      </a:lnTo>
                      <a:cubicBezTo>
                        <a:pt x="623" y="455"/>
                        <a:pt x="610" y="415"/>
                        <a:pt x="582" y="393"/>
                      </a:cubicBezTo>
                      <a:lnTo>
                        <a:pt x="582" y="393"/>
                      </a:lnTo>
                      <a:cubicBezTo>
                        <a:pt x="550" y="368"/>
                        <a:pt x="507" y="353"/>
                        <a:pt x="467" y="342"/>
                      </a:cubicBezTo>
                      <a:lnTo>
                        <a:pt x="467" y="342"/>
                      </a:lnTo>
                      <a:cubicBezTo>
                        <a:pt x="323" y="302"/>
                        <a:pt x="199" y="235"/>
                        <a:pt x="112" y="109"/>
                      </a:cubicBezTo>
                      <a:lnTo>
                        <a:pt x="112" y="109"/>
                      </a:lnTo>
                      <a:cubicBezTo>
                        <a:pt x="84" y="69"/>
                        <a:pt x="46" y="36"/>
                        <a:pt x="13" y="0"/>
                      </a:cubicBezTo>
                      <a:lnTo>
                        <a:pt x="13" y="0"/>
                      </a:lnTo>
                      <a:cubicBezTo>
                        <a:pt x="9" y="2"/>
                        <a:pt x="5" y="4"/>
                        <a:pt x="0" y="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0" name="Freeform 149">
                  <a:extLst>
                    <a:ext uri="{FF2B5EF4-FFF2-40B4-BE49-F238E27FC236}">
                      <a16:creationId xmlns:a16="http://schemas.microsoft.com/office/drawing/2014/main" xmlns="" id="{529EA32B-3B24-DF4C-919C-FA19D70AC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190" y="5615471"/>
                  <a:ext cx="155594" cy="290536"/>
                </a:xfrm>
                <a:custGeom>
                  <a:avLst/>
                  <a:gdLst>
                    <a:gd name="T0" fmla="*/ 0 w 359"/>
                    <a:gd name="T1" fmla="*/ 670 h 671"/>
                    <a:gd name="T2" fmla="*/ 0 w 359"/>
                    <a:gd name="T3" fmla="*/ 670 h 671"/>
                    <a:gd name="T4" fmla="*/ 322 w 359"/>
                    <a:gd name="T5" fmla="*/ 287 h 671"/>
                    <a:gd name="T6" fmla="*/ 322 w 359"/>
                    <a:gd name="T7" fmla="*/ 287 h 671"/>
                    <a:gd name="T8" fmla="*/ 356 w 359"/>
                    <a:gd name="T9" fmla="*/ 88 h 671"/>
                    <a:gd name="T10" fmla="*/ 356 w 359"/>
                    <a:gd name="T11" fmla="*/ 88 h 671"/>
                    <a:gd name="T12" fmla="*/ 338 w 359"/>
                    <a:gd name="T13" fmla="*/ 38 h 671"/>
                    <a:gd name="T14" fmla="*/ 338 w 359"/>
                    <a:gd name="T15" fmla="*/ 38 h 671"/>
                    <a:gd name="T16" fmla="*/ 272 w 359"/>
                    <a:gd name="T17" fmla="*/ 2 h 671"/>
                    <a:gd name="T18" fmla="*/ 272 w 359"/>
                    <a:gd name="T19" fmla="*/ 2 h 671"/>
                    <a:gd name="T20" fmla="*/ 219 w 359"/>
                    <a:gd name="T21" fmla="*/ 55 h 671"/>
                    <a:gd name="T22" fmla="*/ 219 w 359"/>
                    <a:gd name="T23" fmla="*/ 55 h 671"/>
                    <a:gd name="T24" fmla="*/ 168 w 359"/>
                    <a:gd name="T25" fmla="*/ 225 h 671"/>
                    <a:gd name="T26" fmla="*/ 168 w 359"/>
                    <a:gd name="T27" fmla="*/ 225 h 671"/>
                    <a:gd name="T28" fmla="*/ 0 w 359"/>
                    <a:gd name="T29" fmla="*/ 67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9" h="671">
                      <a:moveTo>
                        <a:pt x="0" y="670"/>
                      </a:moveTo>
                      <a:lnTo>
                        <a:pt x="0" y="670"/>
                      </a:lnTo>
                      <a:cubicBezTo>
                        <a:pt x="130" y="561"/>
                        <a:pt x="266" y="456"/>
                        <a:pt x="322" y="287"/>
                      </a:cubicBezTo>
                      <a:lnTo>
                        <a:pt x="322" y="287"/>
                      </a:lnTo>
                      <a:cubicBezTo>
                        <a:pt x="343" y="224"/>
                        <a:pt x="347" y="155"/>
                        <a:pt x="356" y="88"/>
                      </a:cubicBezTo>
                      <a:lnTo>
                        <a:pt x="356" y="88"/>
                      </a:lnTo>
                      <a:cubicBezTo>
                        <a:pt x="358" y="72"/>
                        <a:pt x="350" y="49"/>
                        <a:pt x="338" y="38"/>
                      </a:cubicBezTo>
                      <a:lnTo>
                        <a:pt x="338" y="38"/>
                      </a:lnTo>
                      <a:cubicBezTo>
                        <a:pt x="319" y="21"/>
                        <a:pt x="292" y="0"/>
                        <a:pt x="272" y="2"/>
                      </a:cubicBezTo>
                      <a:lnTo>
                        <a:pt x="272" y="2"/>
                      </a:lnTo>
                      <a:cubicBezTo>
                        <a:pt x="252" y="5"/>
                        <a:pt x="227" y="33"/>
                        <a:pt x="219" y="55"/>
                      </a:cubicBezTo>
                      <a:lnTo>
                        <a:pt x="219" y="55"/>
                      </a:lnTo>
                      <a:cubicBezTo>
                        <a:pt x="197" y="110"/>
                        <a:pt x="178" y="167"/>
                        <a:pt x="168" y="225"/>
                      </a:cubicBezTo>
                      <a:lnTo>
                        <a:pt x="168" y="225"/>
                      </a:lnTo>
                      <a:cubicBezTo>
                        <a:pt x="142" y="385"/>
                        <a:pt x="95" y="536"/>
                        <a:pt x="0" y="67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1" name="Freeform 150">
                  <a:extLst>
                    <a:ext uri="{FF2B5EF4-FFF2-40B4-BE49-F238E27FC236}">
                      <a16:creationId xmlns:a16="http://schemas.microsoft.com/office/drawing/2014/main" xmlns="" id="{97C1C312-FF31-EC45-BFF3-2A913030A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6585" y="6331645"/>
                  <a:ext cx="401687" cy="196867"/>
                </a:xfrm>
                <a:custGeom>
                  <a:avLst/>
                  <a:gdLst>
                    <a:gd name="T0" fmla="*/ 16 w 921"/>
                    <a:gd name="T1" fmla="*/ 451 h 452"/>
                    <a:gd name="T2" fmla="*/ 16 w 921"/>
                    <a:gd name="T3" fmla="*/ 451 h 452"/>
                    <a:gd name="T4" fmla="*/ 230 w 921"/>
                    <a:gd name="T5" fmla="*/ 231 h 452"/>
                    <a:gd name="T6" fmla="*/ 230 w 921"/>
                    <a:gd name="T7" fmla="*/ 231 h 452"/>
                    <a:gd name="T8" fmla="*/ 697 w 921"/>
                    <a:gd name="T9" fmla="*/ 150 h 452"/>
                    <a:gd name="T10" fmla="*/ 697 w 921"/>
                    <a:gd name="T11" fmla="*/ 150 h 452"/>
                    <a:gd name="T12" fmla="*/ 868 w 921"/>
                    <a:gd name="T13" fmla="*/ 151 h 452"/>
                    <a:gd name="T14" fmla="*/ 868 w 921"/>
                    <a:gd name="T15" fmla="*/ 151 h 452"/>
                    <a:gd name="T16" fmla="*/ 919 w 921"/>
                    <a:gd name="T17" fmla="*/ 108 h 452"/>
                    <a:gd name="T18" fmla="*/ 919 w 921"/>
                    <a:gd name="T19" fmla="*/ 108 h 452"/>
                    <a:gd name="T20" fmla="*/ 886 w 921"/>
                    <a:gd name="T21" fmla="*/ 41 h 452"/>
                    <a:gd name="T22" fmla="*/ 886 w 921"/>
                    <a:gd name="T23" fmla="*/ 41 h 452"/>
                    <a:gd name="T24" fmla="*/ 830 w 921"/>
                    <a:gd name="T25" fmla="*/ 22 h 452"/>
                    <a:gd name="T26" fmla="*/ 830 w 921"/>
                    <a:gd name="T27" fmla="*/ 22 h 452"/>
                    <a:gd name="T28" fmla="*/ 115 w 921"/>
                    <a:gd name="T29" fmla="*/ 274 h 452"/>
                    <a:gd name="T30" fmla="*/ 115 w 921"/>
                    <a:gd name="T31" fmla="*/ 274 h 452"/>
                    <a:gd name="T32" fmla="*/ 0 w 921"/>
                    <a:gd name="T33" fmla="*/ 439 h 452"/>
                    <a:gd name="T34" fmla="*/ 0 w 921"/>
                    <a:gd name="T35" fmla="*/ 439 h 452"/>
                    <a:gd name="T36" fmla="*/ 16 w 921"/>
                    <a:gd name="T37" fmla="*/ 451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21" h="452">
                      <a:moveTo>
                        <a:pt x="16" y="451"/>
                      </a:moveTo>
                      <a:lnTo>
                        <a:pt x="16" y="451"/>
                      </a:lnTo>
                      <a:cubicBezTo>
                        <a:pt x="65" y="356"/>
                        <a:pt x="136" y="281"/>
                        <a:pt x="230" y="231"/>
                      </a:cubicBezTo>
                      <a:lnTo>
                        <a:pt x="230" y="231"/>
                      </a:lnTo>
                      <a:cubicBezTo>
                        <a:pt x="376" y="155"/>
                        <a:pt x="529" y="115"/>
                        <a:pt x="697" y="150"/>
                      </a:cubicBezTo>
                      <a:lnTo>
                        <a:pt x="697" y="150"/>
                      </a:lnTo>
                      <a:cubicBezTo>
                        <a:pt x="752" y="162"/>
                        <a:pt x="812" y="156"/>
                        <a:pt x="868" y="151"/>
                      </a:cubicBezTo>
                      <a:lnTo>
                        <a:pt x="868" y="151"/>
                      </a:lnTo>
                      <a:cubicBezTo>
                        <a:pt x="887" y="149"/>
                        <a:pt x="918" y="124"/>
                        <a:pt x="919" y="108"/>
                      </a:cubicBezTo>
                      <a:lnTo>
                        <a:pt x="919" y="108"/>
                      </a:lnTo>
                      <a:cubicBezTo>
                        <a:pt x="920" y="86"/>
                        <a:pt x="903" y="59"/>
                        <a:pt x="886" y="41"/>
                      </a:cubicBezTo>
                      <a:lnTo>
                        <a:pt x="886" y="41"/>
                      </a:lnTo>
                      <a:cubicBezTo>
                        <a:pt x="874" y="28"/>
                        <a:pt x="849" y="24"/>
                        <a:pt x="830" y="22"/>
                      </a:cubicBezTo>
                      <a:lnTo>
                        <a:pt x="830" y="22"/>
                      </a:lnTo>
                      <a:cubicBezTo>
                        <a:pt x="554" y="0"/>
                        <a:pt x="310" y="70"/>
                        <a:pt x="115" y="274"/>
                      </a:cubicBezTo>
                      <a:lnTo>
                        <a:pt x="115" y="274"/>
                      </a:lnTo>
                      <a:cubicBezTo>
                        <a:pt x="70" y="322"/>
                        <a:pt x="38" y="384"/>
                        <a:pt x="0" y="439"/>
                      </a:cubicBezTo>
                      <a:lnTo>
                        <a:pt x="0" y="439"/>
                      </a:lnTo>
                      <a:cubicBezTo>
                        <a:pt x="6" y="443"/>
                        <a:pt x="11" y="447"/>
                        <a:pt x="16" y="45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2" name="Freeform 151">
                  <a:extLst>
                    <a:ext uri="{FF2B5EF4-FFF2-40B4-BE49-F238E27FC236}">
                      <a16:creationId xmlns:a16="http://schemas.microsoft.com/office/drawing/2014/main" xmlns="" id="{4F874D19-6702-A74A-8288-4E51B58B8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6562" y="6140042"/>
                  <a:ext cx="211200" cy="339839"/>
                </a:xfrm>
                <a:custGeom>
                  <a:avLst/>
                  <a:gdLst>
                    <a:gd name="T0" fmla="*/ 210765 w 486"/>
                    <a:gd name="T1" fmla="*/ 339404 h 782"/>
                    <a:gd name="T2" fmla="*/ 210765 w 486"/>
                    <a:gd name="T3" fmla="*/ 339404 h 782"/>
                    <a:gd name="T4" fmla="*/ 185995 w 486"/>
                    <a:gd name="T5" fmla="*/ 233368 h 782"/>
                    <a:gd name="T6" fmla="*/ 185995 w 486"/>
                    <a:gd name="T7" fmla="*/ 233368 h 782"/>
                    <a:gd name="T8" fmla="*/ 55625 w 486"/>
                    <a:gd name="T9" fmla="*/ 17383 h 782"/>
                    <a:gd name="T10" fmla="*/ 55625 w 486"/>
                    <a:gd name="T11" fmla="*/ 17383 h 782"/>
                    <a:gd name="T12" fmla="*/ 37373 w 486"/>
                    <a:gd name="T13" fmla="*/ 2173 h 782"/>
                    <a:gd name="T14" fmla="*/ 37373 w 486"/>
                    <a:gd name="T15" fmla="*/ 2173 h 782"/>
                    <a:gd name="T16" fmla="*/ 3477 w 486"/>
                    <a:gd name="T17" fmla="*/ 5649 h 782"/>
                    <a:gd name="T18" fmla="*/ 3477 w 486"/>
                    <a:gd name="T19" fmla="*/ 5649 h 782"/>
                    <a:gd name="T20" fmla="*/ 5649 w 486"/>
                    <a:gd name="T21" fmla="*/ 33897 h 782"/>
                    <a:gd name="T22" fmla="*/ 5649 w 486"/>
                    <a:gd name="T23" fmla="*/ 33897 h 782"/>
                    <a:gd name="T24" fmla="*/ 114291 w 486"/>
                    <a:gd name="T25" fmla="*/ 176004 h 782"/>
                    <a:gd name="T26" fmla="*/ 114291 w 486"/>
                    <a:gd name="T27" fmla="*/ 176004 h 782"/>
                    <a:gd name="T28" fmla="*/ 200770 w 486"/>
                    <a:gd name="T29" fmla="*/ 334624 h 782"/>
                    <a:gd name="T30" fmla="*/ 200770 w 486"/>
                    <a:gd name="T31" fmla="*/ 334624 h 782"/>
                    <a:gd name="T32" fmla="*/ 210765 w 486"/>
                    <a:gd name="T33" fmla="*/ 339404 h 7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86" h="782">
                      <a:moveTo>
                        <a:pt x="485" y="781"/>
                      </a:moveTo>
                      <a:lnTo>
                        <a:pt x="485" y="781"/>
                      </a:lnTo>
                      <a:cubicBezTo>
                        <a:pt x="465" y="693"/>
                        <a:pt x="455" y="613"/>
                        <a:pt x="428" y="537"/>
                      </a:cubicBezTo>
                      <a:cubicBezTo>
                        <a:pt x="364" y="351"/>
                        <a:pt x="257" y="188"/>
                        <a:pt x="128" y="40"/>
                      </a:cubicBezTo>
                      <a:cubicBezTo>
                        <a:pt x="115" y="26"/>
                        <a:pt x="101" y="7"/>
                        <a:pt x="86" y="5"/>
                      </a:cubicBezTo>
                      <a:cubicBezTo>
                        <a:pt x="60" y="0"/>
                        <a:pt x="30" y="2"/>
                        <a:pt x="8" y="13"/>
                      </a:cubicBezTo>
                      <a:cubicBezTo>
                        <a:pt x="0" y="17"/>
                        <a:pt x="1" y="62"/>
                        <a:pt x="13" y="78"/>
                      </a:cubicBezTo>
                      <a:cubicBezTo>
                        <a:pt x="94" y="189"/>
                        <a:pt x="179" y="296"/>
                        <a:pt x="263" y="405"/>
                      </a:cubicBezTo>
                      <a:cubicBezTo>
                        <a:pt x="348" y="516"/>
                        <a:pt x="415" y="637"/>
                        <a:pt x="462" y="770"/>
                      </a:cubicBezTo>
                      <a:cubicBezTo>
                        <a:pt x="463" y="771"/>
                        <a:pt x="468" y="772"/>
                        <a:pt x="485" y="78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3" name="Freeform 152">
                  <a:extLst>
                    <a:ext uri="{FF2B5EF4-FFF2-40B4-BE49-F238E27FC236}">
                      <a16:creationId xmlns:a16="http://schemas.microsoft.com/office/drawing/2014/main" xmlns="" id="{2443FFB0-6CFA-A344-BF5A-0407BC42D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400" y="5182865"/>
                  <a:ext cx="241330" cy="250846"/>
                </a:xfrm>
                <a:custGeom>
                  <a:avLst/>
                  <a:gdLst>
                    <a:gd name="T0" fmla="*/ 0 w 557"/>
                    <a:gd name="T1" fmla="*/ 575 h 576"/>
                    <a:gd name="T2" fmla="*/ 0 w 557"/>
                    <a:gd name="T3" fmla="*/ 575 h 576"/>
                    <a:gd name="T4" fmla="*/ 165 w 557"/>
                    <a:gd name="T5" fmla="*/ 369 h 576"/>
                    <a:gd name="T6" fmla="*/ 165 w 557"/>
                    <a:gd name="T7" fmla="*/ 369 h 576"/>
                    <a:gd name="T8" fmla="*/ 391 w 557"/>
                    <a:gd name="T9" fmla="*/ 235 h 576"/>
                    <a:gd name="T10" fmla="*/ 391 w 557"/>
                    <a:gd name="T11" fmla="*/ 235 h 576"/>
                    <a:gd name="T12" fmla="*/ 514 w 557"/>
                    <a:gd name="T13" fmla="*/ 124 h 576"/>
                    <a:gd name="T14" fmla="*/ 514 w 557"/>
                    <a:gd name="T15" fmla="*/ 124 h 576"/>
                    <a:gd name="T16" fmla="*/ 522 w 557"/>
                    <a:gd name="T17" fmla="*/ 34 h 576"/>
                    <a:gd name="T18" fmla="*/ 522 w 557"/>
                    <a:gd name="T19" fmla="*/ 34 h 576"/>
                    <a:gd name="T20" fmla="*/ 414 w 557"/>
                    <a:gd name="T21" fmla="*/ 21 h 576"/>
                    <a:gd name="T22" fmla="*/ 414 w 557"/>
                    <a:gd name="T23" fmla="*/ 21 h 576"/>
                    <a:gd name="T24" fmla="*/ 175 w 557"/>
                    <a:gd name="T25" fmla="*/ 223 h 576"/>
                    <a:gd name="T26" fmla="*/ 175 w 557"/>
                    <a:gd name="T27" fmla="*/ 223 h 576"/>
                    <a:gd name="T28" fmla="*/ 0 w 557"/>
                    <a:gd name="T29" fmla="*/ 575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57" h="576">
                      <a:moveTo>
                        <a:pt x="0" y="575"/>
                      </a:moveTo>
                      <a:lnTo>
                        <a:pt x="0" y="575"/>
                      </a:lnTo>
                      <a:cubicBezTo>
                        <a:pt x="57" y="502"/>
                        <a:pt x="101" y="424"/>
                        <a:pt x="165" y="369"/>
                      </a:cubicBezTo>
                      <a:lnTo>
                        <a:pt x="165" y="369"/>
                      </a:lnTo>
                      <a:cubicBezTo>
                        <a:pt x="230" y="313"/>
                        <a:pt x="318" y="283"/>
                        <a:pt x="391" y="235"/>
                      </a:cubicBezTo>
                      <a:lnTo>
                        <a:pt x="391" y="235"/>
                      </a:lnTo>
                      <a:cubicBezTo>
                        <a:pt x="437" y="205"/>
                        <a:pt x="477" y="165"/>
                        <a:pt x="514" y="124"/>
                      </a:cubicBezTo>
                      <a:lnTo>
                        <a:pt x="514" y="124"/>
                      </a:lnTo>
                      <a:cubicBezTo>
                        <a:pt x="537" y="99"/>
                        <a:pt x="556" y="66"/>
                        <a:pt x="522" y="34"/>
                      </a:cubicBezTo>
                      <a:lnTo>
                        <a:pt x="522" y="34"/>
                      </a:lnTo>
                      <a:cubicBezTo>
                        <a:pt x="490" y="3"/>
                        <a:pt x="454" y="0"/>
                        <a:pt x="414" y="21"/>
                      </a:cubicBezTo>
                      <a:lnTo>
                        <a:pt x="414" y="21"/>
                      </a:lnTo>
                      <a:cubicBezTo>
                        <a:pt x="320" y="71"/>
                        <a:pt x="243" y="142"/>
                        <a:pt x="175" y="223"/>
                      </a:cubicBezTo>
                      <a:lnTo>
                        <a:pt x="175" y="223"/>
                      </a:lnTo>
                      <a:cubicBezTo>
                        <a:pt x="90" y="324"/>
                        <a:pt x="32" y="441"/>
                        <a:pt x="0" y="57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4" name="Freeform 153">
                  <a:extLst>
                    <a:ext uri="{FF2B5EF4-FFF2-40B4-BE49-F238E27FC236}">
                      <a16:creationId xmlns:a16="http://schemas.microsoft.com/office/drawing/2014/main" xmlns="" id="{86290561-C363-E945-9FAB-E37FAE668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8162" y="5701803"/>
                  <a:ext cx="201637" cy="225444"/>
                </a:xfrm>
                <a:custGeom>
                  <a:avLst/>
                  <a:gdLst>
                    <a:gd name="T0" fmla="*/ 460 w 461"/>
                    <a:gd name="T1" fmla="*/ 516 h 517"/>
                    <a:gd name="T2" fmla="*/ 460 w 461"/>
                    <a:gd name="T3" fmla="*/ 516 h 517"/>
                    <a:gd name="T4" fmla="*/ 241 w 461"/>
                    <a:gd name="T5" fmla="*/ 202 h 517"/>
                    <a:gd name="T6" fmla="*/ 241 w 461"/>
                    <a:gd name="T7" fmla="*/ 202 h 517"/>
                    <a:gd name="T8" fmla="*/ 148 w 461"/>
                    <a:gd name="T9" fmla="*/ 53 h 517"/>
                    <a:gd name="T10" fmla="*/ 148 w 461"/>
                    <a:gd name="T11" fmla="*/ 53 h 517"/>
                    <a:gd name="T12" fmla="*/ 83 w 461"/>
                    <a:gd name="T13" fmla="*/ 15 h 517"/>
                    <a:gd name="T14" fmla="*/ 83 w 461"/>
                    <a:gd name="T15" fmla="*/ 15 h 517"/>
                    <a:gd name="T16" fmla="*/ 13 w 461"/>
                    <a:gd name="T17" fmla="*/ 80 h 517"/>
                    <a:gd name="T18" fmla="*/ 13 w 461"/>
                    <a:gd name="T19" fmla="*/ 80 h 517"/>
                    <a:gd name="T20" fmla="*/ 460 w 461"/>
                    <a:gd name="T21" fmla="*/ 516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1" h="517">
                      <a:moveTo>
                        <a:pt x="460" y="516"/>
                      </a:moveTo>
                      <a:lnTo>
                        <a:pt x="460" y="516"/>
                      </a:lnTo>
                      <a:cubicBezTo>
                        <a:pt x="326" y="445"/>
                        <a:pt x="301" y="312"/>
                        <a:pt x="241" y="202"/>
                      </a:cubicBezTo>
                      <a:lnTo>
                        <a:pt x="241" y="202"/>
                      </a:lnTo>
                      <a:cubicBezTo>
                        <a:pt x="213" y="150"/>
                        <a:pt x="182" y="100"/>
                        <a:pt x="148" y="53"/>
                      </a:cubicBezTo>
                      <a:lnTo>
                        <a:pt x="148" y="53"/>
                      </a:lnTo>
                      <a:cubicBezTo>
                        <a:pt x="134" y="34"/>
                        <a:pt x="107" y="22"/>
                        <a:pt x="83" y="15"/>
                      </a:cubicBezTo>
                      <a:lnTo>
                        <a:pt x="83" y="15"/>
                      </a:lnTo>
                      <a:cubicBezTo>
                        <a:pt x="32" y="0"/>
                        <a:pt x="0" y="29"/>
                        <a:pt x="13" y="80"/>
                      </a:cubicBezTo>
                      <a:lnTo>
                        <a:pt x="13" y="80"/>
                      </a:lnTo>
                      <a:cubicBezTo>
                        <a:pt x="50" y="229"/>
                        <a:pt x="227" y="485"/>
                        <a:pt x="460" y="51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5" name="Freeform 154">
                  <a:extLst>
                    <a:ext uri="{FF2B5EF4-FFF2-40B4-BE49-F238E27FC236}">
                      <a16:creationId xmlns:a16="http://schemas.microsoft.com/office/drawing/2014/main" xmlns="" id="{D74C9D9A-6EE7-C54C-B194-2F06850A5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2096" y="5636232"/>
                  <a:ext cx="266733" cy="165114"/>
                </a:xfrm>
                <a:custGeom>
                  <a:avLst/>
                  <a:gdLst>
                    <a:gd name="T0" fmla="*/ 10 w 614"/>
                    <a:gd name="T1" fmla="*/ 377 h 378"/>
                    <a:gd name="T2" fmla="*/ 10 w 614"/>
                    <a:gd name="T3" fmla="*/ 377 h 378"/>
                    <a:gd name="T4" fmla="*/ 344 w 614"/>
                    <a:gd name="T5" fmla="*/ 223 h 378"/>
                    <a:gd name="T6" fmla="*/ 344 w 614"/>
                    <a:gd name="T7" fmla="*/ 223 h 378"/>
                    <a:gd name="T8" fmla="*/ 567 w 614"/>
                    <a:gd name="T9" fmla="*/ 132 h 378"/>
                    <a:gd name="T10" fmla="*/ 567 w 614"/>
                    <a:gd name="T11" fmla="*/ 132 h 378"/>
                    <a:gd name="T12" fmla="*/ 597 w 614"/>
                    <a:gd name="T13" fmla="*/ 98 h 378"/>
                    <a:gd name="T14" fmla="*/ 597 w 614"/>
                    <a:gd name="T15" fmla="*/ 98 h 378"/>
                    <a:gd name="T16" fmla="*/ 605 w 614"/>
                    <a:gd name="T17" fmla="*/ 18 h 378"/>
                    <a:gd name="T18" fmla="*/ 605 w 614"/>
                    <a:gd name="T19" fmla="*/ 18 h 378"/>
                    <a:gd name="T20" fmla="*/ 537 w 614"/>
                    <a:gd name="T21" fmla="*/ 5 h 378"/>
                    <a:gd name="T22" fmla="*/ 537 w 614"/>
                    <a:gd name="T23" fmla="*/ 5 h 378"/>
                    <a:gd name="T24" fmla="*/ 39 w 614"/>
                    <a:gd name="T25" fmla="*/ 304 h 378"/>
                    <a:gd name="T26" fmla="*/ 39 w 614"/>
                    <a:gd name="T27" fmla="*/ 304 h 378"/>
                    <a:gd name="T28" fmla="*/ 0 w 614"/>
                    <a:gd name="T29" fmla="*/ 368 h 378"/>
                    <a:gd name="T30" fmla="*/ 0 w 614"/>
                    <a:gd name="T31" fmla="*/ 368 h 378"/>
                    <a:gd name="T32" fmla="*/ 10 w 614"/>
                    <a:gd name="T33" fmla="*/ 37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14" h="378">
                      <a:moveTo>
                        <a:pt x="10" y="377"/>
                      </a:moveTo>
                      <a:lnTo>
                        <a:pt x="10" y="377"/>
                      </a:lnTo>
                      <a:cubicBezTo>
                        <a:pt x="94" y="264"/>
                        <a:pt x="219" y="244"/>
                        <a:pt x="344" y="223"/>
                      </a:cubicBezTo>
                      <a:lnTo>
                        <a:pt x="344" y="223"/>
                      </a:lnTo>
                      <a:cubicBezTo>
                        <a:pt x="424" y="209"/>
                        <a:pt x="504" y="192"/>
                        <a:pt x="567" y="132"/>
                      </a:cubicBezTo>
                      <a:lnTo>
                        <a:pt x="567" y="132"/>
                      </a:lnTo>
                      <a:cubicBezTo>
                        <a:pt x="578" y="122"/>
                        <a:pt x="593" y="111"/>
                        <a:pt x="597" y="98"/>
                      </a:cubicBezTo>
                      <a:lnTo>
                        <a:pt x="597" y="98"/>
                      </a:lnTo>
                      <a:cubicBezTo>
                        <a:pt x="604" y="72"/>
                        <a:pt x="613" y="41"/>
                        <a:pt x="605" y="18"/>
                      </a:cubicBezTo>
                      <a:lnTo>
                        <a:pt x="605" y="18"/>
                      </a:lnTo>
                      <a:cubicBezTo>
                        <a:pt x="601" y="7"/>
                        <a:pt x="558" y="0"/>
                        <a:pt x="537" y="5"/>
                      </a:cubicBezTo>
                      <a:lnTo>
                        <a:pt x="537" y="5"/>
                      </a:lnTo>
                      <a:cubicBezTo>
                        <a:pt x="343" y="58"/>
                        <a:pt x="172" y="151"/>
                        <a:pt x="39" y="304"/>
                      </a:cubicBezTo>
                      <a:lnTo>
                        <a:pt x="39" y="304"/>
                      </a:lnTo>
                      <a:cubicBezTo>
                        <a:pt x="23" y="323"/>
                        <a:pt x="13" y="347"/>
                        <a:pt x="0" y="368"/>
                      </a:cubicBezTo>
                      <a:lnTo>
                        <a:pt x="0" y="368"/>
                      </a:lnTo>
                      <a:cubicBezTo>
                        <a:pt x="3" y="371"/>
                        <a:pt x="6" y="374"/>
                        <a:pt x="10" y="37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6" name="Freeform 155">
                  <a:extLst>
                    <a:ext uri="{FF2B5EF4-FFF2-40B4-BE49-F238E27FC236}">
                      <a16:creationId xmlns:a16="http://schemas.microsoft.com/office/drawing/2014/main" xmlns="" id="{4F204E20-0712-7144-AB81-7C4FECBD1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378" y="5873574"/>
                  <a:ext cx="247681" cy="103197"/>
                </a:xfrm>
                <a:custGeom>
                  <a:avLst/>
                  <a:gdLst>
                    <a:gd name="T0" fmla="*/ 570 w 571"/>
                    <a:gd name="T1" fmla="*/ 186 h 237"/>
                    <a:gd name="T2" fmla="*/ 570 w 571"/>
                    <a:gd name="T3" fmla="*/ 186 h 237"/>
                    <a:gd name="T4" fmla="*/ 484 w 571"/>
                    <a:gd name="T5" fmla="*/ 166 h 237"/>
                    <a:gd name="T6" fmla="*/ 484 w 571"/>
                    <a:gd name="T7" fmla="*/ 166 h 237"/>
                    <a:gd name="T8" fmla="*/ 272 w 571"/>
                    <a:gd name="T9" fmla="*/ 59 h 237"/>
                    <a:gd name="T10" fmla="*/ 272 w 571"/>
                    <a:gd name="T11" fmla="*/ 59 h 237"/>
                    <a:gd name="T12" fmla="*/ 75 w 571"/>
                    <a:gd name="T13" fmla="*/ 16 h 237"/>
                    <a:gd name="T14" fmla="*/ 75 w 571"/>
                    <a:gd name="T15" fmla="*/ 16 h 237"/>
                    <a:gd name="T16" fmla="*/ 4 w 571"/>
                    <a:gd name="T17" fmla="*/ 85 h 237"/>
                    <a:gd name="T18" fmla="*/ 4 w 571"/>
                    <a:gd name="T19" fmla="*/ 85 h 237"/>
                    <a:gd name="T20" fmla="*/ 60 w 571"/>
                    <a:gd name="T21" fmla="*/ 148 h 237"/>
                    <a:gd name="T22" fmla="*/ 60 w 571"/>
                    <a:gd name="T23" fmla="*/ 148 h 237"/>
                    <a:gd name="T24" fmla="*/ 518 w 571"/>
                    <a:gd name="T25" fmla="*/ 201 h 237"/>
                    <a:gd name="T26" fmla="*/ 518 w 571"/>
                    <a:gd name="T27" fmla="*/ 201 h 237"/>
                    <a:gd name="T28" fmla="*/ 570 w 571"/>
                    <a:gd name="T29" fmla="*/ 186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1" h="237">
                      <a:moveTo>
                        <a:pt x="570" y="186"/>
                      </a:moveTo>
                      <a:lnTo>
                        <a:pt x="570" y="186"/>
                      </a:lnTo>
                      <a:cubicBezTo>
                        <a:pt x="532" y="178"/>
                        <a:pt x="506" y="176"/>
                        <a:pt x="484" y="166"/>
                      </a:cubicBezTo>
                      <a:lnTo>
                        <a:pt x="484" y="166"/>
                      </a:lnTo>
                      <a:cubicBezTo>
                        <a:pt x="412" y="133"/>
                        <a:pt x="339" y="101"/>
                        <a:pt x="272" y="59"/>
                      </a:cubicBezTo>
                      <a:lnTo>
                        <a:pt x="272" y="59"/>
                      </a:lnTo>
                      <a:cubicBezTo>
                        <a:pt x="209" y="18"/>
                        <a:pt x="147" y="0"/>
                        <a:pt x="75" y="16"/>
                      </a:cubicBezTo>
                      <a:lnTo>
                        <a:pt x="75" y="16"/>
                      </a:lnTo>
                      <a:cubicBezTo>
                        <a:pt x="38" y="24"/>
                        <a:pt x="9" y="43"/>
                        <a:pt x="4" y="85"/>
                      </a:cubicBezTo>
                      <a:lnTo>
                        <a:pt x="4" y="85"/>
                      </a:lnTo>
                      <a:cubicBezTo>
                        <a:pt x="0" y="126"/>
                        <a:pt x="33" y="137"/>
                        <a:pt x="60" y="148"/>
                      </a:cubicBezTo>
                      <a:lnTo>
                        <a:pt x="60" y="148"/>
                      </a:lnTo>
                      <a:cubicBezTo>
                        <a:pt x="208" y="207"/>
                        <a:pt x="359" y="236"/>
                        <a:pt x="518" y="201"/>
                      </a:cubicBezTo>
                      <a:lnTo>
                        <a:pt x="518" y="201"/>
                      </a:lnTo>
                      <a:cubicBezTo>
                        <a:pt x="530" y="199"/>
                        <a:pt x="542" y="194"/>
                        <a:pt x="570" y="18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7" name="Freeform 156">
                  <a:extLst>
                    <a:ext uri="{FF2B5EF4-FFF2-40B4-BE49-F238E27FC236}">
                      <a16:creationId xmlns:a16="http://schemas.microsoft.com/office/drawing/2014/main" xmlns="" id="{E66AB6D4-20A6-4744-AB66-50C7AFC46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595" y="5251632"/>
                  <a:ext cx="101613" cy="225444"/>
                </a:xfrm>
                <a:custGeom>
                  <a:avLst/>
                  <a:gdLst>
                    <a:gd name="T0" fmla="*/ 75 w 233"/>
                    <a:gd name="T1" fmla="*/ 512 h 514"/>
                    <a:gd name="T2" fmla="*/ 75 w 233"/>
                    <a:gd name="T3" fmla="*/ 512 h 514"/>
                    <a:gd name="T4" fmla="*/ 76 w 233"/>
                    <a:gd name="T5" fmla="*/ 490 h 514"/>
                    <a:gd name="T6" fmla="*/ 76 w 233"/>
                    <a:gd name="T7" fmla="*/ 490 h 514"/>
                    <a:gd name="T8" fmla="*/ 114 w 233"/>
                    <a:gd name="T9" fmla="*/ 322 h 514"/>
                    <a:gd name="T10" fmla="*/ 114 w 233"/>
                    <a:gd name="T11" fmla="*/ 322 h 514"/>
                    <a:gd name="T12" fmla="*/ 211 w 233"/>
                    <a:gd name="T13" fmla="*/ 150 h 514"/>
                    <a:gd name="T14" fmla="*/ 211 w 233"/>
                    <a:gd name="T15" fmla="*/ 150 h 514"/>
                    <a:gd name="T16" fmla="*/ 178 w 233"/>
                    <a:gd name="T17" fmla="*/ 27 h 514"/>
                    <a:gd name="T18" fmla="*/ 178 w 233"/>
                    <a:gd name="T19" fmla="*/ 27 h 514"/>
                    <a:gd name="T20" fmla="*/ 81 w 233"/>
                    <a:gd name="T21" fmla="*/ 57 h 514"/>
                    <a:gd name="T22" fmla="*/ 81 w 233"/>
                    <a:gd name="T23" fmla="*/ 57 h 514"/>
                    <a:gd name="T24" fmla="*/ 12 w 233"/>
                    <a:gd name="T25" fmla="*/ 269 h 514"/>
                    <a:gd name="T26" fmla="*/ 12 w 233"/>
                    <a:gd name="T27" fmla="*/ 269 h 514"/>
                    <a:gd name="T28" fmla="*/ 64 w 233"/>
                    <a:gd name="T29" fmla="*/ 513 h 514"/>
                    <a:gd name="T30" fmla="*/ 64 w 233"/>
                    <a:gd name="T31" fmla="*/ 513 h 514"/>
                    <a:gd name="T32" fmla="*/ 75 w 233"/>
                    <a:gd name="T33" fmla="*/ 512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3" h="514">
                      <a:moveTo>
                        <a:pt x="75" y="512"/>
                      </a:moveTo>
                      <a:lnTo>
                        <a:pt x="75" y="512"/>
                      </a:lnTo>
                      <a:cubicBezTo>
                        <a:pt x="75" y="505"/>
                        <a:pt x="78" y="497"/>
                        <a:pt x="76" y="490"/>
                      </a:cubicBezTo>
                      <a:lnTo>
                        <a:pt x="76" y="490"/>
                      </a:lnTo>
                      <a:cubicBezTo>
                        <a:pt x="61" y="427"/>
                        <a:pt x="81" y="375"/>
                        <a:pt x="114" y="322"/>
                      </a:cubicBezTo>
                      <a:lnTo>
                        <a:pt x="114" y="322"/>
                      </a:lnTo>
                      <a:cubicBezTo>
                        <a:pt x="150" y="266"/>
                        <a:pt x="181" y="208"/>
                        <a:pt x="211" y="150"/>
                      </a:cubicBezTo>
                      <a:lnTo>
                        <a:pt x="211" y="150"/>
                      </a:lnTo>
                      <a:cubicBezTo>
                        <a:pt x="232" y="110"/>
                        <a:pt x="215" y="53"/>
                        <a:pt x="178" y="27"/>
                      </a:cubicBezTo>
                      <a:lnTo>
                        <a:pt x="178" y="27"/>
                      </a:lnTo>
                      <a:cubicBezTo>
                        <a:pt x="135" y="0"/>
                        <a:pt x="104" y="30"/>
                        <a:pt x="81" y="57"/>
                      </a:cubicBezTo>
                      <a:lnTo>
                        <a:pt x="81" y="57"/>
                      </a:lnTo>
                      <a:cubicBezTo>
                        <a:pt x="30" y="117"/>
                        <a:pt x="0" y="189"/>
                        <a:pt x="12" y="269"/>
                      </a:cubicBezTo>
                      <a:lnTo>
                        <a:pt x="12" y="269"/>
                      </a:lnTo>
                      <a:cubicBezTo>
                        <a:pt x="26" y="351"/>
                        <a:pt x="47" y="431"/>
                        <a:pt x="64" y="513"/>
                      </a:cubicBezTo>
                      <a:lnTo>
                        <a:pt x="64" y="513"/>
                      </a:lnTo>
                      <a:cubicBezTo>
                        <a:pt x="68" y="513"/>
                        <a:pt x="71" y="512"/>
                        <a:pt x="75" y="51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798" name="Freeform 157">
                  <a:extLst>
                    <a:ext uri="{FF2B5EF4-FFF2-40B4-BE49-F238E27FC236}">
                      <a16:creationId xmlns:a16="http://schemas.microsoft.com/office/drawing/2014/main" xmlns="" id="{FAE58CB5-5312-1A4C-8DFA-98ECBD3A1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8881" y="6416521"/>
                  <a:ext cx="230400" cy="159359"/>
                </a:xfrm>
                <a:custGeom>
                  <a:avLst/>
                  <a:gdLst>
                    <a:gd name="T0" fmla="*/ 4339 w 531"/>
                    <a:gd name="T1" fmla="*/ 158922 h 365"/>
                    <a:gd name="T2" fmla="*/ 4339 w 531"/>
                    <a:gd name="T3" fmla="*/ 158922 h 365"/>
                    <a:gd name="T4" fmla="*/ 13451 w 531"/>
                    <a:gd name="T5" fmla="*/ 140149 h 365"/>
                    <a:gd name="T6" fmla="*/ 13451 w 531"/>
                    <a:gd name="T7" fmla="*/ 140149 h 365"/>
                    <a:gd name="T8" fmla="*/ 144488 w 531"/>
                    <a:gd name="T9" fmla="*/ 53702 h 365"/>
                    <a:gd name="T10" fmla="*/ 144488 w 531"/>
                    <a:gd name="T11" fmla="*/ 53702 h 365"/>
                    <a:gd name="T12" fmla="*/ 209573 w 531"/>
                    <a:gd name="T13" fmla="*/ 41040 h 365"/>
                    <a:gd name="T14" fmla="*/ 209573 w 531"/>
                    <a:gd name="T15" fmla="*/ 41040 h 365"/>
                    <a:gd name="T16" fmla="*/ 229966 w 531"/>
                    <a:gd name="T17" fmla="*/ 24013 h 365"/>
                    <a:gd name="T18" fmla="*/ 229966 w 531"/>
                    <a:gd name="T19" fmla="*/ 24013 h 365"/>
                    <a:gd name="T20" fmla="*/ 209573 w 531"/>
                    <a:gd name="T21" fmla="*/ 5676 h 365"/>
                    <a:gd name="T22" fmla="*/ 209573 w 531"/>
                    <a:gd name="T23" fmla="*/ 5676 h 365"/>
                    <a:gd name="T24" fmla="*/ 153166 w 531"/>
                    <a:gd name="T25" fmla="*/ 4803 h 365"/>
                    <a:gd name="T26" fmla="*/ 153166 w 531"/>
                    <a:gd name="T27" fmla="*/ 4803 h 365"/>
                    <a:gd name="T28" fmla="*/ 4339 w 531"/>
                    <a:gd name="T29" fmla="*/ 137092 h 365"/>
                    <a:gd name="T30" fmla="*/ 4339 w 531"/>
                    <a:gd name="T31" fmla="*/ 137092 h 365"/>
                    <a:gd name="T32" fmla="*/ 0 w 531"/>
                    <a:gd name="T33" fmla="*/ 157613 h 365"/>
                    <a:gd name="T34" fmla="*/ 0 w 531"/>
                    <a:gd name="T35" fmla="*/ 157613 h 365"/>
                    <a:gd name="T36" fmla="*/ 4339 w 531"/>
                    <a:gd name="T37" fmla="*/ 158922 h 3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31" h="365">
                      <a:moveTo>
                        <a:pt x="10" y="364"/>
                      </a:moveTo>
                      <a:lnTo>
                        <a:pt x="10" y="364"/>
                      </a:lnTo>
                      <a:cubicBezTo>
                        <a:pt x="17" y="350"/>
                        <a:pt x="24" y="336"/>
                        <a:pt x="31" y="321"/>
                      </a:cubicBezTo>
                      <a:cubicBezTo>
                        <a:pt x="91" y="192"/>
                        <a:pt x="207" y="150"/>
                        <a:pt x="333" y="123"/>
                      </a:cubicBezTo>
                      <a:cubicBezTo>
                        <a:pt x="383" y="112"/>
                        <a:pt x="434" y="107"/>
                        <a:pt x="483" y="94"/>
                      </a:cubicBezTo>
                      <a:cubicBezTo>
                        <a:pt x="501" y="88"/>
                        <a:pt x="515" y="68"/>
                        <a:pt x="530" y="55"/>
                      </a:cubicBezTo>
                      <a:cubicBezTo>
                        <a:pt x="515" y="40"/>
                        <a:pt x="501" y="16"/>
                        <a:pt x="483" y="13"/>
                      </a:cubicBezTo>
                      <a:cubicBezTo>
                        <a:pt x="441" y="7"/>
                        <a:pt x="394" y="0"/>
                        <a:pt x="353" y="11"/>
                      </a:cubicBezTo>
                      <a:cubicBezTo>
                        <a:pt x="190" y="54"/>
                        <a:pt x="67" y="147"/>
                        <a:pt x="10" y="314"/>
                      </a:cubicBezTo>
                      <a:cubicBezTo>
                        <a:pt x="5" y="328"/>
                        <a:pt x="3" y="345"/>
                        <a:pt x="0" y="361"/>
                      </a:cubicBezTo>
                      <a:cubicBezTo>
                        <a:pt x="3" y="362"/>
                        <a:pt x="6" y="363"/>
                        <a:pt x="10" y="364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9" name="Freeform 158">
                  <a:extLst>
                    <a:ext uri="{FF2B5EF4-FFF2-40B4-BE49-F238E27FC236}">
                      <a16:creationId xmlns:a16="http://schemas.microsoft.com/office/drawing/2014/main" xmlns="" id="{E07FCAD3-AAD8-5B43-9B65-B8D8EE577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756" y="5603650"/>
                  <a:ext cx="177822" cy="111134"/>
                </a:xfrm>
                <a:custGeom>
                  <a:avLst/>
                  <a:gdLst>
                    <a:gd name="T0" fmla="*/ 0 w 407"/>
                    <a:gd name="T1" fmla="*/ 4 h 256"/>
                    <a:gd name="T2" fmla="*/ 0 w 407"/>
                    <a:gd name="T3" fmla="*/ 4 h 256"/>
                    <a:gd name="T4" fmla="*/ 200 w 407"/>
                    <a:gd name="T5" fmla="*/ 214 h 256"/>
                    <a:gd name="T6" fmla="*/ 200 w 407"/>
                    <a:gd name="T7" fmla="*/ 214 h 256"/>
                    <a:gd name="T8" fmla="*/ 332 w 407"/>
                    <a:gd name="T9" fmla="*/ 254 h 256"/>
                    <a:gd name="T10" fmla="*/ 332 w 407"/>
                    <a:gd name="T11" fmla="*/ 254 h 256"/>
                    <a:gd name="T12" fmla="*/ 400 w 407"/>
                    <a:gd name="T13" fmla="*/ 209 h 256"/>
                    <a:gd name="T14" fmla="*/ 400 w 407"/>
                    <a:gd name="T15" fmla="*/ 209 h 256"/>
                    <a:gd name="T16" fmla="*/ 366 w 407"/>
                    <a:gd name="T17" fmla="*/ 140 h 256"/>
                    <a:gd name="T18" fmla="*/ 366 w 407"/>
                    <a:gd name="T19" fmla="*/ 140 h 256"/>
                    <a:gd name="T20" fmla="*/ 204 w 407"/>
                    <a:gd name="T21" fmla="*/ 67 h 256"/>
                    <a:gd name="T22" fmla="*/ 204 w 407"/>
                    <a:gd name="T23" fmla="*/ 67 h 256"/>
                    <a:gd name="T24" fmla="*/ 10 w 407"/>
                    <a:gd name="T25" fmla="*/ 0 h 256"/>
                    <a:gd name="T26" fmla="*/ 10 w 407"/>
                    <a:gd name="T27" fmla="*/ 0 h 256"/>
                    <a:gd name="T28" fmla="*/ 0 w 407"/>
                    <a:gd name="T29" fmla="*/ 4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7" h="256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66" y="74"/>
                        <a:pt x="127" y="151"/>
                        <a:pt x="200" y="214"/>
                      </a:cubicBezTo>
                      <a:lnTo>
                        <a:pt x="200" y="214"/>
                      </a:lnTo>
                      <a:cubicBezTo>
                        <a:pt x="232" y="241"/>
                        <a:pt x="287" y="250"/>
                        <a:pt x="332" y="254"/>
                      </a:cubicBezTo>
                      <a:lnTo>
                        <a:pt x="332" y="254"/>
                      </a:lnTo>
                      <a:cubicBezTo>
                        <a:pt x="354" y="255"/>
                        <a:pt x="391" y="230"/>
                        <a:pt x="400" y="209"/>
                      </a:cubicBezTo>
                      <a:lnTo>
                        <a:pt x="400" y="209"/>
                      </a:lnTo>
                      <a:cubicBezTo>
                        <a:pt x="406" y="192"/>
                        <a:pt x="385" y="151"/>
                        <a:pt x="366" y="140"/>
                      </a:cubicBezTo>
                      <a:lnTo>
                        <a:pt x="366" y="140"/>
                      </a:lnTo>
                      <a:cubicBezTo>
                        <a:pt x="315" y="110"/>
                        <a:pt x="260" y="88"/>
                        <a:pt x="204" y="67"/>
                      </a:cubicBezTo>
                      <a:lnTo>
                        <a:pt x="204" y="67"/>
                      </a:lnTo>
                      <a:cubicBezTo>
                        <a:pt x="140" y="43"/>
                        <a:pt x="75" y="23"/>
                        <a:pt x="10" y="0"/>
                      </a:cubicBezTo>
                      <a:lnTo>
                        <a:pt x="10" y="0"/>
                      </a:lnTo>
                      <a:cubicBezTo>
                        <a:pt x="7" y="2"/>
                        <a:pt x="4" y="3"/>
                        <a:pt x="0" y="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0" name="Freeform 159">
                  <a:extLst>
                    <a:ext uri="{FF2B5EF4-FFF2-40B4-BE49-F238E27FC236}">
                      <a16:creationId xmlns:a16="http://schemas.microsoft.com/office/drawing/2014/main" xmlns="" id="{3A893969-616F-9A47-8CF0-0B236114B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4681" y="5852993"/>
                  <a:ext cx="154007" cy="104784"/>
                </a:xfrm>
                <a:custGeom>
                  <a:avLst/>
                  <a:gdLst>
                    <a:gd name="T0" fmla="*/ 0 w 352"/>
                    <a:gd name="T1" fmla="*/ 196 h 242"/>
                    <a:gd name="T2" fmla="*/ 0 w 352"/>
                    <a:gd name="T3" fmla="*/ 196 h 242"/>
                    <a:gd name="T4" fmla="*/ 281 w 352"/>
                    <a:gd name="T5" fmla="*/ 164 h 242"/>
                    <a:gd name="T6" fmla="*/ 281 w 352"/>
                    <a:gd name="T7" fmla="*/ 164 h 242"/>
                    <a:gd name="T8" fmla="*/ 329 w 352"/>
                    <a:gd name="T9" fmla="*/ 42 h 242"/>
                    <a:gd name="T10" fmla="*/ 329 w 352"/>
                    <a:gd name="T11" fmla="*/ 42 h 242"/>
                    <a:gd name="T12" fmla="*/ 202 w 352"/>
                    <a:gd name="T13" fmla="*/ 28 h 242"/>
                    <a:gd name="T14" fmla="*/ 202 w 352"/>
                    <a:gd name="T15" fmla="*/ 28 h 242"/>
                    <a:gd name="T16" fmla="*/ 121 w 352"/>
                    <a:gd name="T17" fmla="*/ 87 h 242"/>
                    <a:gd name="T18" fmla="*/ 121 w 352"/>
                    <a:gd name="T19" fmla="*/ 87 h 242"/>
                    <a:gd name="T20" fmla="*/ 0 w 352"/>
                    <a:gd name="T21" fmla="*/ 19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2" h="242">
                      <a:moveTo>
                        <a:pt x="0" y="196"/>
                      </a:moveTo>
                      <a:lnTo>
                        <a:pt x="0" y="196"/>
                      </a:lnTo>
                      <a:cubicBezTo>
                        <a:pt x="98" y="209"/>
                        <a:pt x="195" y="241"/>
                        <a:pt x="281" y="164"/>
                      </a:cubicBezTo>
                      <a:lnTo>
                        <a:pt x="281" y="164"/>
                      </a:lnTo>
                      <a:cubicBezTo>
                        <a:pt x="328" y="122"/>
                        <a:pt x="351" y="69"/>
                        <a:pt x="329" y="42"/>
                      </a:cubicBezTo>
                      <a:lnTo>
                        <a:pt x="329" y="42"/>
                      </a:lnTo>
                      <a:cubicBezTo>
                        <a:pt x="293" y="0"/>
                        <a:pt x="244" y="11"/>
                        <a:pt x="202" y="28"/>
                      </a:cubicBezTo>
                      <a:lnTo>
                        <a:pt x="202" y="28"/>
                      </a:lnTo>
                      <a:cubicBezTo>
                        <a:pt x="172" y="40"/>
                        <a:pt x="146" y="65"/>
                        <a:pt x="121" y="87"/>
                      </a:cubicBezTo>
                      <a:lnTo>
                        <a:pt x="121" y="87"/>
                      </a:lnTo>
                      <a:cubicBezTo>
                        <a:pt x="81" y="120"/>
                        <a:pt x="44" y="156"/>
                        <a:pt x="0" y="1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1" name="Freeform 160">
                  <a:extLst>
                    <a:ext uri="{FF2B5EF4-FFF2-40B4-BE49-F238E27FC236}">
                      <a16:creationId xmlns:a16="http://schemas.microsoft.com/office/drawing/2014/main" xmlns="" id="{92C2E26F-A5EC-BD4F-9F4C-9DF1117AF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4507" y="5389871"/>
                  <a:ext cx="165120" cy="125424"/>
                </a:xfrm>
                <a:custGeom>
                  <a:avLst/>
                  <a:gdLst>
                    <a:gd name="T0" fmla="*/ 371 w 379"/>
                    <a:gd name="T1" fmla="*/ 285 h 286"/>
                    <a:gd name="T2" fmla="*/ 371 w 379"/>
                    <a:gd name="T3" fmla="*/ 285 h 286"/>
                    <a:gd name="T4" fmla="*/ 218 w 379"/>
                    <a:gd name="T5" fmla="*/ 90 h 286"/>
                    <a:gd name="T6" fmla="*/ 218 w 379"/>
                    <a:gd name="T7" fmla="*/ 90 h 286"/>
                    <a:gd name="T8" fmla="*/ 38 w 379"/>
                    <a:gd name="T9" fmla="*/ 25 h 286"/>
                    <a:gd name="T10" fmla="*/ 38 w 379"/>
                    <a:gd name="T11" fmla="*/ 25 h 286"/>
                    <a:gd name="T12" fmla="*/ 15 w 379"/>
                    <a:gd name="T13" fmla="*/ 82 h 286"/>
                    <a:gd name="T14" fmla="*/ 15 w 379"/>
                    <a:gd name="T15" fmla="*/ 82 h 286"/>
                    <a:gd name="T16" fmla="*/ 35 w 379"/>
                    <a:gd name="T17" fmla="*/ 110 h 286"/>
                    <a:gd name="T18" fmla="*/ 35 w 379"/>
                    <a:gd name="T19" fmla="*/ 110 h 286"/>
                    <a:gd name="T20" fmla="*/ 373 w 379"/>
                    <a:gd name="T21" fmla="*/ 284 h 286"/>
                    <a:gd name="T22" fmla="*/ 373 w 379"/>
                    <a:gd name="T23" fmla="*/ 284 h 286"/>
                    <a:gd name="T24" fmla="*/ 371 w 379"/>
                    <a:gd name="T25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9" h="286">
                      <a:moveTo>
                        <a:pt x="371" y="285"/>
                      </a:moveTo>
                      <a:lnTo>
                        <a:pt x="371" y="285"/>
                      </a:lnTo>
                      <a:cubicBezTo>
                        <a:pt x="321" y="221"/>
                        <a:pt x="269" y="156"/>
                        <a:pt x="218" y="90"/>
                      </a:cubicBezTo>
                      <a:lnTo>
                        <a:pt x="218" y="90"/>
                      </a:lnTo>
                      <a:cubicBezTo>
                        <a:pt x="164" y="20"/>
                        <a:pt x="107" y="0"/>
                        <a:pt x="38" y="25"/>
                      </a:cubicBezTo>
                      <a:lnTo>
                        <a:pt x="38" y="25"/>
                      </a:lnTo>
                      <a:cubicBezTo>
                        <a:pt x="5" y="36"/>
                        <a:pt x="0" y="55"/>
                        <a:pt x="15" y="82"/>
                      </a:cubicBezTo>
                      <a:lnTo>
                        <a:pt x="15" y="82"/>
                      </a:lnTo>
                      <a:cubicBezTo>
                        <a:pt x="20" y="93"/>
                        <a:pt x="26" y="103"/>
                        <a:pt x="35" y="110"/>
                      </a:cubicBezTo>
                      <a:lnTo>
                        <a:pt x="35" y="110"/>
                      </a:lnTo>
                      <a:cubicBezTo>
                        <a:pt x="135" y="193"/>
                        <a:pt x="248" y="250"/>
                        <a:pt x="373" y="284"/>
                      </a:cubicBezTo>
                      <a:lnTo>
                        <a:pt x="373" y="284"/>
                      </a:lnTo>
                      <a:cubicBezTo>
                        <a:pt x="375" y="285"/>
                        <a:pt x="378" y="282"/>
                        <a:pt x="371" y="2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2" name="Freeform 161">
                  <a:extLst>
                    <a:ext uri="{FF2B5EF4-FFF2-40B4-BE49-F238E27FC236}">
                      <a16:creationId xmlns:a16="http://schemas.microsoft.com/office/drawing/2014/main" xmlns="" id="{F67A8E39-B30E-3C43-8458-4F011D710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543" y="5636791"/>
                  <a:ext cx="128603" cy="155588"/>
                </a:xfrm>
                <a:custGeom>
                  <a:avLst/>
                  <a:gdLst>
                    <a:gd name="T0" fmla="*/ 268 w 295"/>
                    <a:gd name="T1" fmla="*/ 0 h 357"/>
                    <a:gd name="T2" fmla="*/ 268 w 295"/>
                    <a:gd name="T3" fmla="*/ 0 h 357"/>
                    <a:gd name="T4" fmla="*/ 26 w 295"/>
                    <a:gd name="T5" fmla="*/ 356 h 357"/>
                    <a:gd name="T6" fmla="*/ 26 w 295"/>
                    <a:gd name="T7" fmla="*/ 356 h 357"/>
                    <a:gd name="T8" fmla="*/ 196 w 295"/>
                    <a:gd name="T9" fmla="*/ 195 h 357"/>
                    <a:gd name="T10" fmla="*/ 196 w 295"/>
                    <a:gd name="T11" fmla="*/ 195 h 357"/>
                    <a:gd name="T12" fmla="*/ 268 w 295"/>
                    <a:gd name="T13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5" h="357">
                      <a:moveTo>
                        <a:pt x="268" y="0"/>
                      </a:moveTo>
                      <a:lnTo>
                        <a:pt x="268" y="0"/>
                      </a:lnTo>
                      <a:cubicBezTo>
                        <a:pt x="124" y="37"/>
                        <a:pt x="0" y="223"/>
                        <a:pt x="26" y="356"/>
                      </a:cubicBezTo>
                      <a:lnTo>
                        <a:pt x="26" y="356"/>
                      </a:lnTo>
                      <a:cubicBezTo>
                        <a:pt x="81" y="303"/>
                        <a:pt x="138" y="248"/>
                        <a:pt x="196" y="195"/>
                      </a:cubicBezTo>
                      <a:lnTo>
                        <a:pt x="196" y="195"/>
                      </a:lnTo>
                      <a:cubicBezTo>
                        <a:pt x="271" y="127"/>
                        <a:pt x="294" y="68"/>
                        <a:pt x="268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3" name="Freeform 162">
                  <a:extLst>
                    <a:ext uri="{FF2B5EF4-FFF2-40B4-BE49-F238E27FC236}">
                      <a16:creationId xmlns:a16="http://schemas.microsoft.com/office/drawing/2014/main" xmlns="" id="{0C3076E3-4EF9-FC42-97C9-ED0C05478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476" y="5265236"/>
                  <a:ext cx="109551" cy="198455"/>
                </a:xfrm>
                <a:custGeom>
                  <a:avLst/>
                  <a:gdLst>
                    <a:gd name="T0" fmla="*/ 0 w 253"/>
                    <a:gd name="T1" fmla="*/ 454 h 455"/>
                    <a:gd name="T2" fmla="*/ 0 w 253"/>
                    <a:gd name="T3" fmla="*/ 454 h 455"/>
                    <a:gd name="T4" fmla="*/ 245 w 253"/>
                    <a:gd name="T5" fmla="*/ 126 h 455"/>
                    <a:gd name="T6" fmla="*/ 245 w 253"/>
                    <a:gd name="T7" fmla="*/ 126 h 455"/>
                    <a:gd name="T8" fmla="*/ 231 w 253"/>
                    <a:gd name="T9" fmla="*/ 16 h 455"/>
                    <a:gd name="T10" fmla="*/ 231 w 253"/>
                    <a:gd name="T11" fmla="*/ 16 h 455"/>
                    <a:gd name="T12" fmla="*/ 142 w 253"/>
                    <a:gd name="T13" fmla="*/ 81 h 455"/>
                    <a:gd name="T14" fmla="*/ 142 w 253"/>
                    <a:gd name="T15" fmla="*/ 81 h 455"/>
                    <a:gd name="T16" fmla="*/ 129 w 253"/>
                    <a:gd name="T17" fmla="*/ 119 h 455"/>
                    <a:gd name="T18" fmla="*/ 129 w 253"/>
                    <a:gd name="T19" fmla="*/ 119 h 455"/>
                    <a:gd name="T20" fmla="*/ 0 w 253"/>
                    <a:gd name="T21" fmla="*/ 454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3" h="455">
                      <a:moveTo>
                        <a:pt x="0" y="454"/>
                      </a:moveTo>
                      <a:lnTo>
                        <a:pt x="0" y="454"/>
                      </a:lnTo>
                      <a:cubicBezTo>
                        <a:pt x="110" y="364"/>
                        <a:pt x="213" y="269"/>
                        <a:pt x="245" y="126"/>
                      </a:cubicBezTo>
                      <a:lnTo>
                        <a:pt x="245" y="126"/>
                      </a:lnTo>
                      <a:cubicBezTo>
                        <a:pt x="252" y="90"/>
                        <a:pt x="247" y="23"/>
                        <a:pt x="231" y="16"/>
                      </a:cubicBezTo>
                      <a:lnTo>
                        <a:pt x="231" y="16"/>
                      </a:lnTo>
                      <a:cubicBezTo>
                        <a:pt x="188" y="0"/>
                        <a:pt x="165" y="49"/>
                        <a:pt x="142" y="81"/>
                      </a:cubicBezTo>
                      <a:lnTo>
                        <a:pt x="142" y="81"/>
                      </a:lnTo>
                      <a:cubicBezTo>
                        <a:pt x="135" y="93"/>
                        <a:pt x="131" y="107"/>
                        <a:pt x="129" y="119"/>
                      </a:cubicBezTo>
                      <a:lnTo>
                        <a:pt x="129" y="119"/>
                      </a:lnTo>
                      <a:cubicBezTo>
                        <a:pt x="113" y="242"/>
                        <a:pt x="65" y="351"/>
                        <a:pt x="0" y="45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4" name="Freeform 163">
                  <a:extLst>
                    <a:ext uri="{FF2B5EF4-FFF2-40B4-BE49-F238E27FC236}">
                      <a16:creationId xmlns:a16="http://schemas.microsoft.com/office/drawing/2014/main" xmlns="" id="{E6AA763F-4452-114E-BD92-81B249088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7515" y="5383085"/>
                  <a:ext cx="133367" cy="115897"/>
                </a:xfrm>
                <a:custGeom>
                  <a:avLst/>
                  <a:gdLst>
                    <a:gd name="T0" fmla="*/ 0 w 304"/>
                    <a:gd name="T1" fmla="*/ 265 h 266"/>
                    <a:gd name="T2" fmla="*/ 0 w 304"/>
                    <a:gd name="T3" fmla="*/ 265 h 266"/>
                    <a:gd name="T4" fmla="*/ 271 w 304"/>
                    <a:gd name="T5" fmla="*/ 107 h 266"/>
                    <a:gd name="T6" fmla="*/ 271 w 304"/>
                    <a:gd name="T7" fmla="*/ 107 h 266"/>
                    <a:gd name="T8" fmla="*/ 293 w 304"/>
                    <a:gd name="T9" fmla="*/ 25 h 266"/>
                    <a:gd name="T10" fmla="*/ 293 w 304"/>
                    <a:gd name="T11" fmla="*/ 25 h 266"/>
                    <a:gd name="T12" fmla="*/ 212 w 304"/>
                    <a:gd name="T13" fmla="*/ 45 h 266"/>
                    <a:gd name="T14" fmla="*/ 212 w 304"/>
                    <a:gd name="T15" fmla="*/ 45 h 266"/>
                    <a:gd name="T16" fmla="*/ 191 w 304"/>
                    <a:gd name="T17" fmla="*/ 68 h 266"/>
                    <a:gd name="T18" fmla="*/ 191 w 304"/>
                    <a:gd name="T19" fmla="*/ 68 h 266"/>
                    <a:gd name="T20" fmla="*/ 0 w 304"/>
                    <a:gd name="T21" fmla="*/ 26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4" h="266">
                      <a:moveTo>
                        <a:pt x="0" y="265"/>
                      </a:moveTo>
                      <a:lnTo>
                        <a:pt x="0" y="265"/>
                      </a:lnTo>
                      <a:cubicBezTo>
                        <a:pt x="104" y="234"/>
                        <a:pt x="206" y="199"/>
                        <a:pt x="271" y="107"/>
                      </a:cubicBezTo>
                      <a:lnTo>
                        <a:pt x="271" y="107"/>
                      </a:lnTo>
                      <a:cubicBezTo>
                        <a:pt x="287" y="84"/>
                        <a:pt x="303" y="34"/>
                        <a:pt x="293" y="25"/>
                      </a:cubicBezTo>
                      <a:lnTo>
                        <a:pt x="293" y="25"/>
                      </a:lnTo>
                      <a:cubicBezTo>
                        <a:pt x="268" y="0"/>
                        <a:pt x="238" y="28"/>
                        <a:pt x="212" y="45"/>
                      </a:cubicBezTo>
                      <a:lnTo>
                        <a:pt x="212" y="45"/>
                      </a:lnTo>
                      <a:cubicBezTo>
                        <a:pt x="203" y="50"/>
                        <a:pt x="196" y="59"/>
                        <a:pt x="191" y="68"/>
                      </a:cubicBezTo>
                      <a:lnTo>
                        <a:pt x="191" y="68"/>
                      </a:lnTo>
                      <a:cubicBezTo>
                        <a:pt x="143" y="149"/>
                        <a:pt x="76" y="212"/>
                        <a:pt x="0" y="26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5" name="Freeform 164">
                  <a:extLst>
                    <a:ext uri="{FF2B5EF4-FFF2-40B4-BE49-F238E27FC236}">
                      <a16:creationId xmlns:a16="http://schemas.microsoft.com/office/drawing/2014/main" xmlns="" id="{C0F7B6C2-C2EF-2E45-B8C9-13383F2B1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8897" y="5863749"/>
                  <a:ext cx="169884" cy="73031"/>
                </a:xfrm>
                <a:custGeom>
                  <a:avLst/>
                  <a:gdLst>
                    <a:gd name="T0" fmla="*/ 0 w 387"/>
                    <a:gd name="T1" fmla="*/ 16 h 167"/>
                    <a:gd name="T2" fmla="*/ 0 w 387"/>
                    <a:gd name="T3" fmla="*/ 16 h 167"/>
                    <a:gd name="T4" fmla="*/ 291 w 387"/>
                    <a:gd name="T5" fmla="*/ 162 h 167"/>
                    <a:gd name="T6" fmla="*/ 291 w 387"/>
                    <a:gd name="T7" fmla="*/ 162 h 167"/>
                    <a:gd name="T8" fmla="*/ 354 w 387"/>
                    <a:gd name="T9" fmla="*/ 155 h 167"/>
                    <a:gd name="T10" fmla="*/ 354 w 387"/>
                    <a:gd name="T11" fmla="*/ 155 h 167"/>
                    <a:gd name="T12" fmla="*/ 385 w 387"/>
                    <a:gd name="T13" fmla="*/ 108 h 167"/>
                    <a:gd name="T14" fmla="*/ 385 w 387"/>
                    <a:gd name="T15" fmla="*/ 108 h 167"/>
                    <a:gd name="T16" fmla="*/ 349 w 387"/>
                    <a:gd name="T17" fmla="*/ 74 h 167"/>
                    <a:gd name="T18" fmla="*/ 349 w 387"/>
                    <a:gd name="T19" fmla="*/ 74 h 167"/>
                    <a:gd name="T20" fmla="*/ 7 w 387"/>
                    <a:gd name="T21" fmla="*/ 0 h 167"/>
                    <a:gd name="T22" fmla="*/ 7 w 387"/>
                    <a:gd name="T23" fmla="*/ 0 h 167"/>
                    <a:gd name="T24" fmla="*/ 0 w 387"/>
                    <a:gd name="T25" fmla="*/ 1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7" h="167">
                      <a:moveTo>
                        <a:pt x="0" y="16"/>
                      </a:moveTo>
                      <a:lnTo>
                        <a:pt x="0" y="16"/>
                      </a:lnTo>
                      <a:cubicBezTo>
                        <a:pt x="92" y="75"/>
                        <a:pt x="180" y="141"/>
                        <a:pt x="291" y="162"/>
                      </a:cubicBezTo>
                      <a:lnTo>
                        <a:pt x="291" y="162"/>
                      </a:lnTo>
                      <a:cubicBezTo>
                        <a:pt x="311" y="166"/>
                        <a:pt x="336" y="165"/>
                        <a:pt x="354" y="155"/>
                      </a:cubicBezTo>
                      <a:lnTo>
                        <a:pt x="354" y="155"/>
                      </a:lnTo>
                      <a:cubicBezTo>
                        <a:pt x="369" y="147"/>
                        <a:pt x="384" y="125"/>
                        <a:pt x="385" y="108"/>
                      </a:cubicBezTo>
                      <a:lnTo>
                        <a:pt x="385" y="108"/>
                      </a:lnTo>
                      <a:cubicBezTo>
                        <a:pt x="386" y="98"/>
                        <a:pt x="364" y="77"/>
                        <a:pt x="349" y="74"/>
                      </a:cubicBezTo>
                      <a:lnTo>
                        <a:pt x="349" y="74"/>
                      </a:lnTo>
                      <a:cubicBezTo>
                        <a:pt x="235" y="48"/>
                        <a:pt x="121" y="24"/>
                        <a:pt x="7" y="0"/>
                      </a:cubicBezTo>
                      <a:lnTo>
                        <a:pt x="7" y="0"/>
                      </a:lnTo>
                      <a:cubicBezTo>
                        <a:pt x="4" y="6"/>
                        <a:pt x="3" y="10"/>
                        <a:pt x="0" y="1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6" name="Freeform 165">
                  <a:extLst>
                    <a:ext uri="{FF2B5EF4-FFF2-40B4-BE49-F238E27FC236}">
                      <a16:creationId xmlns:a16="http://schemas.microsoft.com/office/drawing/2014/main" xmlns="" id="{77B59755-B725-FC4B-B8A5-7D7425E40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1299" y="5299131"/>
                  <a:ext cx="87324" cy="171464"/>
                </a:xfrm>
                <a:custGeom>
                  <a:avLst/>
                  <a:gdLst>
                    <a:gd name="T0" fmla="*/ 203 w 204"/>
                    <a:gd name="T1" fmla="*/ 390 h 391"/>
                    <a:gd name="T2" fmla="*/ 203 w 204"/>
                    <a:gd name="T3" fmla="*/ 390 h 391"/>
                    <a:gd name="T4" fmla="*/ 125 w 204"/>
                    <a:gd name="T5" fmla="*/ 121 h 391"/>
                    <a:gd name="T6" fmla="*/ 125 w 204"/>
                    <a:gd name="T7" fmla="*/ 121 h 391"/>
                    <a:gd name="T8" fmla="*/ 57 w 204"/>
                    <a:gd name="T9" fmla="*/ 24 h 391"/>
                    <a:gd name="T10" fmla="*/ 57 w 204"/>
                    <a:gd name="T11" fmla="*/ 24 h 391"/>
                    <a:gd name="T12" fmla="*/ 2 w 204"/>
                    <a:gd name="T13" fmla="*/ 51 h 391"/>
                    <a:gd name="T14" fmla="*/ 2 w 204"/>
                    <a:gd name="T15" fmla="*/ 51 h 391"/>
                    <a:gd name="T16" fmla="*/ 5 w 204"/>
                    <a:gd name="T17" fmla="*/ 86 h 391"/>
                    <a:gd name="T18" fmla="*/ 5 w 204"/>
                    <a:gd name="T19" fmla="*/ 86 h 391"/>
                    <a:gd name="T20" fmla="*/ 203 w 204"/>
                    <a:gd name="T21" fmla="*/ 39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4" h="391">
                      <a:moveTo>
                        <a:pt x="203" y="390"/>
                      </a:moveTo>
                      <a:lnTo>
                        <a:pt x="203" y="390"/>
                      </a:lnTo>
                      <a:cubicBezTo>
                        <a:pt x="176" y="294"/>
                        <a:pt x="155" y="206"/>
                        <a:pt x="125" y="121"/>
                      </a:cubicBezTo>
                      <a:lnTo>
                        <a:pt x="125" y="121"/>
                      </a:lnTo>
                      <a:cubicBezTo>
                        <a:pt x="112" y="85"/>
                        <a:pt x="86" y="51"/>
                        <a:pt x="57" y="24"/>
                      </a:cubicBezTo>
                      <a:lnTo>
                        <a:pt x="57" y="24"/>
                      </a:lnTo>
                      <a:cubicBezTo>
                        <a:pt x="31" y="0"/>
                        <a:pt x="6" y="13"/>
                        <a:pt x="2" y="51"/>
                      </a:cubicBezTo>
                      <a:lnTo>
                        <a:pt x="2" y="51"/>
                      </a:lnTo>
                      <a:cubicBezTo>
                        <a:pt x="1" y="63"/>
                        <a:pt x="0" y="75"/>
                        <a:pt x="5" y="86"/>
                      </a:cubicBezTo>
                      <a:lnTo>
                        <a:pt x="5" y="86"/>
                      </a:lnTo>
                      <a:cubicBezTo>
                        <a:pt x="45" y="202"/>
                        <a:pt x="111" y="300"/>
                        <a:pt x="203" y="39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7" name="Freeform 166">
                  <a:extLst>
                    <a:ext uri="{FF2B5EF4-FFF2-40B4-BE49-F238E27FC236}">
                      <a16:creationId xmlns:a16="http://schemas.microsoft.com/office/drawing/2014/main" xmlns="" id="{4DC230DC-B923-0249-83FD-BC9BF4905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5042" y="5671033"/>
                  <a:ext cx="46043" cy="193691"/>
                </a:xfrm>
                <a:custGeom>
                  <a:avLst/>
                  <a:gdLst>
                    <a:gd name="T0" fmla="*/ 103 w 104"/>
                    <a:gd name="T1" fmla="*/ 443 h 444"/>
                    <a:gd name="T2" fmla="*/ 103 w 104"/>
                    <a:gd name="T3" fmla="*/ 443 h 444"/>
                    <a:gd name="T4" fmla="*/ 101 w 104"/>
                    <a:gd name="T5" fmla="*/ 48 h 444"/>
                    <a:gd name="T6" fmla="*/ 101 w 104"/>
                    <a:gd name="T7" fmla="*/ 48 h 444"/>
                    <a:gd name="T8" fmla="*/ 45 w 104"/>
                    <a:gd name="T9" fmla="*/ 3 h 444"/>
                    <a:gd name="T10" fmla="*/ 45 w 104"/>
                    <a:gd name="T11" fmla="*/ 3 h 444"/>
                    <a:gd name="T12" fmla="*/ 8 w 104"/>
                    <a:gd name="T13" fmla="*/ 45 h 444"/>
                    <a:gd name="T14" fmla="*/ 8 w 104"/>
                    <a:gd name="T15" fmla="*/ 45 h 444"/>
                    <a:gd name="T16" fmla="*/ 103 w 104"/>
                    <a:gd name="T17" fmla="*/ 443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444">
                      <a:moveTo>
                        <a:pt x="103" y="443"/>
                      </a:moveTo>
                      <a:lnTo>
                        <a:pt x="103" y="443"/>
                      </a:lnTo>
                      <a:cubicBezTo>
                        <a:pt x="102" y="311"/>
                        <a:pt x="101" y="180"/>
                        <a:pt x="101" y="48"/>
                      </a:cubicBezTo>
                      <a:lnTo>
                        <a:pt x="101" y="48"/>
                      </a:lnTo>
                      <a:cubicBezTo>
                        <a:pt x="100" y="11"/>
                        <a:pt x="75" y="5"/>
                        <a:pt x="45" y="3"/>
                      </a:cubicBezTo>
                      <a:lnTo>
                        <a:pt x="45" y="3"/>
                      </a:lnTo>
                      <a:cubicBezTo>
                        <a:pt x="14" y="0"/>
                        <a:pt x="9" y="21"/>
                        <a:pt x="8" y="45"/>
                      </a:cubicBezTo>
                      <a:lnTo>
                        <a:pt x="8" y="45"/>
                      </a:lnTo>
                      <a:cubicBezTo>
                        <a:pt x="0" y="187"/>
                        <a:pt x="66" y="313"/>
                        <a:pt x="103" y="44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8" name="Freeform 167">
                  <a:extLst>
                    <a:ext uri="{FF2B5EF4-FFF2-40B4-BE49-F238E27FC236}">
                      <a16:creationId xmlns:a16="http://schemas.microsoft.com/office/drawing/2014/main" xmlns="" id="{970F05D2-0C83-DD4B-8D39-EA202915E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8091" y="5719534"/>
                  <a:ext cx="39692" cy="161939"/>
                </a:xfrm>
                <a:custGeom>
                  <a:avLst/>
                  <a:gdLst>
                    <a:gd name="T0" fmla="*/ 73 w 94"/>
                    <a:gd name="T1" fmla="*/ 364 h 370"/>
                    <a:gd name="T2" fmla="*/ 73 w 94"/>
                    <a:gd name="T3" fmla="*/ 364 h 370"/>
                    <a:gd name="T4" fmla="*/ 92 w 94"/>
                    <a:gd name="T5" fmla="*/ 50 h 370"/>
                    <a:gd name="T6" fmla="*/ 92 w 94"/>
                    <a:gd name="T7" fmla="*/ 50 h 370"/>
                    <a:gd name="T8" fmla="*/ 55 w 94"/>
                    <a:gd name="T9" fmla="*/ 0 h 370"/>
                    <a:gd name="T10" fmla="*/ 55 w 94"/>
                    <a:gd name="T11" fmla="*/ 0 h 370"/>
                    <a:gd name="T12" fmla="*/ 11 w 94"/>
                    <a:gd name="T13" fmla="*/ 38 h 370"/>
                    <a:gd name="T14" fmla="*/ 11 w 94"/>
                    <a:gd name="T15" fmla="*/ 38 h 370"/>
                    <a:gd name="T16" fmla="*/ 2 w 94"/>
                    <a:gd name="T17" fmla="*/ 92 h 370"/>
                    <a:gd name="T18" fmla="*/ 2 w 94"/>
                    <a:gd name="T19" fmla="*/ 92 h 370"/>
                    <a:gd name="T20" fmla="*/ 36 w 94"/>
                    <a:gd name="T21" fmla="*/ 369 h 370"/>
                    <a:gd name="T22" fmla="*/ 36 w 94"/>
                    <a:gd name="T23" fmla="*/ 369 h 370"/>
                    <a:gd name="T24" fmla="*/ 73 w 94"/>
                    <a:gd name="T25" fmla="*/ 364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" h="370">
                      <a:moveTo>
                        <a:pt x="73" y="364"/>
                      </a:moveTo>
                      <a:lnTo>
                        <a:pt x="73" y="364"/>
                      </a:lnTo>
                      <a:cubicBezTo>
                        <a:pt x="80" y="259"/>
                        <a:pt x="89" y="155"/>
                        <a:pt x="92" y="50"/>
                      </a:cubicBezTo>
                      <a:lnTo>
                        <a:pt x="92" y="50"/>
                      </a:lnTo>
                      <a:cubicBezTo>
                        <a:pt x="93" y="34"/>
                        <a:pt x="68" y="16"/>
                        <a:pt x="55" y="0"/>
                      </a:cubicBezTo>
                      <a:lnTo>
                        <a:pt x="55" y="0"/>
                      </a:lnTo>
                      <a:cubicBezTo>
                        <a:pt x="40" y="12"/>
                        <a:pt x="20" y="22"/>
                        <a:pt x="11" y="38"/>
                      </a:cubicBezTo>
                      <a:lnTo>
                        <a:pt x="11" y="38"/>
                      </a:lnTo>
                      <a:cubicBezTo>
                        <a:pt x="3" y="53"/>
                        <a:pt x="0" y="74"/>
                        <a:pt x="2" y="92"/>
                      </a:cubicBezTo>
                      <a:lnTo>
                        <a:pt x="2" y="92"/>
                      </a:lnTo>
                      <a:cubicBezTo>
                        <a:pt x="12" y="184"/>
                        <a:pt x="25" y="276"/>
                        <a:pt x="36" y="369"/>
                      </a:cubicBezTo>
                      <a:lnTo>
                        <a:pt x="36" y="369"/>
                      </a:lnTo>
                      <a:cubicBezTo>
                        <a:pt x="49" y="367"/>
                        <a:pt x="61" y="366"/>
                        <a:pt x="73" y="3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09" name="Freeform 168">
                  <a:extLst>
                    <a:ext uri="{FF2B5EF4-FFF2-40B4-BE49-F238E27FC236}">
                      <a16:creationId xmlns:a16="http://schemas.microsoft.com/office/drawing/2014/main" xmlns="" id="{7ACCB909-FCFF-784F-A26D-6BE60866D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915" y="6496930"/>
                  <a:ext cx="136542" cy="127011"/>
                </a:xfrm>
                <a:custGeom>
                  <a:avLst/>
                  <a:gdLst>
                    <a:gd name="T0" fmla="*/ 313 w 314"/>
                    <a:gd name="T1" fmla="*/ 52 h 293"/>
                    <a:gd name="T2" fmla="*/ 313 w 314"/>
                    <a:gd name="T3" fmla="*/ 52 h 293"/>
                    <a:gd name="T4" fmla="*/ 0 w 314"/>
                    <a:gd name="T5" fmla="*/ 292 h 293"/>
                    <a:gd name="T6" fmla="*/ 0 w 314"/>
                    <a:gd name="T7" fmla="*/ 292 h 293"/>
                    <a:gd name="T8" fmla="*/ 235 w 314"/>
                    <a:gd name="T9" fmla="*/ 124 h 293"/>
                    <a:gd name="T10" fmla="*/ 235 w 314"/>
                    <a:gd name="T11" fmla="*/ 124 h 293"/>
                    <a:gd name="T12" fmla="*/ 313 w 314"/>
                    <a:gd name="T13" fmla="*/ 52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293">
                      <a:moveTo>
                        <a:pt x="313" y="52"/>
                      </a:moveTo>
                      <a:lnTo>
                        <a:pt x="313" y="52"/>
                      </a:lnTo>
                      <a:cubicBezTo>
                        <a:pt x="201" y="0"/>
                        <a:pt x="13" y="139"/>
                        <a:pt x="0" y="292"/>
                      </a:cubicBezTo>
                      <a:lnTo>
                        <a:pt x="0" y="292"/>
                      </a:lnTo>
                      <a:cubicBezTo>
                        <a:pt x="49" y="182"/>
                        <a:pt x="130" y="137"/>
                        <a:pt x="235" y="124"/>
                      </a:cubicBezTo>
                      <a:lnTo>
                        <a:pt x="235" y="124"/>
                      </a:lnTo>
                      <a:cubicBezTo>
                        <a:pt x="273" y="120"/>
                        <a:pt x="306" y="100"/>
                        <a:pt x="313" y="5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0" name="Freeform 169">
                  <a:extLst>
                    <a:ext uri="{FF2B5EF4-FFF2-40B4-BE49-F238E27FC236}">
                      <a16:creationId xmlns:a16="http://schemas.microsoft.com/office/drawing/2014/main" xmlns="" id="{518A32A4-0B01-CA41-A470-41E8A3EF6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655" y="5872679"/>
                  <a:ext cx="138129" cy="95258"/>
                </a:xfrm>
                <a:custGeom>
                  <a:avLst/>
                  <a:gdLst>
                    <a:gd name="T0" fmla="*/ 0 w 319"/>
                    <a:gd name="T1" fmla="*/ 0 h 222"/>
                    <a:gd name="T2" fmla="*/ 0 w 319"/>
                    <a:gd name="T3" fmla="*/ 0 h 222"/>
                    <a:gd name="T4" fmla="*/ 273 w 319"/>
                    <a:gd name="T5" fmla="*/ 216 h 222"/>
                    <a:gd name="T6" fmla="*/ 273 w 319"/>
                    <a:gd name="T7" fmla="*/ 216 h 222"/>
                    <a:gd name="T8" fmla="*/ 318 w 319"/>
                    <a:gd name="T9" fmla="*/ 208 h 222"/>
                    <a:gd name="T10" fmla="*/ 318 w 319"/>
                    <a:gd name="T11" fmla="*/ 208 h 222"/>
                    <a:gd name="T12" fmla="*/ 306 w 319"/>
                    <a:gd name="T13" fmla="*/ 164 h 222"/>
                    <a:gd name="T14" fmla="*/ 306 w 319"/>
                    <a:gd name="T15" fmla="*/ 164 h 222"/>
                    <a:gd name="T16" fmla="*/ 268 w 319"/>
                    <a:gd name="T17" fmla="*/ 131 h 222"/>
                    <a:gd name="T18" fmla="*/ 268 w 319"/>
                    <a:gd name="T19" fmla="*/ 131 h 222"/>
                    <a:gd name="T20" fmla="*/ 0 w 319"/>
                    <a:gd name="T21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9" h="22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89" y="73"/>
                        <a:pt x="159" y="173"/>
                        <a:pt x="273" y="216"/>
                      </a:cubicBezTo>
                      <a:lnTo>
                        <a:pt x="273" y="216"/>
                      </a:lnTo>
                      <a:cubicBezTo>
                        <a:pt x="286" y="221"/>
                        <a:pt x="303" y="211"/>
                        <a:pt x="318" y="208"/>
                      </a:cubicBezTo>
                      <a:lnTo>
                        <a:pt x="318" y="208"/>
                      </a:lnTo>
                      <a:cubicBezTo>
                        <a:pt x="315" y="193"/>
                        <a:pt x="314" y="177"/>
                        <a:pt x="306" y="164"/>
                      </a:cubicBezTo>
                      <a:lnTo>
                        <a:pt x="306" y="164"/>
                      </a:lnTo>
                      <a:cubicBezTo>
                        <a:pt x="297" y="151"/>
                        <a:pt x="283" y="138"/>
                        <a:pt x="268" y="131"/>
                      </a:cubicBezTo>
                      <a:lnTo>
                        <a:pt x="268" y="131"/>
                      </a:lnTo>
                      <a:cubicBezTo>
                        <a:pt x="179" y="87"/>
                        <a:pt x="89" y="44"/>
                        <a:pt x="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1" name="Freeform 170">
                  <a:extLst>
                    <a:ext uri="{FF2B5EF4-FFF2-40B4-BE49-F238E27FC236}">
                      <a16:creationId xmlns:a16="http://schemas.microsoft.com/office/drawing/2014/main" xmlns="" id="{22B7157C-3B1B-C94E-8489-4B39C4896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9479" y="5837548"/>
                  <a:ext cx="152419" cy="49216"/>
                </a:xfrm>
                <a:custGeom>
                  <a:avLst/>
                  <a:gdLst>
                    <a:gd name="T0" fmla="*/ 1 w 348"/>
                    <a:gd name="T1" fmla="*/ 37 h 114"/>
                    <a:gd name="T2" fmla="*/ 1 w 348"/>
                    <a:gd name="T3" fmla="*/ 37 h 114"/>
                    <a:gd name="T4" fmla="*/ 341 w 348"/>
                    <a:gd name="T5" fmla="*/ 57 h 114"/>
                    <a:gd name="T6" fmla="*/ 341 w 348"/>
                    <a:gd name="T7" fmla="*/ 57 h 114"/>
                    <a:gd name="T8" fmla="*/ 347 w 348"/>
                    <a:gd name="T9" fmla="*/ 36 h 114"/>
                    <a:gd name="T10" fmla="*/ 347 w 348"/>
                    <a:gd name="T11" fmla="*/ 36 h 114"/>
                    <a:gd name="T12" fmla="*/ 274 w 348"/>
                    <a:gd name="T13" fmla="*/ 1 h 114"/>
                    <a:gd name="T14" fmla="*/ 274 w 348"/>
                    <a:gd name="T15" fmla="*/ 1 h 114"/>
                    <a:gd name="T16" fmla="*/ 0 w 348"/>
                    <a:gd name="T17" fmla="*/ 21 h 114"/>
                    <a:gd name="T18" fmla="*/ 0 w 348"/>
                    <a:gd name="T19" fmla="*/ 21 h 114"/>
                    <a:gd name="T20" fmla="*/ 1 w 348"/>
                    <a:gd name="T21" fmla="*/ 3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114">
                      <a:moveTo>
                        <a:pt x="1" y="37"/>
                      </a:moveTo>
                      <a:lnTo>
                        <a:pt x="1" y="37"/>
                      </a:lnTo>
                      <a:cubicBezTo>
                        <a:pt x="115" y="35"/>
                        <a:pt x="224" y="113"/>
                        <a:pt x="341" y="57"/>
                      </a:cubicBezTo>
                      <a:lnTo>
                        <a:pt x="341" y="57"/>
                      </a:lnTo>
                      <a:cubicBezTo>
                        <a:pt x="343" y="50"/>
                        <a:pt x="345" y="43"/>
                        <a:pt x="347" y="36"/>
                      </a:cubicBezTo>
                      <a:lnTo>
                        <a:pt x="347" y="36"/>
                      </a:lnTo>
                      <a:cubicBezTo>
                        <a:pt x="322" y="24"/>
                        <a:pt x="299" y="0"/>
                        <a:pt x="274" y="1"/>
                      </a:cubicBezTo>
                      <a:lnTo>
                        <a:pt x="274" y="1"/>
                      </a:lnTo>
                      <a:cubicBezTo>
                        <a:pt x="183" y="4"/>
                        <a:pt x="92" y="14"/>
                        <a:pt x="0" y="21"/>
                      </a:cubicBezTo>
                      <a:lnTo>
                        <a:pt x="0" y="21"/>
                      </a:lnTo>
                      <a:cubicBezTo>
                        <a:pt x="0" y="27"/>
                        <a:pt x="0" y="32"/>
                        <a:pt x="1" y="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2" name="Freeform 171">
                  <a:extLst>
                    <a:ext uri="{FF2B5EF4-FFF2-40B4-BE49-F238E27FC236}">
                      <a16:creationId xmlns:a16="http://schemas.microsoft.com/office/drawing/2014/main" xmlns="" id="{3AD7FCD9-9C0B-FD43-9BB3-B17D48938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938" y="5746248"/>
                  <a:ext cx="58744" cy="138124"/>
                </a:xfrm>
                <a:custGeom>
                  <a:avLst/>
                  <a:gdLst>
                    <a:gd name="T0" fmla="*/ 130 w 131"/>
                    <a:gd name="T1" fmla="*/ 318 h 319"/>
                    <a:gd name="T2" fmla="*/ 130 w 131"/>
                    <a:gd name="T3" fmla="*/ 318 h 319"/>
                    <a:gd name="T4" fmla="*/ 58 w 131"/>
                    <a:gd name="T5" fmla="*/ 29 h 319"/>
                    <a:gd name="T6" fmla="*/ 58 w 131"/>
                    <a:gd name="T7" fmla="*/ 29 h 319"/>
                    <a:gd name="T8" fmla="*/ 24 w 131"/>
                    <a:gd name="T9" fmla="*/ 0 h 319"/>
                    <a:gd name="T10" fmla="*/ 24 w 131"/>
                    <a:gd name="T11" fmla="*/ 0 h 319"/>
                    <a:gd name="T12" fmla="*/ 3 w 131"/>
                    <a:gd name="T13" fmla="*/ 34 h 319"/>
                    <a:gd name="T14" fmla="*/ 3 w 131"/>
                    <a:gd name="T15" fmla="*/ 34 h 319"/>
                    <a:gd name="T16" fmla="*/ 67 w 131"/>
                    <a:gd name="T17" fmla="*/ 245 h 319"/>
                    <a:gd name="T18" fmla="*/ 67 w 131"/>
                    <a:gd name="T19" fmla="*/ 245 h 319"/>
                    <a:gd name="T20" fmla="*/ 130 w 131"/>
                    <a:gd name="T21" fmla="*/ 318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1" h="319">
                      <a:moveTo>
                        <a:pt x="130" y="318"/>
                      </a:moveTo>
                      <a:lnTo>
                        <a:pt x="130" y="318"/>
                      </a:lnTo>
                      <a:cubicBezTo>
                        <a:pt x="108" y="226"/>
                        <a:pt x="84" y="127"/>
                        <a:pt x="58" y="29"/>
                      </a:cubicBezTo>
                      <a:lnTo>
                        <a:pt x="58" y="29"/>
                      </a:lnTo>
                      <a:cubicBezTo>
                        <a:pt x="56" y="17"/>
                        <a:pt x="36" y="9"/>
                        <a:pt x="24" y="0"/>
                      </a:cubicBezTo>
                      <a:lnTo>
                        <a:pt x="24" y="0"/>
                      </a:lnTo>
                      <a:cubicBezTo>
                        <a:pt x="17" y="11"/>
                        <a:pt x="3" y="22"/>
                        <a:pt x="3" y="34"/>
                      </a:cubicBezTo>
                      <a:lnTo>
                        <a:pt x="3" y="34"/>
                      </a:lnTo>
                      <a:cubicBezTo>
                        <a:pt x="0" y="111"/>
                        <a:pt x="23" y="182"/>
                        <a:pt x="67" y="245"/>
                      </a:cubicBezTo>
                      <a:lnTo>
                        <a:pt x="67" y="245"/>
                      </a:lnTo>
                      <a:cubicBezTo>
                        <a:pt x="87" y="273"/>
                        <a:pt x="113" y="298"/>
                        <a:pt x="130" y="31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3" name="Freeform 172">
                  <a:extLst>
                    <a:ext uri="{FF2B5EF4-FFF2-40B4-BE49-F238E27FC236}">
                      <a16:creationId xmlns:a16="http://schemas.microsoft.com/office/drawing/2014/main" xmlns="" id="{82175B85-192D-9C43-833F-DCA56A730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513" y="5443550"/>
                  <a:ext cx="125428" cy="65093"/>
                </a:xfrm>
                <a:custGeom>
                  <a:avLst/>
                  <a:gdLst>
                    <a:gd name="T0" fmla="*/ 4 w 287"/>
                    <a:gd name="T1" fmla="*/ 147 h 148"/>
                    <a:gd name="T2" fmla="*/ 4 w 287"/>
                    <a:gd name="T3" fmla="*/ 147 h 148"/>
                    <a:gd name="T4" fmla="*/ 255 w 287"/>
                    <a:gd name="T5" fmla="*/ 69 h 148"/>
                    <a:gd name="T6" fmla="*/ 255 w 287"/>
                    <a:gd name="T7" fmla="*/ 69 h 148"/>
                    <a:gd name="T8" fmla="*/ 286 w 287"/>
                    <a:gd name="T9" fmla="*/ 20 h 148"/>
                    <a:gd name="T10" fmla="*/ 286 w 287"/>
                    <a:gd name="T11" fmla="*/ 20 h 148"/>
                    <a:gd name="T12" fmla="*/ 228 w 287"/>
                    <a:gd name="T13" fmla="*/ 8 h 148"/>
                    <a:gd name="T14" fmla="*/ 228 w 287"/>
                    <a:gd name="T15" fmla="*/ 8 h 148"/>
                    <a:gd name="T16" fmla="*/ 0 w 287"/>
                    <a:gd name="T17" fmla="*/ 136 h 148"/>
                    <a:gd name="T18" fmla="*/ 0 w 287"/>
                    <a:gd name="T19" fmla="*/ 136 h 148"/>
                    <a:gd name="T20" fmla="*/ 4 w 287"/>
                    <a:gd name="T21" fmla="*/ 147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7" h="148">
                      <a:moveTo>
                        <a:pt x="4" y="147"/>
                      </a:moveTo>
                      <a:lnTo>
                        <a:pt x="4" y="147"/>
                      </a:lnTo>
                      <a:cubicBezTo>
                        <a:pt x="88" y="122"/>
                        <a:pt x="172" y="98"/>
                        <a:pt x="255" y="69"/>
                      </a:cubicBezTo>
                      <a:lnTo>
                        <a:pt x="255" y="69"/>
                      </a:lnTo>
                      <a:cubicBezTo>
                        <a:pt x="269" y="64"/>
                        <a:pt x="276" y="37"/>
                        <a:pt x="286" y="20"/>
                      </a:cubicBezTo>
                      <a:lnTo>
                        <a:pt x="286" y="20"/>
                      </a:lnTo>
                      <a:cubicBezTo>
                        <a:pt x="266" y="15"/>
                        <a:pt x="241" y="0"/>
                        <a:pt x="228" y="8"/>
                      </a:cubicBezTo>
                      <a:lnTo>
                        <a:pt x="228" y="8"/>
                      </a:lnTo>
                      <a:cubicBezTo>
                        <a:pt x="150" y="48"/>
                        <a:pt x="75" y="93"/>
                        <a:pt x="0" y="136"/>
                      </a:cubicBezTo>
                      <a:lnTo>
                        <a:pt x="0" y="136"/>
                      </a:lnTo>
                      <a:cubicBezTo>
                        <a:pt x="2" y="140"/>
                        <a:pt x="3" y="143"/>
                        <a:pt x="4" y="1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4" name="Freeform 173">
                  <a:extLst>
                    <a:ext uri="{FF2B5EF4-FFF2-40B4-BE49-F238E27FC236}">
                      <a16:creationId xmlns:a16="http://schemas.microsoft.com/office/drawing/2014/main" xmlns="" id="{566DD201-F352-054C-B8FE-80082A6CA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4296" y="5496954"/>
                  <a:ext cx="115902" cy="33340"/>
                </a:xfrm>
                <a:custGeom>
                  <a:avLst/>
                  <a:gdLst>
                    <a:gd name="T0" fmla="*/ 0 w 265"/>
                    <a:gd name="T1" fmla="*/ 55 h 81"/>
                    <a:gd name="T2" fmla="*/ 0 w 265"/>
                    <a:gd name="T3" fmla="*/ 55 h 81"/>
                    <a:gd name="T4" fmla="*/ 235 w 265"/>
                    <a:gd name="T5" fmla="*/ 70 h 81"/>
                    <a:gd name="T6" fmla="*/ 235 w 265"/>
                    <a:gd name="T7" fmla="*/ 70 h 81"/>
                    <a:gd name="T8" fmla="*/ 263 w 265"/>
                    <a:gd name="T9" fmla="*/ 31 h 81"/>
                    <a:gd name="T10" fmla="*/ 263 w 265"/>
                    <a:gd name="T11" fmla="*/ 31 h 81"/>
                    <a:gd name="T12" fmla="*/ 227 w 265"/>
                    <a:gd name="T13" fmla="*/ 3 h 81"/>
                    <a:gd name="T14" fmla="*/ 227 w 265"/>
                    <a:gd name="T15" fmla="*/ 3 h 81"/>
                    <a:gd name="T16" fmla="*/ 203 w 265"/>
                    <a:gd name="T17" fmla="*/ 5 h 81"/>
                    <a:gd name="T18" fmla="*/ 203 w 265"/>
                    <a:gd name="T19" fmla="*/ 5 h 81"/>
                    <a:gd name="T20" fmla="*/ 0 w 265"/>
                    <a:gd name="T21" fmla="*/ 5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81">
                      <a:moveTo>
                        <a:pt x="0" y="55"/>
                      </a:moveTo>
                      <a:lnTo>
                        <a:pt x="0" y="55"/>
                      </a:lnTo>
                      <a:cubicBezTo>
                        <a:pt x="78" y="74"/>
                        <a:pt x="156" y="80"/>
                        <a:pt x="235" y="70"/>
                      </a:cubicBezTo>
                      <a:lnTo>
                        <a:pt x="235" y="70"/>
                      </a:lnTo>
                      <a:cubicBezTo>
                        <a:pt x="247" y="69"/>
                        <a:pt x="261" y="45"/>
                        <a:pt x="263" y="31"/>
                      </a:cubicBezTo>
                      <a:lnTo>
                        <a:pt x="263" y="31"/>
                      </a:lnTo>
                      <a:cubicBezTo>
                        <a:pt x="264" y="23"/>
                        <a:pt x="241" y="10"/>
                        <a:pt x="227" y="3"/>
                      </a:cubicBezTo>
                      <a:lnTo>
                        <a:pt x="227" y="3"/>
                      </a:lnTo>
                      <a:cubicBezTo>
                        <a:pt x="221" y="0"/>
                        <a:pt x="210" y="3"/>
                        <a:pt x="203" y="5"/>
                      </a:cubicBezTo>
                      <a:lnTo>
                        <a:pt x="203" y="5"/>
                      </a:lnTo>
                      <a:cubicBezTo>
                        <a:pt x="136" y="21"/>
                        <a:pt x="70" y="38"/>
                        <a:pt x="0" y="5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5" name="Freeform 174">
                  <a:extLst>
                    <a:ext uri="{FF2B5EF4-FFF2-40B4-BE49-F238E27FC236}">
                      <a16:creationId xmlns:a16="http://schemas.microsoft.com/office/drawing/2014/main" xmlns="" id="{2F31AFF6-D054-804B-9C9F-B69947EDD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7356" y="5487189"/>
                  <a:ext cx="60332" cy="58742"/>
                </a:xfrm>
                <a:custGeom>
                  <a:avLst/>
                  <a:gdLst>
                    <a:gd name="T0" fmla="*/ 21 w 140"/>
                    <a:gd name="T1" fmla="*/ 135 h 136"/>
                    <a:gd name="T2" fmla="*/ 21 w 140"/>
                    <a:gd name="T3" fmla="*/ 135 h 136"/>
                    <a:gd name="T4" fmla="*/ 105 w 140"/>
                    <a:gd name="T5" fmla="*/ 98 h 136"/>
                    <a:gd name="T6" fmla="*/ 105 w 140"/>
                    <a:gd name="T7" fmla="*/ 98 h 136"/>
                    <a:gd name="T8" fmla="*/ 101 w 140"/>
                    <a:gd name="T9" fmla="*/ 9 h 136"/>
                    <a:gd name="T10" fmla="*/ 101 w 140"/>
                    <a:gd name="T11" fmla="*/ 9 h 136"/>
                    <a:gd name="T12" fmla="*/ 11 w 140"/>
                    <a:gd name="T13" fmla="*/ 43 h 136"/>
                    <a:gd name="T14" fmla="*/ 11 w 140"/>
                    <a:gd name="T15" fmla="*/ 43 h 136"/>
                    <a:gd name="T16" fmla="*/ 21 w 140"/>
                    <a:gd name="T17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0" h="136">
                      <a:moveTo>
                        <a:pt x="21" y="135"/>
                      </a:moveTo>
                      <a:lnTo>
                        <a:pt x="21" y="135"/>
                      </a:lnTo>
                      <a:cubicBezTo>
                        <a:pt x="60" y="119"/>
                        <a:pt x="92" y="115"/>
                        <a:pt x="105" y="98"/>
                      </a:cubicBezTo>
                      <a:lnTo>
                        <a:pt x="105" y="98"/>
                      </a:lnTo>
                      <a:cubicBezTo>
                        <a:pt x="125" y="71"/>
                        <a:pt x="139" y="25"/>
                        <a:pt x="101" y="9"/>
                      </a:cubicBezTo>
                      <a:lnTo>
                        <a:pt x="101" y="9"/>
                      </a:lnTo>
                      <a:cubicBezTo>
                        <a:pt x="79" y="0"/>
                        <a:pt x="35" y="22"/>
                        <a:pt x="11" y="43"/>
                      </a:cubicBezTo>
                      <a:lnTo>
                        <a:pt x="11" y="43"/>
                      </a:lnTo>
                      <a:cubicBezTo>
                        <a:pt x="0" y="53"/>
                        <a:pt x="16" y="92"/>
                        <a:pt x="21" y="13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6" name="Freeform 175">
                  <a:extLst>
                    <a:ext uri="{FF2B5EF4-FFF2-40B4-BE49-F238E27FC236}">
                      <a16:creationId xmlns:a16="http://schemas.microsoft.com/office/drawing/2014/main" xmlns="" id="{69952355-C701-C849-87B7-C9769979E7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7843" y="5333044"/>
                  <a:ext cx="41280" cy="107959"/>
                </a:xfrm>
                <a:custGeom>
                  <a:avLst/>
                  <a:gdLst>
                    <a:gd name="T0" fmla="*/ 31 w 96"/>
                    <a:gd name="T1" fmla="*/ 0 h 245"/>
                    <a:gd name="T2" fmla="*/ 31 w 96"/>
                    <a:gd name="T3" fmla="*/ 0 h 245"/>
                    <a:gd name="T4" fmla="*/ 36 w 96"/>
                    <a:gd name="T5" fmla="*/ 244 h 245"/>
                    <a:gd name="T6" fmla="*/ 36 w 96"/>
                    <a:gd name="T7" fmla="*/ 244 h 245"/>
                    <a:gd name="T8" fmla="*/ 31 w 96"/>
                    <a:gd name="T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45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0" y="85"/>
                        <a:pt x="16" y="163"/>
                        <a:pt x="36" y="244"/>
                      </a:cubicBezTo>
                      <a:lnTo>
                        <a:pt x="36" y="244"/>
                      </a:lnTo>
                      <a:cubicBezTo>
                        <a:pt x="95" y="153"/>
                        <a:pt x="94" y="25"/>
                        <a:pt x="3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7" name="Freeform 176">
                  <a:extLst>
                    <a:ext uri="{FF2B5EF4-FFF2-40B4-BE49-F238E27FC236}">
                      <a16:creationId xmlns:a16="http://schemas.microsoft.com/office/drawing/2014/main" xmlns="" id="{A6D70E12-84D6-D14C-97E6-55BF7CE57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0964" y="5905297"/>
                  <a:ext cx="50806" cy="52392"/>
                </a:xfrm>
                <a:custGeom>
                  <a:avLst/>
                  <a:gdLst>
                    <a:gd name="T0" fmla="*/ 44 w 115"/>
                    <a:gd name="T1" fmla="*/ 117 h 118"/>
                    <a:gd name="T2" fmla="*/ 44 w 115"/>
                    <a:gd name="T3" fmla="*/ 117 h 118"/>
                    <a:gd name="T4" fmla="*/ 93 w 115"/>
                    <a:gd name="T5" fmla="*/ 95 h 118"/>
                    <a:gd name="T6" fmla="*/ 93 w 115"/>
                    <a:gd name="T7" fmla="*/ 95 h 118"/>
                    <a:gd name="T8" fmla="*/ 84 w 115"/>
                    <a:gd name="T9" fmla="*/ 5 h 118"/>
                    <a:gd name="T10" fmla="*/ 84 w 115"/>
                    <a:gd name="T11" fmla="*/ 5 h 118"/>
                    <a:gd name="T12" fmla="*/ 23 w 115"/>
                    <a:gd name="T13" fmla="*/ 18 h 118"/>
                    <a:gd name="T14" fmla="*/ 23 w 115"/>
                    <a:gd name="T15" fmla="*/ 18 h 118"/>
                    <a:gd name="T16" fmla="*/ 44 w 115"/>
                    <a:gd name="T1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" h="118">
                      <a:moveTo>
                        <a:pt x="44" y="117"/>
                      </a:moveTo>
                      <a:lnTo>
                        <a:pt x="44" y="117"/>
                      </a:lnTo>
                      <a:cubicBezTo>
                        <a:pt x="56" y="112"/>
                        <a:pt x="80" y="109"/>
                        <a:pt x="93" y="95"/>
                      </a:cubicBezTo>
                      <a:lnTo>
                        <a:pt x="93" y="95"/>
                      </a:lnTo>
                      <a:cubicBezTo>
                        <a:pt x="114" y="75"/>
                        <a:pt x="107" y="12"/>
                        <a:pt x="84" y="5"/>
                      </a:cubicBezTo>
                      <a:lnTo>
                        <a:pt x="84" y="5"/>
                      </a:lnTo>
                      <a:cubicBezTo>
                        <a:pt x="66" y="0"/>
                        <a:pt x="38" y="5"/>
                        <a:pt x="23" y="18"/>
                      </a:cubicBezTo>
                      <a:lnTo>
                        <a:pt x="23" y="18"/>
                      </a:lnTo>
                      <a:cubicBezTo>
                        <a:pt x="0" y="37"/>
                        <a:pt x="9" y="90"/>
                        <a:pt x="44" y="1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8" name="Freeform 177">
                  <a:extLst>
                    <a:ext uri="{FF2B5EF4-FFF2-40B4-BE49-F238E27FC236}">
                      <a16:creationId xmlns:a16="http://schemas.microsoft.com/office/drawing/2014/main" xmlns="" id="{105DBE6D-F7C8-084E-91C7-CC63C28D2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5058" y="5424419"/>
                  <a:ext cx="77798" cy="63505"/>
                </a:xfrm>
                <a:custGeom>
                  <a:avLst/>
                  <a:gdLst>
                    <a:gd name="T0" fmla="*/ 7 w 178"/>
                    <a:gd name="T1" fmla="*/ 144 h 145"/>
                    <a:gd name="T2" fmla="*/ 7 w 178"/>
                    <a:gd name="T3" fmla="*/ 144 h 145"/>
                    <a:gd name="T4" fmla="*/ 158 w 178"/>
                    <a:gd name="T5" fmla="*/ 53 h 145"/>
                    <a:gd name="T6" fmla="*/ 158 w 178"/>
                    <a:gd name="T7" fmla="*/ 53 h 145"/>
                    <a:gd name="T8" fmla="*/ 177 w 178"/>
                    <a:gd name="T9" fmla="*/ 3 h 145"/>
                    <a:gd name="T10" fmla="*/ 177 w 178"/>
                    <a:gd name="T11" fmla="*/ 3 h 145"/>
                    <a:gd name="T12" fmla="*/ 123 w 178"/>
                    <a:gd name="T13" fmla="*/ 10 h 145"/>
                    <a:gd name="T14" fmla="*/ 123 w 178"/>
                    <a:gd name="T15" fmla="*/ 10 h 145"/>
                    <a:gd name="T16" fmla="*/ 0 w 178"/>
                    <a:gd name="T17" fmla="*/ 132 h 145"/>
                    <a:gd name="T18" fmla="*/ 0 w 178"/>
                    <a:gd name="T19" fmla="*/ 132 h 145"/>
                    <a:gd name="T20" fmla="*/ 7 w 178"/>
                    <a:gd name="T21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45">
                      <a:moveTo>
                        <a:pt x="7" y="144"/>
                      </a:moveTo>
                      <a:lnTo>
                        <a:pt x="7" y="144"/>
                      </a:lnTo>
                      <a:cubicBezTo>
                        <a:pt x="58" y="114"/>
                        <a:pt x="109" y="86"/>
                        <a:pt x="158" y="53"/>
                      </a:cubicBezTo>
                      <a:lnTo>
                        <a:pt x="158" y="53"/>
                      </a:lnTo>
                      <a:cubicBezTo>
                        <a:pt x="170" y="45"/>
                        <a:pt x="171" y="20"/>
                        <a:pt x="177" y="3"/>
                      </a:cubicBezTo>
                      <a:lnTo>
                        <a:pt x="177" y="3"/>
                      </a:lnTo>
                      <a:cubicBezTo>
                        <a:pt x="159" y="5"/>
                        <a:pt x="134" y="0"/>
                        <a:pt x="123" y="10"/>
                      </a:cubicBezTo>
                      <a:lnTo>
                        <a:pt x="123" y="10"/>
                      </a:lnTo>
                      <a:cubicBezTo>
                        <a:pt x="79" y="48"/>
                        <a:pt x="40" y="91"/>
                        <a:pt x="0" y="132"/>
                      </a:cubicBezTo>
                      <a:lnTo>
                        <a:pt x="0" y="132"/>
                      </a:lnTo>
                      <a:cubicBezTo>
                        <a:pt x="2" y="135"/>
                        <a:pt x="5" y="140"/>
                        <a:pt x="7" y="14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19" name="Freeform 178">
                  <a:extLst>
                    <a:ext uri="{FF2B5EF4-FFF2-40B4-BE49-F238E27FC236}">
                      <a16:creationId xmlns:a16="http://schemas.microsoft.com/office/drawing/2014/main" xmlns="" id="{DEAFF3F7-F136-034F-B86A-8A1170EA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4082" y="5474220"/>
                  <a:ext cx="44456" cy="47629"/>
                </a:xfrm>
                <a:custGeom>
                  <a:avLst/>
                  <a:gdLst>
                    <a:gd name="T0" fmla="*/ 0 w 101"/>
                    <a:gd name="T1" fmla="*/ 9 h 107"/>
                    <a:gd name="T2" fmla="*/ 0 w 101"/>
                    <a:gd name="T3" fmla="*/ 9 h 107"/>
                    <a:gd name="T4" fmla="*/ 31 w 101"/>
                    <a:gd name="T5" fmla="*/ 96 h 107"/>
                    <a:gd name="T6" fmla="*/ 31 w 101"/>
                    <a:gd name="T7" fmla="*/ 96 h 107"/>
                    <a:gd name="T8" fmla="*/ 100 w 101"/>
                    <a:gd name="T9" fmla="*/ 85 h 107"/>
                    <a:gd name="T10" fmla="*/ 100 w 101"/>
                    <a:gd name="T11" fmla="*/ 85 h 107"/>
                    <a:gd name="T12" fmla="*/ 80 w 101"/>
                    <a:gd name="T13" fmla="*/ 10 h 107"/>
                    <a:gd name="T14" fmla="*/ 80 w 101"/>
                    <a:gd name="T15" fmla="*/ 10 h 107"/>
                    <a:gd name="T16" fmla="*/ 0 w 101"/>
                    <a:gd name="T17" fmla="*/ 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107">
                      <a:moveTo>
                        <a:pt x="0" y="9"/>
                      </a:moveTo>
                      <a:lnTo>
                        <a:pt x="0" y="9"/>
                      </a:lnTo>
                      <a:cubicBezTo>
                        <a:pt x="13" y="52"/>
                        <a:pt x="14" y="85"/>
                        <a:pt x="31" y="96"/>
                      </a:cubicBezTo>
                      <a:lnTo>
                        <a:pt x="31" y="96"/>
                      </a:lnTo>
                      <a:cubicBezTo>
                        <a:pt x="45" y="106"/>
                        <a:pt x="76" y="90"/>
                        <a:pt x="100" y="85"/>
                      </a:cubicBezTo>
                      <a:lnTo>
                        <a:pt x="100" y="85"/>
                      </a:lnTo>
                      <a:cubicBezTo>
                        <a:pt x="94" y="59"/>
                        <a:pt x="95" y="29"/>
                        <a:pt x="80" y="10"/>
                      </a:cubicBezTo>
                      <a:lnTo>
                        <a:pt x="80" y="10"/>
                      </a:lnTo>
                      <a:cubicBezTo>
                        <a:pt x="73" y="0"/>
                        <a:pt x="40" y="9"/>
                        <a:pt x="0" y="9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20" name="Freeform 179">
                  <a:extLst>
                    <a:ext uri="{FF2B5EF4-FFF2-40B4-BE49-F238E27FC236}">
                      <a16:creationId xmlns:a16="http://schemas.microsoft.com/office/drawing/2014/main" xmlns="" id="{07494011-710F-C340-A3DD-493A3F439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587" y="5837436"/>
                  <a:ext cx="39693" cy="36516"/>
                </a:xfrm>
                <a:custGeom>
                  <a:avLst/>
                  <a:gdLst>
                    <a:gd name="T0" fmla="*/ 85 w 86"/>
                    <a:gd name="T1" fmla="*/ 67 h 85"/>
                    <a:gd name="T2" fmla="*/ 85 w 86"/>
                    <a:gd name="T3" fmla="*/ 67 h 85"/>
                    <a:gd name="T4" fmla="*/ 65 w 86"/>
                    <a:gd name="T5" fmla="*/ 0 h 85"/>
                    <a:gd name="T6" fmla="*/ 65 w 86"/>
                    <a:gd name="T7" fmla="*/ 0 h 85"/>
                    <a:gd name="T8" fmla="*/ 8 w 86"/>
                    <a:gd name="T9" fmla="*/ 21 h 85"/>
                    <a:gd name="T10" fmla="*/ 8 w 86"/>
                    <a:gd name="T11" fmla="*/ 21 h 85"/>
                    <a:gd name="T12" fmla="*/ 17 w 86"/>
                    <a:gd name="T13" fmla="*/ 76 h 85"/>
                    <a:gd name="T14" fmla="*/ 17 w 86"/>
                    <a:gd name="T15" fmla="*/ 76 h 85"/>
                    <a:gd name="T16" fmla="*/ 85 w 86"/>
                    <a:gd name="T17" fmla="*/ 67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" h="85">
                      <a:moveTo>
                        <a:pt x="85" y="67"/>
                      </a:moveTo>
                      <a:lnTo>
                        <a:pt x="85" y="67"/>
                      </a:lnTo>
                      <a:cubicBezTo>
                        <a:pt x="76" y="37"/>
                        <a:pt x="71" y="19"/>
                        <a:pt x="65" y="0"/>
                      </a:cubicBezTo>
                      <a:lnTo>
                        <a:pt x="65" y="0"/>
                      </a:lnTo>
                      <a:cubicBezTo>
                        <a:pt x="45" y="7"/>
                        <a:pt x="18" y="7"/>
                        <a:pt x="8" y="21"/>
                      </a:cubicBezTo>
                      <a:lnTo>
                        <a:pt x="8" y="21"/>
                      </a:lnTo>
                      <a:cubicBezTo>
                        <a:pt x="0" y="31"/>
                        <a:pt x="5" y="66"/>
                        <a:pt x="17" y="76"/>
                      </a:cubicBezTo>
                      <a:lnTo>
                        <a:pt x="17" y="76"/>
                      </a:lnTo>
                      <a:cubicBezTo>
                        <a:pt x="27" y="84"/>
                        <a:pt x="53" y="72"/>
                        <a:pt x="85" y="6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821" name="Freeform 180">
                  <a:extLst>
                    <a:ext uri="{FF2B5EF4-FFF2-40B4-BE49-F238E27FC236}">
                      <a16:creationId xmlns:a16="http://schemas.microsoft.com/office/drawing/2014/main" xmlns="" id="{5C81F1F0-A02A-2D4A-9573-BD29652FC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7138" y="5427862"/>
                  <a:ext cx="46043" cy="55567"/>
                </a:xfrm>
                <a:custGeom>
                  <a:avLst/>
                  <a:gdLst>
                    <a:gd name="T0" fmla="*/ 91 w 107"/>
                    <a:gd name="T1" fmla="*/ 0 h 126"/>
                    <a:gd name="T2" fmla="*/ 91 w 107"/>
                    <a:gd name="T3" fmla="*/ 0 h 126"/>
                    <a:gd name="T4" fmla="*/ 0 w 107"/>
                    <a:gd name="T5" fmla="*/ 113 h 126"/>
                    <a:gd name="T6" fmla="*/ 0 w 107"/>
                    <a:gd name="T7" fmla="*/ 113 h 126"/>
                    <a:gd name="T8" fmla="*/ 13 w 107"/>
                    <a:gd name="T9" fmla="*/ 125 h 126"/>
                    <a:gd name="T10" fmla="*/ 13 w 107"/>
                    <a:gd name="T11" fmla="*/ 125 h 126"/>
                    <a:gd name="T12" fmla="*/ 106 w 107"/>
                    <a:gd name="T13" fmla="*/ 15 h 126"/>
                    <a:gd name="T14" fmla="*/ 106 w 107"/>
                    <a:gd name="T15" fmla="*/ 15 h 126"/>
                    <a:gd name="T16" fmla="*/ 91 w 107"/>
                    <a:gd name="T17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126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32" y="15"/>
                        <a:pt x="18" y="66"/>
                        <a:pt x="0" y="113"/>
                      </a:cubicBezTo>
                      <a:lnTo>
                        <a:pt x="0" y="113"/>
                      </a:lnTo>
                      <a:cubicBezTo>
                        <a:pt x="4" y="117"/>
                        <a:pt x="8" y="120"/>
                        <a:pt x="13" y="125"/>
                      </a:cubicBezTo>
                      <a:lnTo>
                        <a:pt x="13" y="125"/>
                      </a:lnTo>
                      <a:cubicBezTo>
                        <a:pt x="44" y="88"/>
                        <a:pt x="75" y="52"/>
                        <a:pt x="106" y="15"/>
                      </a:cubicBezTo>
                      <a:lnTo>
                        <a:pt x="106" y="15"/>
                      </a:lnTo>
                      <a:cubicBezTo>
                        <a:pt x="101" y="10"/>
                        <a:pt x="96" y="5"/>
                        <a:pt x="9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</p:grpSp>
          <p:grpSp>
            <p:nvGrpSpPr>
              <p:cNvPr id="551" name="Group 544">
                <a:extLst>
                  <a:ext uri="{FF2B5EF4-FFF2-40B4-BE49-F238E27FC236}">
                    <a16:creationId xmlns:a16="http://schemas.microsoft.com/office/drawing/2014/main" xmlns="" id="{F6AD908D-2A32-8E46-A634-D7AC1AEA41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003430">
                <a:off x="10432749" y="3688465"/>
                <a:ext cx="3326874" cy="1944216"/>
                <a:chOff x="3659521" y="-618359"/>
                <a:chExt cx="4060800" cy="2373120"/>
              </a:xfrm>
            </p:grpSpPr>
            <p:sp>
              <p:nvSpPr>
                <p:cNvPr id="552" name="Freeform 361">
                  <a:extLst>
                    <a:ext uri="{FF2B5EF4-FFF2-40B4-BE49-F238E27FC236}">
                      <a16:creationId xmlns:a16="http://schemas.microsoft.com/office/drawing/2014/main" xmlns="" id="{02A0E609-6BF3-A343-B441-FEB899A76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1841" y="867722"/>
                  <a:ext cx="410880" cy="839039"/>
                </a:xfrm>
                <a:custGeom>
                  <a:avLst/>
                  <a:gdLst>
                    <a:gd name="T0" fmla="*/ 317974 w 942"/>
                    <a:gd name="T1" fmla="*/ 306689 h 1926"/>
                    <a:gd name="T2" fmla="*/ 317974 w 942"/>
                    <a:gd name="T3" fmla="*/ 306689 h 1926"/>
                    <a:gd name="T4" fmla="*/ 205004 w 942"/>
                    <a:gd name="T5" fmla="*/ 599874 h 1926"/>
                    <a:gd name="T6" fmla="*/ 205004 w 942"/>
                    <a:gd name="T7" fmla="*/ 599874 h 1926"/>
                    <a:gd name="T8" fmla="*/ 257345 w 942"/>
                    <a:gd name="T9" fmla="*/ 382490 h 1926"/>
                    <a:gd name="T10" fmla="*/ 257345 w 942"/>
                    <a:gd name="T11" fmla="*/ 382490 h 1926"/>
                    <a:gd name="T12" fmla="*/ 350687 w 942"/>
                    <a:gd name="T13" fmla="*/ 177740 h 1926"/>
                    <a:gd name="T14" fmla="*/ 350687 w 942"/>
                    <a:gd name="T15" fmla="*/ 177740 h 1926"/>
                    <a:gd name="T16" fmla="*/ 286133 w 942"/>
                    <a:gd name="T17" fmla="*/ 279244 h 1926"/>
                    <a:gd name="T18" fmla="*/ 286133 w 942"/>
                    <a:gd name="T19" fmla="*/ 279244 h 1926"/>
                    <a:gd name="T20" fmla="*/ 228994 w 942"/>
                    <a:gd name="T21" fmla="*/ 391639 h 1926"/>
                    <a:gd name="T22" fmla="*/ 228994 w 942"/>
                    <a:gd name="T23" fmla="*/ 391639 h 1926"/>
                    <a:gd name="T24" fmla="*/ 183631 w 942"/>
                    <a:gd name="T25" fmla="*/ 506211 h 1926"/>
                    <a:gd name="T26" fmla="*/ 183631 w 942"/>
                    <a:gd name="T27" fmla="*/ 506211 h 1926"/>
                    <a:gd name="T28" fmla="*/ 143503 w 942"/>
                    <a:gd name="T29" fmla="*/ 621220 h 1926"/>
                    <a:gd name="T30" fmla="*/ 143503 w 942"/>
                    <a:gd name="T31" fmla="*/ 621220 h 1926"/>
                    <a:gd name="T32" fmla="*/ 136960 w 942"/>
                    <a:gd name="T33" fmla="*/ 620784 h 1926"/>
                    <a:gd name="T34" fmla="*/ 136960 w 942"/>
                    <a:gd name="T35" fmla="*/ 620784 h 1926"/>
                    <a:gd name="T36" fmla="*/ 136088 w 942"/>
                    <a:gd name="T37" fmla="*/ 593339 h 1926"/>
                    <a:gd name="T38" fmla="*/ 136088 w 942"/>
                    <a:gd name="T39" fmla="*/ 593339 h 1926"/>
                    <a:gd name="T40" fmla="*/ 214164 w 942"/>
                    <a:gd name="T41" fmla="*/ 341540 h 1926"/>
                    <a:gd name="T42" fmla="*/ 214164 w 942"/>
                    <a:gd name="T43" fmla="*/ 341540 h 1926"/>
                    <a:gd name="T44" fmla="*/ 298346 w 942"/>
                    <a:gd name="T45" fmla="*/ 206057 h 1926"/>
                    <a:gd name="T46" fmla="*/ 298346 w 942"/>
                    <a:gd name="T47" fmla="*/ 206057 h 1926"/>
                    <a:gd name="T48" fmla="*/ 386890 w 942"/>
                    <a:gd name="T49" fmla="*/ 82771 h 1926"/>
                    <a:gd name="T50" fmla="*/ 386890 w 942"/>
                    <a:gd name="T51" fmla="*/ 82771 h 1926"/>
                    <a:gd name="T52" fmla="*/ 146992 w 942"/>
                    <a:gd name="T53" fmla="*/ 402094 h 1926"/>
                    <a:gd name="T54" fmla="*/ 146992 w 942"/>
                    <a:gd name="T55" fmla="*/ 402094 h 1926"/>
                    <a:gd name="T56" fmla="*/ 410444 w 942"/>
                    <a:gd name="T57" fmla="*/ 0 h 1926"/>
                    <a:gd name="T58" fmla="*/ 410444 w 942"/>
                    <a:gd name="T59" fmla="*/ 0 h 1926"/>
                    <a:gd name="T60" fmla="*/ 377294 w 942"/>
                    <a:gd name="T61" fmla="*/ 20039 h 1926"/>
                    <a:gd name="T62" fmla="*/ 377294 w 942"/>
                    <a:gd name="T63" fmla="*/ 20039 h 1926"/>
                    <a:gd name="T64" fmla="*/ 344581 w 942"/>
                    <a:gd name="T65" fmla="*/ 41821 h 1926"/>
                    <a:gd name="T66" fmla="*/ 344581 w 942"/>
                    <a:gd name="T67" fmla="*/ 41821 h 1926"/>
                    <a:gd name="T68" fmla="*/ 46235 w 942"/>
                    <a:gd name="T69" fmla="*/ 440866 h 1926"/>
                    <a:gd name="T70" fmla="*/ 46235 w 942"/>
                    <a:gd name="T71" fmla="*/ 440866 h 1926"/>
                    <a:gd name="T72" fmla="*/ 17883 w 942"/>
                    <a:gd name="T73" fmla="*/ 684387 h 1926"/>
                    <a:gd name="T74" fmla="*/ 17883 w 942"/>
                    <a:gd name="T75" fmla="*/ 684387 h 1926"/>
                    <a:gd name="T76" fmla="*/ 64554 w 942"/>
                    <a:gd name="T77" fmla="*/ 793297 h 1926"/>
                    <a:gd name="T78" fmla="*/ 64554 w 942"/>
                    <a:gd name="T79" fmla="*/ 793297 h 1926"/>
                    <a:gd name="T80" fmla="*/ 165748 w 942"/>
                    <a:gd name="T81" fmla="*/ 822920 h 1926"/>
                    <a:gd name="T82" fmla="*/ 165748 w 942"/>
                    <a:gd name="T83" fmla="*/ 822920 h 1926"/>
                    <a:gd name="T84" fmla="*/ 295293 w 942"/>
                    <a:gd name="T85" fmla="*/ 695278 h 1926"/>
                    <a:gd name="T86" fmla="*/ 295293 w 942"/>
                    <a:gd name="T87" fmla="*/ 695278 h 1926"/>
                    <a:gd name="T88" fmla="*/ 378603 w 942"/>
                    <a:gd name="T89" fmla="*/ 380748 h 1926"/>
                    <a:gd name="T90" fmla="*/ 378603 w 942"/>
                    <a:gd name="T91" fmla="*/ 380748 h 1926"/>
                    <a:gd name="T92" fmla="*/ 403465 w 942"/>
                    <a:gd name="T93" fmla="*/ 202136 h 1926"/>
                    <a:gd name="T94" fmla="*/ 403465 w 942"/>
                    <a:gd name="T95" fmla="*/ 202136 h 1926"/>
                    <a:gd name="T96" fmla="*/ 406082 w 942"/>
                    <a:gd name="T97" fmla="*/ 179919 h 1926"/>
                    <a:gd name="T98" fmla="*/ 406082 w 942"/>
                    <a:gd name="T99" fmla="*/ 179919 h 1926"/>
                    <a:gd name="T100" fmla="*/ 292239 w 942"/>
                    <a:gd name="T101" fmla="*/ 502726 h 1926"/>
                    <a:gd name="T102" fmla="*/ 283516 w 942"/>
                    <a:gd name="T103" fmla="*/ 500984 h 1926"/>
                    <a:gd name="T104" fmla="*/ 322772 w 942"/>
                    <a:gd name="T105" fmla="*/ 308867 h 1926"/>
                    <a:gd name="T106" fmla="*/ 322772 w 942"/>
                    <a:gd name="T107" fmla="*/ 308867 h 1926"/>
                    <a:gd name="T108" fmla="*/ 317974 w 942"/>
                    <a:gd name="T109" fmla="*/ 306689 h 192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42" h="1926">
                      <a:moveTo>
                        <a:pt x="729" y="704"/>
                      </a:moveTo>
                      <a:lnTo>
                        <a:pt x="729" y="704"/>
                      </a:lnTo>
                      <a:cubicBezTo>
                        <a:pt x="643" y="928"/>
                        <a:pt x="557" y="1153"/>
                        <a:pt x="470" y="1377"/>
                      </a:cubicBezTo>
                      <a:cubicBezTo>
                        <a:pt x="461" y="1198"/>
                        <a:pt x="527" y="1037"/>
                        <a:pt x="590" y="878"/>
                      </a:cubicBezTo>
                      <a:cubicBezTo>
                        <a:pt x="654" y="719"/>
                        <a:pt x="735" y="567"/>
                        <a:pt x="804" y="408"/>
                      </a:cubicBezTo>
                      <a:cubicBezTo>
                        <a:pt x="754" y="486"/>
                        <a:pt x="701" y="561"/>
                        <a:pt x="656" y="641"/>
                      </a:cubicBezTo>
                      <a:cubicBezTo>
                        <a:pt x="608" y="725"/>
                        <a:pt x="565" y="811"/>
                        <a:pt x="525" y="899"/>
                      </a:cubicBezTo>
                      <a:cubicBezTo>
                        <a:pt x="487" y="985"/>
                        <a:pt x="454" y="1073"/>
                        <a:pt x="421" y="1162"/>
                      </a:cubicBezTo>
                      <a:cubicBezTo>
                        <a:pt x="389" y="1249"/>
                        <a:pt x="360" y="1338"/>
                        <a:pt x="329" y="1426"/>
                      </a:cubicBezTo>
                      <a:cubicBezTo>
                        <a:pt x="324" y="1426"/>
                        <a:pt x="319" y="1426"/>
                        <a:pt x="314" y="1425"/>
                      </a:cubicBezTo>
                      <a:cubicBezTo>
                        <a:pt x="313" y="1404"/>
                        <a:pt x="308" y="1382"/>
                        <a:pt x="312" y="1362"/>
                      </a:cubicBezTo>
                      <a:cubicBezTo>
                        <a:pt x="354" y="1164"/>
                        <a:pt x="398" y="966"/>
                        <a:pt x="491" y="784"/>
                      </a:cubicBezTo>
                      <a:cubicBezTo>
                        <a:pt x="547" y="675"/>
                        <a:pt x="615" y="574"/>
                        <a:pt x="684" y="473"/>
                      </a:cubicBezTo>
                      <a:cubicBezTo>
                        <a:pt x="749" y="377"/>
                        <a:pt x="821" y="286"/>
                        <a:pt x="887" y="190"/>
                      </a:cubicBezTo>
                      <a:cubicBezTo>
                        <a:pt x="653" y="396"/>
                        <a:pt x="490" y="655"/>
                        <a:pt x="337" y="923"/>
                      </a:cubicBezTo>
                      <a:cubicBezTo>
                        <a:pt x="435" y="549"/>
                        <a:pt x="661" y="259"/>
                        <a:pt x="941" y="0"/>
                      </a:cubicBezTo>
                      <a:cubicBezTo>
                        <a:pt x="916" y="15"/>
                        <a:pt x="890" y="30"/>
                        <a:pt x="865" y="46"/>
                      </a:cubicBezTo>
                      <a:cubicBezTo>
                        <a:pt x="840" y="62"/>
                        <a:pt x="815" y="79"/>
                        <a:pt x="790" y="96"/>
                      </a:cubicBezTo>
                      <a:cubicBezTo>
                        <a:pt x="462" y="327"/>
                        <a:pt x="254" y="647"/>
                        <a:pt x="106" y="1012"/>
                      </a:cubicBezTo>
                      <a:cubicBezTo>
                        <a:pt x="32" y="1194"/>
                        <a:pt x="0" y="1380"/>
                        <a:pt x="41" y="1571"/>
                      </a:cubicBezTo>
                      <a:cubicBezTo>
                        <a:pt x="59" y="1658"/>
                        <a:pt x="101" y="1744"/>
                        <a:pt x="148" y="1821"/>
                      </a:cubicBezTo>
                      <a:cubicBezTo>
                        <a:pt x="199" y="1906"/>
                        <a:pt x="287" y="1925"/>
                        <a:pt x="380" y="1889"/>
                      </a:cubicBezTo>
                      <a:cubicBezTo>
                        <a:pt x="522" y="1834"/>
                        <a:pt x="613" y="1724"/>
                        <a:pt x="677" y="1596"/>
                      </a:cubicBezTo>
                      <a:cubicBezTo>
                        <a:pt x="790" y="1369"/>
                        <a:pt x="841" y="1124"/>
                        <a:pt x="868" y="874"/>
                      </a:cubicBezTo>
                      <a:cubicBezTo>
                        <a:pt x="883" y="736"/>
                        <a:pt x="905" y="600"/>
                        <a:pt x="925" y="464"/>
                      </a:cubicBezTo>
                      <a:cubicBezTo>
                        <a:pt x="926" y="453"/>
                        <a:pt x="928" y="441"/>
                        <a:pt x="931" y="413"/>
                      </a:cubicBezTo>
                      <a:cubicBezTo>
                        <a:pt x="781" y="651"/>
                        <a:pt x="783" y="923"/>
                        <a:pt x="670" y="1154"/>
                      </a:cubicBezTo>
                      <a:lnTo>
                        <a:pt x="650" y="1150"/>
                      </a:lnTo>
                      <a:lnTo>
                        <a:pt x="740" y="709"/>
                      </a:lnTo>
                      <a:cubicBezTo>
                        <a:pt x="736" y="707"/>
                        <a:pt x="732" y="706"/>
                        <a:pt x="729" y="704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3" name="Freeform 362">
                  <a:extLst>
                    <a:ext uri="{FF2B5EF4-FFF2-40B4-BE49-F238E27FC236}">
                      <a16:creationId xmlns:a16="http://schemas.microsoft.com/office/drawing/2014/main" xmlns="" id="{541FBE00-CF5C-6D49-AC2E-4D0FB1063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882" y="-94199"/>
                  <a:ext cx="393599" cy="543361"/>
                </a:xfrm>
                <a:custGeom>
                  <a:avLst/>
                  <a:gdLst>
                    <a:gd name="T0" fmla="*/ 210327 w 902"/>
                    <a:gd name="T1" fmla="*/ 542925 h 1247"/>
                    <a:gd name="T2" fmla="*/ 210327 w 902"/>
                    <a:gd name="T3" fmla="*/ 542925 h 1247"/>
                    <a:gd name="T4" fmla="*/ 356508 w 902"/>
                    <a:gd name="T5" fmla="*/ 393033 h 1247"/>
                    <a:gd name="T6" fmla="*/ 356508 w 902"/>
                    <a:gd name="T7" fmla="*/ 393033 h 1247"/>
                    <a:gd name="T8" fmla="*/ 318108 w 902"/>
                    <a:gd name="T9" fmla="*/ 105012 h 1247"/>
                    <a:gd name="T10" fmla="*/ 318108 w 902"/>
                    <a:gd name="T11" fmla="*/ 105012 h 1247"/>
                    <a:gd name="T12" fmla="*/ 59345 w 902"/>
                    <a:gd name="T13" fmla="*/ 119391 h 1247"/>
                    <a:gd name="T14" fmla="*/ 59345 w 902"/>
                    <a:gd name="T15" fmla="*/ 119391 h 1247"/>
                    <a:gd name="T16" fmla="*/ 100800 w 902"/>
                    <a:gd name="T17" fmla="*/ 494123 h 1247"/>
                    <a:gd name="T18" fmla="*/ 100800 w 902"/>
                    <a:gd name="T19" fmla="*/ 494123 h 1247"/>
                    <a:gd name="T20" fmla="*/ 123491 w 902"/>
                    <a:gd name="T21" fmla="*/ 513295 h 1247"/>
                    <a:gd name="T22" fmla="*/ 123491 w 902"/>
                    <a:gd name="T23" fmla="*/ 513295 h 1247"/>
                    <a:gd name="T24" fmla="*/ 98182 w 902"/>
                    <a:gd name="T25" fmla="*/ 406105 h 1247"/>
                    <a:gd name="T26" fmla="*/ 98182 w 902"/>
                    <a:gd name="T27" fmla="*/ 406105 h 1247"/>
                    <a:gd name="T28" fmla="*/ 205090 w 902"/>
                    <a:gd name="T29" fmla="*/ 236168 h 1247"/>
                    <a:gd name="T30" fmla="*/ 205090 w 902"/>
                    <a:gd name="T31" fmla="*/ 236168 h 1247"/>
                    <a:gd name="T32" fmla="*/ 312872 w 902"/>
                    <a:gd name="T33" fmla="*/ 328108 h 1247"/>
                    <a:gd name="T34" fmla="*/ 312872 w 902"/>
                    <a:gd name="T35" fmla="*/ 328108 h 1247"/>
                    <a:gd name="T36" fmla="*/ 275345 w 902"/>
                    <a:gd name="T37" fmla="*/ 440963 h 1247"/>
                    <a:gd name="T38" fmla="*/ 275345 w 902"/>
                    <a:gd name="T39" fmla="*/ 440963 h 1247"/>
                    <a:gd name="T40" fmla="*/ 210327 w 902"/>
                    <a:gd name="T41" fmla="*/ 542925 h 124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02" h="1247">
                      <a:moveTo>
                        <a:pt x="482" y="1246"/>
                      </a:moveTo>
                      <a:lnTo>
                        <a:pt x="482" y="1246"/>
                      </a:lnTo>
                      <a:cubicBezTo>
                        <a:pt x="662" y="1185"/>
                        <a:pt x="760" y="1060"/>
                        <a:pt x="817" y="902"/>
                      </a:cubicBezTo>
                      <a:cubicBezTo>
                        <a:pt x="901" y="668"/>
                        <a:pt x="876" y="445"/>
                        <a:pt x="729" y="241"/>
                      </a:cubicBezTo>
                      <a:cubicBezTo>
                        <a:pt x="555" y="0"/>
                        <a:pt x="285" y="16"/>
                        <a:pt x="136" y="274"/>
                      </a:cubicBezTo>
                      <a:cubicBezTo>
                        <a:pt x="0" y="510"/>
                        <a:pt x="46" y="932"/>
                        <a:pt x="231" y="1134"/>
                      </a:cubicBezTo>
                      <a:cubicBezTo>
                        <a:pt x="245" y="1149"/>
                        <a:pt x="262" y="1161"/>
                        <a:pt x="283" y="1178"/>
                      </a:cubicBezTo>
                      <a:cubicBezTo>
                        <a:pt x="262" y="1090"/>
                        <a:pt x="240" y="1012"/>
                        <a:pt x="225" y="932"/>
                      </a:cubicBezTo>
                      <a:cubicBezTo>
                        <a:pt x="197" y="774"/>
                        <a:pt x="316" y="587"/>
                        <a:pt x="470" y="542"/>
                      </a:cubicBezTo>
                      <a:cubicBezTo>
                        <a:pt x="608" y="502"/>
                        <a:pt x="716" y="595"/>
                        <a:pt x="717" y="753"/>
                      </a:cubicBezTo>
                      <a:cubicBezTo>
                        <a:pt x="717" y="848"/>
                        <a:pt x="679" y="932"/>
                        <a:pt x="631" y="1012"/>
                      </a:cubicBezTo>
                      <a:cubicBezTo>
                        <a:pt x="587" y="1087"/>
                        <a:pt x="537" y="1161"/>
                        <a:pt x="482" y="124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4" name="Freeform 363">
                  <a:extLst>
                    <a:ext uri="{FF2B5EF4-FFF2-40B4-BE49-F238E27FC236}">
                      <a16:creationId xmlns:a16="http://schemas.microsoft.com/office/drawing/2014/main" xmlns="" id="{C5051DED-7BFA-1E4A-A1F7-798002BD6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2428" y="636878"/>
                  <a:ext cx="827504" cy="1114276"/>
                </a:xfrm>
                <a:custGeom>
                  <a:avLst/>
                  <a:gdLst>
                    <a:gd name="T0" fmla="*/ 540 w 1901"/>
                    <a:gd name="T1" fmla="*/ 2556 h 2557"/>
                    <a:gd name="T2" fmla="*/ 540 w 1901"/>
                    <a:gd name="T3" fmla="*/ 2556 h 2557"/>
                    <a:gd name="T4" fmla="*/ 342 w 1901"/>
                    <a:gd name="T5" fmla="*/ 1498 h 2557"/>
                    <a:gd name="T6" fmla="*/ 342 w 1901"/>
                    <a:gd name="T7" fmla="*/ 1498 h 2557"/>
                    <a:gd name="T8" fmla="*/ 777 w 1901"/>
                    <a:gd name="T9" fmla="*/ 925 h 2557"/>
                    <a:gd name="T10" fmla="*/ 777 w 1901"/>
                    <a:gd name="T11" fmla="*/ 925 h 2557"/>
                    <a:gd name="T12" fmla="*/ 1344 w 1901"/>
                    <a:gd name="T13" fmla="*/ 501 h 2557"/>
                    <a:gd name="T14" fmla="*/ 1344 w 1901"/>
                    <a:gd name="T15" fmla="*/ 501 h 2557"/>
                    <a:gd name="T16" fmla="*/ 1900 w 1901"/>
                    <a:gd name="T17" fmla="*/ 0 h 2557"/>
                    <a:gd name="T18" fmla="*/ 1900 w 1901"/>
                    <a:gd name="T19" fmla="*/ 0 h 2557"/>
                    <a:gd name="T20" fmla="*/ 1443 w 1901"/>
                    <a:gd name="T21" fmla="*/ 280 h 2557"/>
                    <a:gd name="T22" fmla="*/ 1443 w 1901"/>
                    <a:gd name="T23" fmla="*/ 280 h 2557"/>
                    <a:gd name="T24" fmla="*/ 853 w 1901"/>
                    <a:gd name="T25" fmla="*/ 628 h 2557"/>
                    <a:gd name="T26" fmla="*/ 853 w 1901"/>
                    <a:gd name="T27" fmla="*/ 628 h 2557"/>
                    <a:gd name="T28" fmla="*/ 238 w 1901"/>
                    <a:gd name="T29" fmla="*/ 1257 h 2557"/>
                    <a:gd name="T30" fmla="*/ 238 w 1901"/>
                    <a:gd name="T31" fmla="*/ 1257 h 2557"/>
                    <a:gd name="T32" fmla="*/ 485 w 1901"/>
                    <a:gd name="T33" fmla="*/ 2521 h 2557"/>
                    <a:gd name="T34" fmla="*/ 485 w 1901"/>
                    <a:gd name="T35" fmla="*/ 2521 h 2557"/>
                    <a:gd name="T36" fmla="*/ 540 w 1901"/>
                    <a:gd name="T37" fmla="*/ 2556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01" h="2557">
                      <a:moveTo>
                        <a:pt x="540" y="2556"/>
                      </a:moveTo>
                      <a:lnTo>
                        <a:pt x="540" y="2556"/>
                      </a:lnTo>
                      <a:cubicBezTo>
                        <a:pt x="261" y="2279"/>
                        <a:pt x="187" y="1884"/>
                        <a:pt x="342" y="1498"/>
                      </a:cubicBezTo>
                      <a:lnTo>
                        <a:pt x="342" y="1498"/>
                      </a:lnTo>
                      <a:cubicBezTo>
                        <a:pt x="434" y="1266"/>
                        <a:pt x="587" y="1079"/>
                        <a:pt x="777" y="925"/>
                      </a:cubicBezTo>
                      <a:lnTo>
                        <a:pt x="777" y="925"/>
                      </a:lnTo>
                      <a:cubicBezTo>
                        <a:pt x="961" y="777"/>
                        <a:pt x="1153" y="639"/>
                        <a:pt x="1344" y="501"/>
                      </a:cubicBezTo>
                      <a:lnTo>
                        <a:pt x="1344" y="501"/>
                      </a:lnTo>
                      <a:cubicBezTo>
                        <a:pt x="1546" y="353"/>
                        <a:pt x="1734" y="191"/>
                        <a:pt x="1900" y="0"/>
                      </a:cubicBezTo>
                      <a:lnTo>
                        <a:pt x="1900" y="0"/>
                      </a:lnTo>
                      <a:cubicBezTo>
                        <a:pt x="1747" y="94"/>
                        <a:pt x="1596" y="189"/>
                        <a:pt x="1443" y="280"/>
                      </a:cubicBezTo>
                      <a:lnTo>
                        <a:pt x="1443" y="280"/>
                      </a:lnTo>
                      <a:cubicBezTo>
                        <a:pt x="1247" y="397"/>
                        <a:pt x="1044" y="502"/>
                        <a:pt x="853" y="628"/>
                      </a:cubicBezTo>
                      <a:lnTo>
                        <a:pt x="853" y="628"/>
                      </a:lnTo>
                      <a:cubicBezTo>
                        <a:pt x="603" y="792"/>
                        <a:pt x="387" y="990"/>
                        <a:pt x="238" y="1257"/>
                      </a:cubicBezTo>
                      <a:lnTo>
                        <a:pt x="238" y="1257"/>
                      </a:lnTo>
                      <a:cubicBezTo>
                        <a:pt x="0" y="1681"/>
                        <a:pt x="103" y="2223"/>
                        <a:pt x="485" y="2521"/>
                      </a:cubicBezTo>
                      <a:lnTo>
                        <a:pt x="485" y="2521"/>
                      </a:lnTo>
                      <a:cubicBezTo>
                        <a:pt x="503" y="2534"/>
                        <a:pt x="522" y="2544"/>
                        <a:pt x="540" y="2556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55" name="Freeform 364">
                  <a:extLst>
                    <a:ext uri="{FF2B5EF4-FFF2-40B4-BE49-F238E27FC236}">
                      <a16:creationId xmlns:a16="http://schemas.microsoft.com/office/drawing/2014/main" xmlns="" id="{A13EA9FD-4819-2747-804F-3E117165F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4722" y="856202"/>
                  <a:ext cx="564480" cy="370559"/>
                </a:xfrm>
                <a:custGeom>
                  <a:avLst/>
                  <a:gdLst>
                    <a:gd name="T0" fmla="*/ 502147 w 1295"/>
                    <a:gd name="T1" fmla="*/ 102328 h 851"/>
                    <a:gd name="T2" fmla="*/ 502147 w 1295"/>
                    <a:gd name="T3" fmla="*/ 102328 h 851"/>
                    <a:gd name="T4" fmla="*/ 88486 w 1295"/>
                    <a:gd name="T5" fmla="*/ 90571 h 851"/>
                    <a:gd name="T6" fmla="*/ 88486 w 1295"/>
                    <a:gd name="T7" fmla="*/ 90571 h 851"/>
                    <a:gd name="T8" fmla="*/ 75845 w 1295"/>
                    <a:gd name="T9" fmla="*/ 289132 h 851"/>
                    <a:gd name="T10" fmla="*/ 75845 w 1295"/>
                    <a:gd name="T11" fmla="*/ 289132 h 851"/>
                    <a:gd name="T12" fmla="*/ 345662 w 1295"/>
                    <a:gd name="T13" fmla="*/ 345304 h 851"/>
                    <a:gd name="T14" fmla="*/ 345662 w 1295"/>
                    <a:gd name="T15" fmla="*/ 345304 h 851"/>
                    <a:gd name="T16" fmla="*/ 505635 w 1295"/>
                    <a:gd name="T17" fmla="*/ 259522 h 851"/>
                    <a:gd name="T18" fmla="*/ 505635 w 1295"/>
                    <a:gd name="T19" fmla="*/ 259522 h 851"/>
                    <a:gd name="T20" fmla="*/ 564044 w 1295"/>
                    <a:gd name="T21" fmla="*/ 193335 h 851"/>
                    <a:gd name="T22" fmla="*/ 564044 w 1295"/>
                    <a:gd name="T23" fmla="*/ 193335 h 851"/>
                    <a:gd name="T24" fmla="*/ 524814 w 1295"/>
                    <a:gd name="T25" fmla="*/ 195512 h 851"/>
                    <a:gd name="T26" fmla="*/ 524814 w 1295"/>
                    <a:gd name="T27" fmla="*/ 195512 h 851"/>
                    <a:gd name="T28" fmla="*/ 337380 w 1295"/>
                    <a:gd name="T29" fmla="*/ 273891 h 851"/>
                    <a:gd name="T30" fmla="*/ 337380 w 1295"/>
                    <a:gd name="T31" fmla="*/ 273891 h 851"/>
                    <a:gd name="T32" fmla="*/ 216638 w 1295"/>
                    <a:gd name="T33" fmla="*/ 205092 h 851"/>
                    <a:gd name="T34" fmla="*/ 216638 w 1295"/>
                    <a:gd name="T35" fmla="*/ 205092 h 851"/>
                    <a:gd name="T36" fmla="*/ 219690 w 1295"/>
                    <a:gd name="T37" fmla="*/ 175047 h 851"/>
                    <a:gd name="T38" fmla="*/ 219690 w 1295"/>
                    <a:gd name="T39" fmla="*/ 175047 h 851"/>
                    <a:gd name="T40" fmla="*/ 371816 w 1295"/>
                    <a:gd name="T41" fmla="*/ 97103 h 851"/>
                    <a:gd name="T42" fmla="*/ 371816 w 1295"/>
                    <a:gd name="T43" fmla="*/ 97103 h 851"/>
                    <a:gd name="T44" fmla="*/ 502147 w 1295"/>
                    <a:gd name="T45" fmla="*/ 102328 h 8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295" h="851">
                      <a:moveTo>
                        <a:pt x="1152" y="235"/>
                      </a:moveTo>
                      <a:lnTo>
                        <a:pt x="1152" y="235"/>
                      </a:lnTo>
                      <a:cubicBezTo>
                        <a:pt x="863" y="0"/>
                        <a:pt x="440" y="52"/>
                        <a:pt x="203" y="208"/>
                      </a:cubicBezTo>
                      <a:cubicBezTo>
                        <a:pt x="14" y="333"/>
                        <a:pt x="0" y="517"/>
                        <a:pt x="174" y="664"/>
                      </a:cubicBezTo>
                      <a:cubicBezTo>
                        <a:pt x="356" y="819"/>
                        <a:pt x="565" y="850"/>
                        <a:pt x="793" y="793"/>
                      </a:cubicBezTo>
                      <a:cubicBezTo>
                        <a:pt x="933" y="758"/>
                        <a:pt x="1054" y="689"/>
                        <a:pt x="1160" y="596"/>
                      </a:cubicBezTo>
                      <a:cubicBezTo>
                        <a:pt x="1211" y="553"/>
                        <a:pt x="1249" y="496"/>
                        <a:pt x="1294" y="444"/>
                      </a:cubicBezTo>
                      <a:cubicBezTo>
                        <a:pt x="1250" y="404"/>
                        <a:pt x="1228" y="427"/>
                        <a:pt x="1204" y="449"/>
                      </a:cubicBezTo>
                      <a:cubicBezTo>
                        <a:pt x="1082" y="560"/>
                        <a:pt x="934" y="612"/>
                        <a:pt x="774" y="629"/>
                      </a:cubicBezTo>
                      <a:cubicBezTo>
                        <a:pt x="642" y="642"/>
                        <a:pt x="547" y="584"/>
                        <a:pt x="497" y="471"/>
                      </a:cubicBezTo>
                      <a:cubicBezTo>
                        <a:pt x="489" y="452"/>
                        <a:pt x="493" y="419"/>
                        <a:pt x="504" y="402"/>
                      </a:cubicBezTo>
                      <a:cubicBezTo>
                        <a:pt x="587" y="278"/>
                        <a:pt x="713" y="231"/>
                        <a:pt x="853" y="223"/>
                      </a:cubicBezTo>
                      <a:cubicBezTo>
                        <a:pt x="951" y="217"/>
                        <a:pt x="1051" y="230"/>
                        <a:pt x="1152" y="23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6" name="Freeform 365">
                  <a:extLst>
                    <a:ext uri="{FF2B5EF4-FFF2-40B4-BE49-F238E27FC236}">
                      <a16:creationId xmlns:a16="http://schemas.microsoft.com/office/drawing/2014/main" xmlns="" id="{ADFC70A8-B640-A64D-ABE9-DCE2AD6D1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3863" y="190608"/>
                  <a:ext cx="794560" cy="583299"/>
                </a:xfrm>
                <a:custGeom>
                  <a:avLst/>
                  <a:gdLst>
                    <a:gd name="T0" fmla="*/ 1814 w 1827"/>
                    <a:gd name="T1" fmla="*/ 891 h 1338"/>
                    <a:gd name="T2" fmla="*/ 1814 w 1827"/>
                    <a:gd name="T3" fmla="*/ 891 h 1338"/>
                    <a:gd name="T4" fmla="*/ 1735 w 1827"/>
                    <a:gd name="T5" fmla="*/ 931 h 1338"/>
                    <a:gd name="T6" fmla="*/ 1735 w 1827"/>
                    <a:gd name="T7" fmla="*/ 931 h 1338"/>
                    <a:gd name="T8" fmla="*/ 1110 w 1827"/>
                    <a:gd name="T9" fmla="*/ 1103 h 1338"/>
                    <a:gd name="T10" fmla="*/ 1110 w 1827"/>
                    <a:gd name="T11" fmla="*/ 1103 h 1338"/>
                    <a:gd name="T12" fmla="*/ 577 w 1827"/>
                    <a:gd name="T13" fmla="*/ 913 h 1338"/>
                    <a:gd name="T14" fmla="*/ 577 w 1827"/>
                    <a:gd name="T15" fmla="*/ 913 h 1338"/>
                    <a:gd name="T16" fmla="*/ 371 w 1827"/>
                    <a:gd name="T17" fmla="*/ 739 h 1338"/>
                    <a:gd name="T18" fmla="*/ 371 w 1827"/>
                    <a:gd name="T19" fmla="*/ 739 h 1338"/>
                    <a:gd name="T20" fmla="*/ 175 w 1827"/>
                    <a:gd name="T21" fmla="*/ 342 h 1338"/>
                    <a:gd name="T22" fmla="*/ 175 w 1827"/>
                    <a:gd name="T23" fmla="*/ 342 h 1338"/>
                    <a:gd name="T24" fmla="*/ 160 w 1827"/>
                    <a:gd name="T25" fmla="*/ 55 h 1338"/>
                    <a:gd name="T26" fmla="*/ 160 w 1827"/>
                    <a:gd name="T27" fmla="*/ 55 h 1338"/>
                    <a:gd name="T28" fmla="*/ 156 w 1827"/>
                    <a:gd name="T29" fmla="*/ 5 h 1338"/>
                    <a:gd name="T30" fmla="*/ 156 w 1827"/>
                    <a:gd name="T31" fmla="*/ 5 h 1338"/>
                    <a:gd name="T32" fmla="*/ 137 w 1827"/>
                    <a:gd name="T33" fmla="*/ 0 h 1338"/>
                    <a:gd name="T34" fmla="*/ 137 w 1827"/>
                    <a:gd name="T35" fmla="*/ 0 h 1338"/>
                    <a:gd name="T36" fmla="*/ 90 w 1827"/>
                    <a:gd name="T37" fmla="*/ 130 h 1338"/>
                    <a:gd name="T38" fmla="*/ 90 w 1827"/>
                    <a:gd name="T39" fmla="*/ 130 h 1338"/>
                    <a:gd name="T40" fmla="*/ 523 w 1827"/>
                    <a:gd name="T41" fmla="*/ 1170 h 1338"/>
                    <a:gd name="T42" fmla="*/ 523 w 1827"/>
                    <a:gd name="T43" fmla="*/ 1170 h 1338"/>
                    <a:gd name="T44" fmla="*/ 1298 w 1827"/>
                    <a:gd name="T45" fmla="*/ 1214 h 1338"/>
                    <a:gd name="T46" fmla="*/ 1298 w 1827"/>
                    <a:gd name="T47" fmla="*/ 1214 h 1338"/>
                    <a:gd name="T48" fmla="*/ 1495 w 1827"/>
                    <a:gd name="T49" fmla="*/ 1123 h 1338"/>
                    <a:gd name="T50" fmla="*/ 1495 w 1827"/>
                    <a:gd name="T51" fmla="*/ 1123 h 1338"/>
                    <a:gd name="T52" fmla="*/ 1826 w 1827"/>
                    <a:gd name="T53" fmla="*/ 914 h 1338"/>
                    <a:gd name="T54" fmla="*/ 1826 w 1827"/>
                    <a:gd name="T55" fmla="*/ 914 h 1338"/>
                    <a:gd name="T56" fmla="*/ 1814 w 1827"/>
                    <a:gd name="T57" fmla="*/ 891 h 1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27" h="1338">
                      <a:moveTo>
                        <a:pt x="1814" y="891"/>
                      </a:moveTo>
                      <a:lnTo>
                        <a:pt x="1814" y="891"/>
                      </a:lnTo>
                      <a:cubicBezTo>
                        <a:pt x="1788" y="904"/>
                        <a:pt x="1762" y="917"/>
                        <a:pt x="1735" y="931"/>
                      </a:cubicBezTo>
                      <a:lnTo>
                        <a:pt x="1735" y="931"/>
                      </a:lnTo>
                      <a:cubicBezTo>
                        <a:pt x="1540" y="1034"/>
                        <a:pt x="1333" y="1102"/>
                        <a:pt x="1110" y="1103"/>
                      </a:cubicBezTo>
                      <a:lnTo>
                        <a:pt x="1110" y="1103"/>
                      </a:lnTo>
                      <a:cubicBezTo>
                        <a:pt x="911" y="1105"/>
                        <a:pt x="734" y="1033"/>
                        <a:pt x="577" y="913"/>
                      </a:cubicBezTo>
                      <a:lnTo>
                        <a:pt x="577" y="913"/>
                      </a:lnTo>
                      <a:cubicBezTo>
                        <a:pt x="505" y="858"/>
                        <a:pt x="437" y="800"/>
                        <a:pt x="371" y="739"/>
                      </a:cubicBezTo>
                      <a:lnTo>
                        <a:pt x="371" y="739"/>
                      </a:lnTo>
                      <a:cubicBezTo>
                        <a:pt x="256" y="632"/>
                        <a:pt x="198" y="493"/>
                        <a:pt x="175" y="342"/>
                      </a:cubicBezTo>
                      <a:lnTo>
                        <a:pt x="175" y="342"/>
                      </a:lnTo>
                      <a:cubicBezTo>
                        <a:pt x="162" y="247"/>
                        <a:pt x="165" y="151"/>
                        <a:pt x="160" y="55"/>
                      </a:cubicBezTo>
                      <a:lnTo>
                        <a:pt x="160" y="55"/>
                      </a:lnTo>
                      <a:cubicBezTo>
                        <a:pt x="160" y="39"/>
                        <a:pt x="158" y="22"/>
                        <a:pt x="156" y="5"/>
                      </a:cubicBezTo>
                      <a:lnTo>
                        <a:pt x="156" y="5"/>
                      </a:lnTo>
                      <a:cubicBezTo>
                        <a:pt x="150" y="3"/>
                        <a:pt x="144" y="2"/>
                        <a:pt x="137" y="0"/>
                      </a:cubicBezTo>
                      <a:lnTo>
                        <a:pt x="137" y="0"/>
                      </a:lnTo>
                      <a:cubicBezTo>
                        <a:pt x="121" y="43"/>
                        <a:pt x="100" y="85"/>
                        <a:pt x="90" y="130"/>
                      </a:cubicBezTo>
                      <a:lnTo>
                        <a:pt x="90" y="130"/>
                      </a:lnTo>
                      <a:cubicBezTo>
                        <a:pt x="0" y="534"/>
                        <a:pt x="175" y="943"/>
                        <a:pt x="523" y="1170"/>
                      </a:cubicBezTo>
                      <a:lnTo>
                        <a:pt x="523" y="1170"/>
                      </a:lnTo>
                      <a:cubicBezTo>
                        <a:pt x="776" y="1335"/>
                        <a:pt x="1032" y="1337"/>
                        <a:pt x="1298" y="1214"/>
                      </a:cubicBezTo>
                      <a:lnTo>
                        <a:pt x="1298" y="1214"/>
                      </a:lnTo>
                      <a:cubicBezTo>
                        <a:pt x="1364" y="1184"/>
                        <a:pt x="1433" y="1160"/>
                        <a:pt x="1495" y="1123"/>
                      </a:cubicBezTo>
                      <a:lnTo>
                        <a:pt x="1495" y="1123"/>
                      </a:lnTo>
                      <a:cubicBezTo>
                        <a:pt x="1607" y="1057"/>
                        <a:pt x="1716" y="984"/>
                        <a:pt x="1826" y="914"/>
                      </a:cubicBezTo>
                      <a:lnTo>
                        <a:pt x="1826" y="914"/>
                      </a:lnTo>
                      <a:cubicBezTo>
                        <a:pt x="1822" y="906"/>
                        <a:pt x="1819" y="899"/>
                        <a:pt x="1814" y="891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57" name="Freeform 366">
                  <a:extLst>
                    <a:ext uri="{FF2B5EF4-FFF2-40B4-BE49-F238E27FC236}">
                      <a16:creationId xmlns:a16="http://schemas.microsoft.com/office/drawing/2014/main" xmlns="" id="{C002D3F6-D736-BC4F-9F4F-782D334FE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4321" y="-311158"/>
                  <a:ext cx="368640" cy="439679"/>
                </a:xfrm>
                <a:custGeom>
                  <a:avLst/>
                  <a:gdLst>
                    <a:gd name="T0" fmla="*/ 218486 w 847"/>
                    <a:gd name="T1" fmla="*/ 439244 h 1010"/>
                    <a:gd name="T2" fmla="*/ 218486 w 847"/>
                    <a:gd name="T3" fmla="*/ 439244 h 1010"/>
                    <a:gd name="T4" fmla="*/ 200206 w 847"/>
                    <a:gd name="T5" fmla="*/ 422266 h 1010"/>
                    <a:gd name="T6" fmla="*/ 200206 w 847"/>
                    <a:gd name="T7" fmla="*/ 422266 h 1010"/>
                    <a:gd name="T8" fmla="*/ 122735 w 847"/>
                    <a:gd name="T9" fmla="*/ 279044 h 1010"/>
                    <a:gd name="T10" fmla="*/ 122735 w 847"/>
                    <a:gd name="T11" fmla="*/ 279044 h 1010"/>
                    <a:gd name="T12" fmla="*/ 179315 w 847"/>
                    <a:gd name="T13" fmla="*/ 183272 h 1010"/>
                    <a:gd name="T14" fmla="*/ 179315 w 847"/>
                    <a:gd name="T15" fmla="*/ 183272 h 1010"/>
                    <a:gd name="T16" fmla="*/ 291169 w 847"/>
                    <a:gd name="T17" fmla="*/ 232464 h 1010"/>
                    <a:gd name="T18" fmla="*/ 291169 w 847"/>
                    <a:gd name="T19" fmla="*/ 232464 h 1010"/>
                    <a:gd name="T20" fmla="*/ 311190 w 847"/>
                    <a:gd name="T21" fmla="*/ 325188 h 1010"/>
                    <a:gd name="T22" fmla="*/ 311190 w 847"/>
                    <a:gd name="T23" fmla="*/ 325188 h 1010"/>
                    <a:gd name="T24" fmla="*/ 293345 w 847"/>
                    <a:gd name="T25" fmla="*/ 313870 h 1010"/>
                    <a:gd name="T26" fmla="*/ 293345 w 847"/>
                    <a:gd name="T27" fmla="*/ 313870 h 1010"/>
                    <a:gd name="T28" fmla="*/ 300309 w 847"/>
                    <a:gd name="T29" fmla="*/ 372639 h 1010"/>
                    <a:gd name="T30" fmla="*/ 300309 w 847"/>
                    <a:gd name="T31" fmla="*/ 372639 h 1010"/>
                    <a:gd name="T32" fmla="*/ 305096 w 847"/>
                    <a:gd name="T33" fmla="*/ 373074 h 1010"/>
                    <a:gd name="T34" fmla="*/ 305096 w 847"/>
                    <a:gd name="T35" fmla="*/ 373074 h 1010"/>
                    <a:gd name="T36" fmla="*/ 311625 w 847"/>
                    <a:gd name="T37" fmla="*/ 358273 h 1010"/>
                    <a:gd name="T38" fmla="*/ 311625 w 847"/>
                    <a:gd name="T39" fmla="*/ 358273 h 1010"/>
                    <a:gd name="T40" fmla="*/ 315107 w 847"/>
                    <a:gd name="T41" fmla="*/ 359144 h 1010"/>
                    <a:gd name="T42" fmla="*/ 315107 w 847"/>
                    <a:gd name="T43" fmla="*/ 359144 h 1010"/>
                    <a:gd name="T44" fmla="*/ 312931 w 847"/>
                    <a:gd name="T45" fmla="*/ 412689 h 1010"/>
                    <a:gd name="T46" fmla="*/ 312931 w 847"/>
                    <a:gd name="T47" fmla="*/ 412689 h 1010"/>
                    <a:gd name="T48" fmla="*/ 347314 w 847"/>
                    <a:gd name="T49" fmla="*/ 339989 h 1010"/>
                    <a:gd name="T50" fmla="*/ 347314 w 847"/>
                    <a:gd name="T51" fmla="*/ 339989 h 1010"/>
                    <a:gd name="T52" fmla="*/ 143191 w 847"/>
                    <a:gd name="T53" fmla="*/ 16107 h 1010"/>
                    <a:gd name="T54" fmla="*/ 143191 w 847"/>
                    <a:gd name="T55" fmla="*/ 16107 h 1010"/>
                    <a:gd name="T56" fmla="*/ 25679 w 847"/>
                    <a:gd name="T57" fmla="*/ 79229 h 1010"/>
                    <a:gd name="T58" fmla="*/ 25679 w 847"/>
                    <a:gd name="T59" fmla="*/ 79229 h 1010"/>
                    <a:gd name="T60" fmla="*/ 45264 w 847"/>
                    <a:gd name="T61" fmla="*/ 289056 h 1010"/>
                    <a:gd name="T62" fmla="*/ 45264 w 847"/>
                    <a:gd name="T63" fmla="*/ 289056 h 1010"/>
                    <a:gd name="T64" fmla="*/ 218486 w 847"/>
                    <a:gd name="T65" fmla="*/ 439244 h 101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47" h="1010">
                      <a:moveTo>
                        <a:pt x="502" y="1009"/>
                      </a:moveTo>
                      <a:lnTo>
                        <a:pt x="502" y="1009"/>
                      </a:lnTo>
                      <a:cubicBezTo>
                        <a:pt x="488" y="996"/>
                        <a:pt x="475" y="982"/>
                        <a:pt x="460" y="970"/>
                      </a:cubicBezTo>
                      <a:cubicBezTo>
                        <a:pt x="354" y="886"/>
                        <a:pt x="299" y="772"/>
                        <a:pt x="282" y="641"/>
                      </a:cubicBezTo>
                      <a:cubicBezTo>
                        <a:pt x="267" y="526"/>
                        <a:pt x="318" y="446"/>
                        <a:pt x="412" y="421"/>
                      </a:cubicBezTo>
                      <a:cubicBezTo>
                        <a:pt x="535" y="387"/>
                        <a:pt x="621" y="421"/>
                        <a:pt x="669" y="534"/>
                      </a:cubicBezTo>
                      <a:cubicBezTo>
                        <a:pt x="697" y="599"/>
                        <a:pt x="708" y="671"/>
                        <a:pt x="715" y="747"/>
                      </a:cubicBezTo>
                      <a:cubicBezTo>
                        <a:pt x="707" y="742"/>
                        <a:pt x="700" y="737"/>
                        <a:pt x="674" y="721"/>
                      </a:cubicBezTo>
                      <a:cubicBezTo>
                        <a:pt x="681" y="776"/>
                        <a:pt x="685" y="816"/>
                        <a:pt x="690" y="856"/>
                      </a:cubicBezTo>
                      <a:cubicBezTo>
                        <a:pt x="694" y="857"/>
                        <a:pt x="698" y="857"/>
                        <a:pt x="701" y="857"/>
                      </a:cubicBezTo>
                      <a:cubicBezTo>
                        <a:pt x="706" y="845"/>
                        <a:pt x="711" y="834"/>
                        <a:pt x="716" y="823"/>
                      </a:cubicBezTo>
                      <a:cubicBezTo>
                        <a:pt x="719" y="824"/>
                        <a:pt x="721" y="824"/>
                        <a:pt x="724" y="825"/>
                      </a:cubicBezTo>
                      <a:cubicBezTo>
                        <a:pt x="722" y="863"/>
                        <a:pt x="720" y="902"/>
                        <a:pt x="719" y="948"/>
                      </a:cubicBezTo>
                      <a:cubicBezTo>
                        <a:pt x="776" y="902"/>
                        <a:pt x="790" y="841"/>
                        <a:pt x="798" y="781"/>
                      </a:cubicBezTo>
                      <a:cubicBezTo>
                        <a:pt x="846" y="458"/>
                        <a:pt x="676" y="129"/>
                        <a:pt x="329" y="37"/>
                      </a:cubicBezTo>
                      <a:cubicBezTo>
                        <a:pt x="186" y="0"/>
                        <a:pt x="109" y="42"/>
                        <a:pt x="59" y="182"/>
                      </a:cubicBezTo>
                      <a:cubicBezTo>
                        <a:pt x="0" y="349"/>
                        <a:pt x="32" y="508"/>
                        <a:pt x="104" y="664"/>
                      </a:cubicBezTo>
                      <a:cubicBezTo>
                        <a:pt x="184" y="838"/>
                        <a:pt x="324" y="943"/>
                        <a:pt x="502" y="1009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58" name="Freeform 367">
                  <a:extLst>
                    <a:ext uri="{FF2B5EF4-FFF2-40B4-BE49-F238E27FC236}">
                      <a16:creationId xmlns:a16="http://schemas.microsoft.com/office/drawing/2014/main" xmlns="" id="{9F0043E0-C3EB-6A4D-84E2-B5AE94438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8347" y="184511"/>
                  <a:ext cx="1596872" cy="800341"/>
                </a:xfrm>
                <a:custGeom>
                  <a:avLst/>
                  <a:gdLst>
                    <a:gd name="T0" fmla="*/ 1347 w 3668"/>
                    <a:gd name="T1" fmla="*/ 1833 h 1834"/>
                    <a:gd name="T2" fmla="*/ 1347 w 3668"/>
                    <a:gd name="T3" fmla="*/ 1833 h 1834"/>
                    <a:gd name="T4" fmla="*/ 1726 w 3668"/>
                    <a:gd name="T5" fmla="*/ 1602 h 1834"/>
                    <a:gd name="T6" fmla="*/ 1726 w 3668"/>
                    <a:gd name="T7" fmla="*/ 1602 h 1834"/>
                    <a:gd name="T8" fmla="*/ 1867 w 3668"/>
                    <a:gd name="T9" fmla="*/ 1569 h 1834"/>
                    <a:gd name="T10" fmla="*/ 1867 w 3668"/>
                    <a:gd name="T11" fmla="*/ 1569 h 1834"/>
                    <a:gd name="T12" fmla="*/ 2501 w 3668"/>
                    <a:gd name="T13" fmla="*/ 1547 h 1834"/>
                    <a:gd name="T14" fmla="*/ 2501 w 3668"/>
                    <a:gd name="T15" fmla="*/ 1547 h 1834"/>
                    <a:gd name="T16" fmla="*/ 3592 w 3668"/>
                    <a:gd name="T17" fmla="*/ 1109 h 1834"/>
                    <a:gd name="T18" fmla="*/ 3592 w 3668"/>
                    <a:gd name="T19" fmla="*/ 1109 h 1834"/>
                    <a:gd name="T20" fmla="*/ 3667 w 3668"/>
                    <a:gd name="T21" fmla="*/ 1040 h 1834"/>
                    <a:gd name="T22" fmla="*/ 3667 w 3668"/>
                    <a:gd name="T23" fmla="*/ 1040 h 1834"/>
                    <a:gd name="T24" fmla="*/ 3432 w 3668"/>
                    <a:gd name="T25" fmla="*/ 1168 h 1834"/>
                    <a:gd name="T26" fmla="*/ 3432 w 3668"/>
                    <a:gd name="T27" fmla="*/ 1168 h 1834"/>
                    <a:gd name="T28" fmla="*/ 2593 w 3668"/>
                    <a:gd name="T29" fmla="*/ 1470 h 1834"/>
                    <a:gd name="T30" fmla="*/ 2593 w 3668"/>
                    <a:gd name="T31" fmla="*/ 1470 h 1834"/>
                    <a:gd name="T32" fmla="*/ 1776 w 3668"/>
                    <a:gd name="T33" fmla="*/ 1476 h 1834"/>
                    <a:gd name="T34" fmla="*/ 1776 w 3668"/>
                    <a:gd name="T35" fmla="*/ 1476 h 1834"/>
                    <a:gd name="T36" fmla="*/ 1228 w 3668"/>
                    <a:gd name="T37" fmla="*/ 1268 h 1834"/>
                    <a:gd name="T38" fmla="*/ 1228 w 3668"/>
                    <a:gd name="T39" fmla="*/ 1268 h 1834"/>
                    <a:gd name="T40" fmla="*/ 957 w 3668"/>
                    <a:gd name="T41" fmla="*/ 931 h 1834"/>
                    <a:gd name="T42" fmla="*/ 957 w 3668"/>
                    <a:gd name="T43" fmla="*/ 931 h 1834"/>
                    <a:gd name="T44" fmla="*/ 896 w 3668"/>
                    <a:gd name="T45" fmla="*/ 798 h 1834"/>
                    <a:gd name="T46" fmla="*/ 896 w 3668"/>
                    <a:gd name="T47" fmla="*/ 798 h 1834"/>
                    <a:gd name="T48" fmla="*/ 873 w 3668"/>
                    <a:gd name="T49" fmla="*/ 807 h 1834"/>
                    <a:gd name="T50" fmla="*/ 873 w 3668"/>
                    <a:gd name="T51" fmla="*/ 807 h 1834"/>
                    <a:gd name="T52" fmla="*/ 993 w 3668"/>
                    <a:gd name="T53" fmla="*/ 1132 h 1834"/>
                    <a:gd name="T54" fmla="*/ 993 w 3668"/>
                    <a:gd name="T55" fmla="*/ 1132 h 1834"/>
                    <a:gd name="T56" fmla="*/ 21 w 3668"/>
                    <a:gd name="T57" fmla="*/ 0 h 1834"/>
                    <a:gd name="T58" fmla="*/ 21 w 3668"/>
                    <a:gd name="T59" fmla="*/ 0 h 1834"/>
                    <a:gd name="T60" fmla="*/ 0 w 3668"/>
                    <a:gd name="T61" fmla="*/ 12 h 1834"/>
                    <a:gd name="T62" fmla="*/ 0 w 3668"/>
                    <a:gd name="T63" fmla="*/ 12 h 1834"/>
                    <a:gd name="T64" fmla="*/ 72 w 3668"/>
                    <a:gd name="T65" fmla="*/ 207 h 1834"/>
                    <a:gd name="T66" fmla="*/ 72 w 3668"/>
                    <a:gd name="T67" fmla="*/ 207 h 1834"/>
                    <a:gd name="T68" fmla="*/ 165 w 3668"/>
                    <a:gd name="T69" fmla="*/ 402 h 1834"/>
                    <a:gd name="T70" fmla="*/ 165 w 3668"/>
                    <a:gd name="T71" fmla="*/ 402 h 1834"/>
                    <a:gd name="T72" fmla="*/ 277 w 3668"/>
                    <a:gd name="T73" fmla="*/ 580 h 1834"/>
                    <a:gd name="T74" fmla="*/ 277 w 3668"/>
                    <a:gd name="T75" fmla="*/ 580 h 1834"/>
                    <a:gd name="T76" fmla="*/ 409 w 3668"/>
                    <a:gd name="T77" fmla="*/ 756 h 1834"/>
                    <a:gd name="T78" fmla="*/ 409 w 3668"/>
                    <a:gd name="T79" fmla="*/ 756 h 1834"/>
                    <a:gd name="T80" fmla="*/ 141 w 3668"/>
                    <a:gd name="T81" fmla="*/ 805 h 1834"/>
                    <a:gd name="T82" fmla="*/ 141 w 3668"/>
                    <a:gd name="T83" fmla="*/ 805 h 1834"/>
                    <a:gd name="T84" fmla="*/ 141 w 3668"/>
                    <a:gd name="T85" fmla="*/ 824 h 1834"/>
                    <a:gd name="T86" fmla="*/ 141 w 3668"/>
                    <a:gd name="T87" fmla="*/ 824 h 1834"/>
                    <a:gd name="T88" fmla="*/ 342 w 3668"/>
                    <a:gd name="T89" fmla="*/ 821 h 1834"/>
                    <a:gd name="T90" fmla="*/ 342 w 3668"/>
                    <a:gd name="T91" fmla="*/ 821 h 1834"/>
                    <a:gd name="T92" fmla="*/ 559 w 3668"/>
                    <a:gd name="T93" fmla="*/ 894 h 1834"/>
                    <a:gd name="T94" fmla="*/ 559 w 3668"/>
                    <a:gd name="T95" fmla="*/ 894 h 1834"/>
                    <a:gd name="T96" fmla="*/ 1133 w 3668"/>
                    <a:gd name="T97" fmla="*/ 1308 h 1834"/>
                    <a:gd name="T98" fmla="*/ 1133 w 3668"/>
                    <a:gd name="T99" fmla="*/ 1308 h 1834"/>
                    <a:gd name="T100" fmla="*/ 1689 w 3668"/>
                    <a:gd name="T101" fmla="*/ 1533 h 1834"/>
                    <a:gd name="T102" fmla="*/ 1689 w 3668"/>
                    <a:gd name="T103" fmla="*/ 1533 h 1834"/>
                    <a:gd name="T104" fmla="*/ 1725 w 3668"/>
                    <a:gd name="T105" fmla="*/ 1548 h 1834"/>
                    <a:gd name="T106" fmla="*/ 1725 w 3668"/>
                    <a:gd name="T107" fmla="*/ 1548 h 1834"/>
                    <a:gd name="T108" fmla="*/ 1341 w 3668"/>
                    <a:gd name="T109" fmla="*/ 1822 h 1834"/>
                    <a:gd name="T110" fmla="*/ 1341 w 3668"/>
                    <a:gd name="T111" fmla="*/ 1822 h 1834"/>
                    <a:gd name="T112" fmla="*/ 1347 w 3668"/>
                    <a:gd name="T113" fmla="*/ 1833 h 1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68" h="1834">
                      <a:moveTo>
                        <a:pt x="1347" y="1833"/>
                      </a:moveTo>
                      <a:lnTo>
                        <a:pt x="1347" y="1833"/>
                      </a:lnTo>
                      <a:cubicBezTo>
                        <a:pt x="1473" y="1755"/>
                        <a:pt x="1597" y="1674"/>
                        <a:pt x="1726" y="1602"/>
                      </a:cubicBezTo>
                      <a:lnTo>
                        <a:pt x="1726" y="1602"/>
                      </a:lnTo>
                      <a:cubicBezTo>
                        <a:pt x="1766" y="1579"/>
                        <a:pt x="1822" y="1563"/>
                        <a:pt x="1867" y="1569"/>
                      </a:cubicBezTo>
                      <a:lnTo>
                        <a:pt x="1867" y="1569"/>
                      </a:lnTo>
                      <a:cubicBezTo>
                        <a:pt x="2081" y="1602"/>
                        <a:pt x="2291" y="1582"/>
                        <a:pt x="2501" y="1547"/>
                      </a:cubicBezTo>
                      <a:lnTo>
                        <a:pt x="2501" y="1547"/>
                      </a:lnTo>
                      <a:cubicBezTo>
                        <a:pt x="2896" y="1481"/>
                        <a:pt x="3255" y="1321"/>
                        <a:pt x="3592" y="1109"/>
                      </a:cubicBezTo>
                      <a:lnTo>
                        <a:pt x="3592" y="1109"/>
                      </a:lnTo>
                      <a:cubicBezTo>
                        <a:pt x="3620" y="1091"/>
                        <a:pt x="3646" y="1070"/>
                        <a:pt x="3667" y="1040"/>
                      </a:cubicBezTo>
                      <a:lnTo>
                        <a:pt x="3667" y="1040"/>
                      </a:lnTo>
                      <a:cubicBezTo>
                        <a:pt x="3589" y="1083"/>
                        <a:pt x="3512" y="1128"/>
                        <a:pt x="3432" y="1168"/>
                      </a:cubicBezTo>
                      <a:lnTo>
                        <a:pt x="3432" y="1168"/>
                      </a:lnTo>
                      <a:cubicBezTo>
                        <a:pt x="3164" y="1302"/>
                        <a:pt x="2887" y="1406"/>
                        <a:pt x="2593" y="1470"/>
                      </a:cubicBezTo>
                      <a:lnTo>
                        <a:pt x="2593" y="1470"/>
                      </a:lnTo>
                      <a:cubicBezTo>
                        <a:pt x="2319" y="1529"/>
                        <a:pt x="2047" y="1530"/>
                        <a:pt x="1776" y="1476"/>
                      </a:cubicBezTo>
                      <a:lnTo>
                        <a:pt x="1776" y="1476"/>
                      </a:lnTo>
                      <a:cubicBezTo>
                        <a:pt x="1583" y="1438"/>
                        <a:pt x="1396" y="1371"/>
                        <a:pt x="1228" y="1268"/>
                      </a:cubicBezTo>
                      <a:lnTo>
                        <a:pt x="1228" y="1268"/>
                      </a:lnTo>
                      <a:cubicBezTo>
                        <a:pt x="1101" y="1190"/>
                        <a:pt x="1013" y="1071"/>
                        <a:pt x="957" y="931"/>
                      </a:cubicBezTo>
                      <a:lnTo>
                        <a:pt x="957" y="931"/>
                      </a:lnTo>
                      <a:cubicBezTo>
                        <a:pt x="940" y="886"/>
                        <a:pt x="917" y="842"/>
                        <a:pt x="896" y="798"/>
                      </a:cubicBezTo>
                      <a:lnTo>
                        <a:pt x="896" y="798"/>
                      </a:lnTo>
                      <a:cubicBezTo>
                        <a:pt x="888" y="801"/>
                        <a:pt x="881" y="804"/>
                        <a:pt x="873" y="807"/>
                      </a:cubicBezTo>
                      <a:lnTo>
                        <a:pt x="873" y="807"/>
                      </a:lnTo>
                      <a:cubicBezTo>
                        <a:pt x="912" y="911"/>
                        <a:pt x="950" y="1016"/>
                        <a:pt x="993" y="1132"/>
                      </a:cubicBezTo>
                      <a:lnTo>
                        <a:pt x="993" y="1132"/>
                      </a:lnTo>
                      <a:cubicBezTo>
                        <a:pt x="575" y="828"/>
                        <a:pt x="206" y="495"/>
                        <a:pt x="21" y="0"/>
                      </a:cubicBezTo>
                      <a:lnTo>
                        <a:pt x="21" y="0"/>
                      </a:lnTo>
                      <a:cubicBezTo>
                        <a:pt x="14" y="5"/>
                        <a:pt x="8" y="8"/>
                        <a:pt x="0" y="12"/>
                      </a:cubicBezTo>
                      <a:lnTo>
                        <a:pt x="0" y="12"/>
                      </a:lnTo>
                      <a:cubicBezTo>
                        <a:pt x="24" y="77"/>
                        <a:pt x="45" y="144"/>
                        <a:pt x="72" y="207"/>
                      </a:cubicBezTo>
                      <a:lnTo>
                        <a:pt x="72" y="207"/>
                      </a:lnTo>
                      <a:cubicBezTo>
                        <a:pt x="100" y="273"/>
                        <a:pt x="131" y="339"/>
                        <a:pt x="165" y="402"/>
                      </a:cubicBezTo>
                      <a:lnTo>
                        <a:pt x="165" y="402"/>
                      </a:lnTo>
                      <a:cubicBezTo>
                        <a:pt x="199" y="463"/>
                        <a:pt x="237" y="523"/>
                        <a:pt x="277" y="580"/>
                      </a:cubicBezTo>
                      <a:lnTo>
                        <a:pt x="277" y="580"/>
                      </a:lnTo>
                      <a:cubicBezTo>
                        <a:pt x="317" y="639"/>
                        <a:pt x="362" y="695"/>
                        <a:pt x="409" y="756"/>
                      </a:cubicBezTo>
                      <a:lnTo>
                        <a:pt x="409" y="756"/>
                      </a:lnTo>
                      <a:cubicBezTo>
                        <a:pt x="317" y="773"/>
                        <a:pt x="229" y="788"/>
                        <a:pt x="141" y="805"/>
                      </a:cubicBezTo>
                      <a:lnTo>
                        <a:pt x="141" y="805"/>
                      </a:lnTo>
                      <a:cubicBezTo>
                        <a:pt x="141" y="811"/>
                        <a:pt x="141" y="817"/>
                        <a:pt x="141" y="824"/>
                      </a:cubicBezTo>
                      <a:lnTo>
                        <a:pt x="141" y="824"/>
                      </a:lnTo>
                      <a:cubicBezTo>
                        <a:pt x="208" y="823"/>
                        <a:pt x="276" y="831"/>
                        <a:pt x="342" y="821"/>
                      </a:cubicBezTo>
                      <a:lnTo>
                        <a:pt x="342" y="821"/>
                      </a:lnTo>
                      <a:cubicBezTo>
                        <a:pt x="431" y="806"/>
                        <a:pt x="491" y="829"/>
                        <a:pt x="559" y="894"/>
                      </a:cubicBezTo>
                      <a:lnTo>
                        <a:pt x="559" y="894"/>
                      </a:lnTo>
                      <a:cubicBezTo>
                        <a:pt x="730" y="1057"/>
                        <a:pt x="925" y="1192"/>
                        <a:pt x="1133" y="1308"/>
                      </a:cubicBezTo>
                      <a:lnTo>
                        <a:pt x="1133" y="1308"/>
                      </a:lnTo>
                      <a:cubicBezTo>
                        <a:pt x="1310" y="1405"/>
                        <a:pt x="1496" y="1477"/>
                        <a:pt x="1689" y="1533"/>
                      </a:cubicBezTo>
                      <a:lnTo>
                        <a:pt x="1689" y="1533"/>
                      </a:lnTo>
                      <a:cubicBezTo>
                        <a:pt x="1696" y="1535"/>
                        <a:pt x="1702" y="1539"/>
                        <a:pt x="1725" y="1548"/>
                      </a:cubicBezTo>
                      <a:lnTo>
                        <a:pt x="1725" y="1548"/>
                      </a:lnTo>
                      <a:cubicBezTo>
                        <a:pt x="1591" y="1644"/>
                        <a:pt x="1466" y="1733"/>
                        <a:pt x="1341" y="1822"/>
                      </a:cubicBezTo>
                      <a:lnTo>
                        <a:pt x="1341" y="1822"/>
                      </a:lnTo>
                      <a:cubicBezTo>
                        <a:pt x="1342" y="1826"/>
                        <a:pt x="1345" y="1829"/>
                        <a:pt x="1347" y="183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59" name="Freeform 368">
                  <a:extLst>
                    <a:ext uri="{FF2B5EF4-FFF2-40B4-BE49-F238E27FC236}">
                      <a16:creationId xmlns:a16="http://schemas.microsoft.com/office/drawing/2014/main" xmlns="" id="{25DF9309-26CC-C845-A44C-AEF96FA0B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2642" y="1069320"/>
                  <a:ext cx="234240" cy="685441"/>
                </a:xfrm>
                <a:custGeom>
                  <a:avLst/>
                  <a:gdLst>
                    <a:gd name="T0" fmla="*/ 226852 w 539"/>
                    <a:gd name="T1" fmla="*/ 0 h 1576"/>
                    <a:gd name="T2" fmla="*/ 226852 w 539"/>
                    <a:gd name="T3" fmla="*/ 0 h 1576"/>
                    <a:gd name="T4" fmla="*/ 67795 w 539"/>
                    <a:gd name="T5" fmla="*/ 233989 h 1576"/>
                    <a:gd name="T6" fmla="*/ 67795 w 539"/>
                    <a:gd name="T7" fmla="*/ 233989 h 1576"/>
                    <a:gd name="T8" fmla="*/ 14341 w 539"/>
                    <a:gd name="T9" fmla="*/ 553224 h 1576"/>
                    <a:gd name="T10" fmla="*/ 14341 w 539"/>
                    <a:gd name="T11" fmla="*/ 553224 h 1576"/>
                    <a:gd name="T12" fmla="*/ 67795 w 539"/>
                    <a:gd name="T13" fmla="*/ 664130 h 1576"/>
                    <a:gd name="T14" fmla="*/ 67795 w 539"/>
                    <a:gd name="T15" fmla="*/ 664130 h 1576"/>
                    <a:gd name="T16" fmla="*/ 112122 w 539"/>
                    <a:gd name="T17" fmla="*/ 680657 h 1576"/>
                    <a:gd name="T18" fmla="*/ 112122 w 539"/>
                    <a:gd name="T19" fmla="*/ 680657 h 1576"/>
                    <a:gd name="T20" fmla="*/ 144716 w 539"/>
                    <a:gd name="T21" fmla="*/ 638904 h 1576"/>
                    <a:gd name="T22" fmla="*/ 144716 w 539"/>
                    <a:gd name="T23" fmla="*/ 638904 h 1576"/>
                    <a:gd name="T24" fmla="*/ 136024 w 539"/>
                    <a:gd name="T25" fmla="*/ 583669 h 1576"/>
                    <a:gd name="T26" fmla="*/ 136024 w 539"/>
                    <a:gd name="T27" fmla="*/ 583669 h 1576"/>
                    <a:gd name="T28" fmla="*/ 169487 w 539"/>
                    <a:gd name="T29" fmla="*/ 106122 h 1576"/>
                    <a:gd name="T30" fmla="*/ 169487 w 539"/>
                    <a:gd name="T31" fmla="*/ 106122 h 1576"/>
                    <a:gd name="T32" fmla="*/ 233805 w 539"/>
                    <a:gd name="T33" fmla="*/ 4784 h 1576"/>
                    <a:gd name="T34" fmla="*/ 226852 w 539"/>
                    <a:gd name="T35" fmla="*/ 0 h 157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539" h="1576">
                      <a:moveTo>
                        <a:pt x="522" y="0"/>
                      </a:moveTo>
                      <a:lnTo>
                        <a:pt x="522" y="0"/>
                      </a:lnTo>
                      <a:cubicBezTo>
                        <a:pt x="378" y="164"/>
                        <a:pt x="260" y="346"/>
                        <a:pt x="156" y="538"/>
                      </a:cubicBezTo>
                      <a:cubicBezTo>
                        <a:pt x="31" y="770"/>
                        <a:pt x="0" y="1016"/>
                        <a:pt x="33" y="1272"/>
                      </a:cubicBezTo>
                      <a:cubicBezTo>
                        <a:pt x="46" y="1369"/>
                        <a:pt x="82" y="1460"/>
                        <a:pt x="156" y="1527"/>
                      </a:cubicBezTo>
                      <a:cubicBezTo>
                        <a:pt x="182" y="1551"/>
                        <a:pt x="233" y="1575"/>
                        <a:pt x="258" y="1565"/>
                      </a:cubicBezTo>
                      <a:cubicBezTo>
                        <a:pt x="292" y="1551"/>
                        <a:pt x="325" y="1506"/>
                        <a:pt x="333" y="1469"/>
                      </a:cubicBezTo>
                      <a:cubicBezTo>
                        <a:pt x="342" y="1430"/>
                        <a:pt x="330" y="1381"/>
                        <a:pt x="313" y="1342"/>
                      </a:cubicBezTo>
                      <a:cubicBezTo>
                        <a:pt x="159" y="962"/>
                        <a:pt x="195" y="598"/>
                        <a:pt x="390" y="244"/>
                      </a:cubicBezTo>
                      <a:cubicBezTo>
                        <a:pt x="434" y="164"/>
                        <a:pt x="488" y="89"/>
                        <a:pt x="538" y="11"/>
                      </a:cubicBezTo>
                      <a:lnTo>
                        <a:pt x="522" y="0"/>
                      </a:ln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0" name="Freeform 369">
                  <a:extLst>
                    <a:ext uri="{FF2B5EF4-FFF2-40B4-BE49-F238E27FC236}">
                      <a16:creationId xmlns:a16="http://schemas.microsoft.com/office/drawing/2014/main" xmlns="" id="{A5E96BC4-E928-524B-A9F0-19ACB8E80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0006" y="1000078"/>
                  <a:ext cx="391466" cy="498033"/>
                </a:xfrm>
                <a:custGeom>
                  <a:avLst/>
                  <a:gdLst>
                    <a:gd name="T0" fmla="*/ 898 w 899"/>
                    <a:gd name="T1" fmla="*/ 0 h 1147"/>
                    <a:gd name="T2" fmla="*/ 898 w 899"/>
                    <a:gd name="T3" fmla="*/ 0 h 1147"/>
                    <a:gd name="T4" fmla="*/ 567 w 899"/>
                    <a:gd name="T5" fmla="*/ 223 h 1147"/>
                    <a:gd name="T6" fmla="*/ 567 w 899"/>
                    <a:gd name="T7" fmla="*/ 223 h 1147"/>
                    <a:gd name="T8" fmla="*/ 81 w 899"/>
                    <a:gd name="T9" fmla="*/ 800 h 1147"/>
                    <a:gd name="T10" fmla="*/ 81 w 899"/>
                    <a:gd name="T11" fmla="*/ 800 h 1147"/>
                    <a:gd name="T12" fmla="*/ 17 w 899"/>
                    <a:gd name="T13" fmla="*/ 922 h 1147"/>
                    <a:gd name="T14" fmla="*/ 17 w 899"/>
                    <a:gd name="T15" fmla="*/ 922 h 1147"/>
                    <a:gd name="T16" fmla="*/ 1 w 899"/>
                    <a:gd name="T17" fmla="*/ 1010 h 1147"/>
                    <a:gd name="T18" fmla="*/ 1 w 899"/>
                    <a:gd name="T19" fmla="*/ 1010 h 1147"/>
                    <a:gd name="T20" fmla="*/ 77 w 899"/>
                    <a:gd name="T21" fmla="*/ 1128 h 1147"/>
                    <a:gd name="T22" fmla="*/ 77 w 899"/>
                    <a:gd name="T23" fmla="*/ 1128 h 1147"/>
                    <a:gd name="T24" fmla="*/ 191 w 899"/>
                    <a:gd name="T25" fmla="*/ 1071 h 1147"/>
                    <a:gd name="T26" fmla="*/ 191 w 899"/>
                    <a:gd name="T27" fmla="*/ 1071 h 1147"/>
                    <a:gd name="T28" fmla="*/ 327 w 899"/>
                    <a:gd name="T29" fmla="*/ 772 h 1147"/>
                    <a:gd name="T30" fmla="*/ 327 w 899"/>
                    <a:gd name="T31" fmla="*/ 772 h 1147"/>
                    <a:gd name="T32" fmla="*/ 898 w 899"/>
                    <a:gd name="T33" fmla="*/ 0 h 1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99" h="1147">
                      <a:moveTo>
                        <a:pt x="898" y="0"/>
                      </a:moveTo>
                      <a:lnTo>
                        <a:pt x="898" y="0"/>
                      </a:lnTo>
                      <a:cubicBezTo>
                        <a:pt x="772" y="50"/>
                        <a:pt x="663" y="130"/>
                        <a:pt x="567" y="223"/>
                      </a:cubicBezTo>
                      <a:lnTo>
                        <a:pt x="567" y="223"/>
                      </a:lnTo>
                      <a:cubicBezTo>
                        <a:pt x="384" y="397"/>
                        <a:pt x="215" y="584"/>
                        <a:pt x="81" y="800"/>
                      </a:cubicBezTo>
                      <a:lnTo>
                        <a:pt x="81" y="800"/>
                      </a:lnTo>
                      <a:cubicBezTo>
                        <a:pt x="57" y="839"/>
                        <a:pt x="35" y="880"/>
                        <a:pt x="17" y="922"/>
                      </a:cubicBezTo>
                      <a:lnTo>
                        <a:pt x="17" y="922"/>
                      </a:lnTo>
                      <a:cubicBezTo>
                        <a:pt x="6" y="949"/>
                        <a:pt x="0" y="980"/>
                        <a:pt x="1" y="1010"/>
                      </a:cubicBezTo>
                      <a:lnTo>
                        <a:pt x="1" y="1010"/>
                      </a:lnTo>
                      <a:cubicBezTo>
                        <a:pt x="3" y="1062"/>
                        <a:pt x="23" y="1110"/>
                        <a:pt x="77" y="1128"/>
                      </a:cubicBezTo>
                      <a:lnTo>
                        <a:pt x="77" y="1128"/>
                      </a:lnTo>
                      <a:cubicBezTo>
                        <a:pt x="130" y="1146"/>
                        <a:pt x="170" y="1111"/>
                        <a:pt x="191" y="1071"/>
                      </a:cubicBezTo>
                      <a:lnTo>
                        <a:pt x="191" y="1071"/>
                      </a:lnTo>
                      <a:cubicBezTo>
                        <a:pt x="240" y="974"/>
                        <a:pt x="283" y="873"/>
                        <a:pt x="327" y="772"/>
                      </a:cubicBezTo>
                      <a:lnTo>
                        <a:pt x="327" y="772"/>
                      </a:lnTo>
                      <a:cubicBezTo>
                        <a:pt x="460" y="473"/>
                        <a:pt x="630" y="201"/>
                        <a:pt x="898" y="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1" name="Freeform 370">
                  <a:extLst>
                    <a:ext uri="{FF2B5EF4-FFF2-40B4-BE49-F238E27FC236}">
                      <a16:creationId xmlns:a16="http://schemas.microsoft.com/office/drawing/2014/main" xmlns="" id="{47C9527E-40F7-E740-8FF7-E98062DF5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401" y="428041"/>
                  <a:ext cx="268800" cy="207360"/>
                </a:xfrm>
                <a:custGeom>
                  <a:avLst/>
                  <a:gdLst>
                    <a:gd name="T0" fmla="*/ 268364 w 616"/>
                    <a:gd name="T1" fmla="*/ 145630 h 477"/>
                    <a:gd name="T2" fmla="*/ 268364 w 616"/>
                    <a:gd name="T3" fmla="*/ 145630 h 477"/>
                    <a:gd name="T4" fmla="*/ 172364 w 616"/>
                    <a:gd name="T5" fmla="*/ 146500 h 477"/>
                    <a:gd name="T6" fmla="*/ 172364 w 616"/>
                    <a:gd name="T7" fmla="*/ 146500 h 477"/>
                    <a:gd name="T8" fmla="*/ 146618 w 616"/>
                    <a:gd name="T9" fmla="*/ 143457 h 477"/>
                    <a:gd name="T10" fmla="*/ 146618 w 616"/>
                    <a:gd name="T11" fmla="*/ 143457 h 477"/>
                    <a:gd name="T12" fmla="*/ 93382 w 616"/>
                    <a:gd name="T13" fmla="*/ 104767 h 477"/>
                    <a:gd name="T14" fmla="*/ 93382 w 616"/>
                    <a:gd name="T15" fmla="*/ 104767 h 477"/>
                    <a:gd name="T16" fmla="*/ 130909 w 616"/>
                    <a:gd name="T17" fmla="*/ 66946 h 477"/>
                    <a:gd name="T18" fmla="*/ 130909 w 616"/>
                    <a:gd name="T19" fmla="*/ 66946 h 477"/>
                    <a:gd name="T20" fmla="*/ 246109 w 616"/>
                    <a:gd name="T21" fmla="*/ 54774 h 477"/>
                    <a:gd name="T22" fmla="*/ 246109 w 616"/>
                    <a:gd name="T23" fmla="*/ 54774 h 477"/>
                    <a:gd name="T24" fmla="*/ 79855 w 616"/>
                    <a:gd name="T25" fmla="*/ 12172 h 477"/>
                    <a:gd name="T26" fmla="*/ 79855 w 616"/>
                    <a:gd name="T27" fmla="*/ 12172 h 477"/>
                    <a:gd name="T28" fmla="*/ 873 w 616"/>
                    <a:gd name="T29" fmla="*/ 100420 h 477"/>
                    <a:gd name="T30" fmla="*/ 873 w 616"/>
                    <a:gd name="T31" fmla="*/ 100420 h 477"/>
                    <a:gd name="T32" fmla="*/ 72873 w 616"/>
                    <a:gd name="T33" fmla="*/ 185624 h 477"/>
                    <a:gd name="T34" fmla="*/ 72873 w 616"/>
                    <a:gd name="T35" fmla="*/ 185624 h 477"/>
                    <a:gd name="T36" fmla="*/ 268364 w 616"/>
                    <a:gd name="T37" fmla="*/ 145630 h 4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16" h="477">
                      <a:moveTo>
                        <a:pt x="615" y="335"/>
                      </a:moveTo>
                      <a:lnTo>
                        <a:pt x="615" y="335"/>
                      </a:lnTo>
                      <a:cubicBezTo>
                        <a:pt x="537" y="335"/>
                        <a:pt x="466" y="337"/>
                        <a:pt x="395" y="337"/>
                      </a:cubicBezTo>
                      <a:cubicBezTo>
                        <a:pt x="375" y="337"/>
                        <a:pt x="351" y="339"/>
                        <a:pt x="336" y="330"/>
                      </a:cubicBezTo>
                      <a:cubicBezTo>
                        <a:pt x="293" y="303"/>
                        <a:pt x="254" y="270"/>
                        <a:pt x="214" y="241"/>
                      </a:cubicBezTo>
                      <a:cubicBezTo>
                        <a:pt x="243" y="211"/>
                        <a:pt x="266" y="175"/>
                        <a:pt x="300" y="154"/>
                      </a:cubicBezTo>
                      <a:cubicBezTo>
                        <a:pt x="381" y="100"/>
                        <a:pt x="472" y="103"/>
                        <a:pt x="564" y="126"/>
                      </a:cubicBezTo>
                      <a:cubicBezTo>
                        <a:pt x="447" y="55"/>
                        <a:pt x="325" y="0"/>
                        <a:pt x="183" y="28"/>
                      </a:cubicBezTo>
                      <a:cubicBezTo>
                        <a:pt x="77" y="49"/>
                        <a:pt x="5" y="131"/>
                        <a:pt x="2" y="231"/>
                      </a:cubicBezTo>
                      <a:cubicBezTo>
                        <a:pt x="0" y="320"/>
                        <a:pt x="64" y="397"/>
                        <a:pt x="167" y="427"/>
                      </a:cubicBezTo>
                      <a:cubicBezTo>
                        <a:pt x="332" y="476"/>
                        <a:pt x="476" y="427"/>
                        <a:pt x="615" y="33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2" name="Freeform 371">
                  <a:extLst>
                    <a:ext uri="{FF2B5EF4-FFF2-40B4-BE49-F238E27FC236}">
                      <a16:creationId xmlns:a16="http://schemas.microsoft.com/office/drawing/2014/main" xmlns="" id="{3501A7D9-97E2-5D40-BC8D-620BE5916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845" y="397656"/>
                  <a:ext cx="327513" cy="156967"/>
                </a:xfrm>
                <a:custGeom>
                  <a:avLst/>
                  <a:gdLst>
                    <a:gd name="T0" fmla="*/ 0 w 756"/>
                    <a:gd name="T1" fmla="*/ 278 h 356"/>
                    <a:gd name="T2" fmla="*/ 0 w 756"/>
                    <a:gd name="T3" fmla="*/ 278 h 356"/>
                    <a:gd name="T4" fmla="*/ 390 w 756"/>
                    <a:gd name="T5" fmla="*/ 328 h 356"/>
                    <a:gd name="T6" fmla="*/ 390 w 756"/>
                    <a:gd name="T7" fmla="*/ 328 h 356"/>
                    <a:gd name="T8" fmla="*/ 725 w 756"/>
                    <a:gd name="T9" fmla="*/ 137 h 356"/>
                    <a:gd name="T10" fmla="*/ 725 w 756"/>
                    <a:gd name="T11" fmla="*/ 137 h 356"/>
                    <a:gd name="T12" fmla="*/ 742 w 756"/>
                    <a:gd name="T13" fmla="*/ 46 h 356"/>
                    <a:gd name="T14" fmla="*/ 742 w 756"/>
                    <a:gd name="T15" fmla="*/ 46 h 356"/>
                    <a:gd name="T16" fmla="*/ 646 w 756"/>
                    <a:gd name="T17" fmla="*/ 6 h 356"/>
                    <a:gd name="T18" fmla="*/ 646 w 756"/>
                    <a:gd name="T19" fmla="*/ 6 h 356"/>
                    <a:gd name="T20" fmla="*/ 450 w 756"/>
                    <a:gd name="T21" fmla="*/ 76 h 356"/>
                    <a:gd name="T22" fmla="*/ 450 w 756"/>
                    <a:gd name="T23" fmla="*/ 76 h 356"/>
                    <a:gd name="T24" fmla="*/ 0 w 756"/>
                    <a:gd name="T25" fmla="*/ 278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56" h="356">
                      <a:moveTo>
                        <a:pt x="0" y="278"/>
                      </a:moveTo>
                      <a:lnTo>
                        <a:pt x="0" y="278"/>
                      </a:lnTo>
                      <a:cubicBezTo>
                        <a:pt x="130" y="310"/>
                        <a:pt x="257" y="355"/>
                        <a:pt x="390" y="328"/>
                      </a:cubicBezTo>
                      <a:lnTo>
                        <a:pt x="390" y="328"/>
                      </a:lnTo>
                      <a:cubicBezTo>
                        <a:pt x="523" y="301"/>
                        <a:pt x="646" y="257"/>
                        <a:pt x="725" y="137"/>
                      </a:cubicBezTo>
                      <a:lnTo>
                        <a:pt x="725" y="137"/>
                      </a:lnTo>
                      <a:cubicBezTo>
                        <a:pt x="741" y="112"/>
                        <a:pt x="755" y="63"/>
                        <a:pt x="742" y="46"/>
                      </a:cubicBezTo>
                      <a:lnTo>
                        <a:pt x="742" y="46"/>
                      </a:lnTo>
                      <a:cubicBezTo>
                        <a:pt x="722" y="22"/>
                        <a:pt x="675" y="0"/>
                        <a:pt x="646" y="6"/>
                      </a:cubicBezTo>
                      <a:lnTo>
                        <a:pt x="646" y="6"/>
                      </a:lnTo>
                      <a:cubicBezTo>
                        <a:pt x="578" y="19"/>
                        <a:pt x="509" y="40"/>
                        <a:pt x="450" y="76"/>
                      </a:cubicBezTo>
                      <a:lnTo>
                        <a:pt x="450" y="76"/>
                      </a:lnTo>
                      <a:cubicBezTo>
                        <a:pt x="309" y="163"/>
                        <a:pt x="174" y="262"/>
                        <a:pt x="0" y="27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3" name="Freeform 372">
                  <a:extLst>
                    <a:ext uri="{FF2B5EF4-FFF2-40B4-BE49-F238E27FC236}">
                      <a16:creationId xmlns:a16="http://schemas.microsoft.com/office/drawing/2014/main" xmlns="" id="{68B469C3-BAC0-6142-AE59-CE1354484E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7238" y="-312886"/>
                  <a:ext cx="120153" cy="406953"/>
                </a:xfrm>
                <a:custGeom>
                  <a:avLst/>
                  <a:gdLst>
                    <a:gd name="T0" fmla="*/ 82 w 277"/>
                    <a:gd name="T1" fmla="*/ 933 h 934"/>
                    <a:gd name="T2" fmla="*/ 82 w 277"/>
                    <a:gd name="T3" fmla="*/ 933 h 934"/>
                    <a:gd name="T4" fmla="*/ 273 w 277"/>
                    <a:gd name="T5" fmla="*/ 407 h 934"/>
                    <a:gd name="T6" fmla="*/ 273 w 277"/>
                    <a:gd name="T7" fmla="*/ 407 h 934"/>
                    <a:gd name="T8" fmla="*/ 193 w 277"/>
                    <a:gd name="T9" fmla="*/ 92 h 934"/>
                    <a:gd name="T10" fmla="*/ 193 w 277"/>
                    <a:gd name="T11" fmla="*/ 92 h 934"/>
                    <a:gd name="T12" fmla="*/ 149 w 277"/>
                    <a:gd name="T13" fmla="*/ 44 h 934"/>
                    <a:gd name="T14" fmla="*/ 149 w 277"/>
                    <a:gd name="T15" fmla="*/ 44 h 934"/>
                    <a:gd name="T16" fmla="*/ 40 w 277"/>
                    <a:gd name="T17" fmla="*/ 28 h 934"/>
                    <a:gd name="T18" fmla="*/ 40 w 277"/>
                    <a:gd name="T19" fmla="*/ 28 h 934"/>
                    <a:gd name="T20" fmla="*/ 17 w 277"/>
                    <a:gd name="T21" fmla="*/ 136 h 934"/>
                    <a:gd name="T22" fmla="*/ 17 w 277"/>
                    <a:gd name="T23" fmla="*/ 136 h 934"/>
                    <a:gd name="T24" fmla="*/ 79 w 277"/>
                    <a:gd name="T25" fmla="*/ 311 h 934"/>
                    <a:gd name="T26" fmla="*/ 79 w 277"/>
                    <a:gd name="T27" fmla="*/ 311 h 934"/>
                    <a:gd name="T28" fmla="*/ 82 w 277"/>
                    <a:gd name="T29" fmla="*/ 933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7" h="934">
                      <a:moveTo>
                        <a:pt x="82" y="933"/>
                      </a:moveTo>
                      <a:lnTo>
                        <a:pt x="82" y="933"/>
                      </a:lnTo>
                      <a:cubicBezTo>
                        <a:pt x="238" y="777"/>
                        <a:pt x="268" y="595"/>
                        <a:pt x="273" y="407"/>
                      </a:cubicBezTo>
                      <a:lnTo>
                        <a:pt x="273" y="407"/>
                      </a:lnTo>
                      <a:cubicBezTo>
                        <a:pt x="276" y="295"/>
                        <a:pt x="260" y="187"/>
                        <a:pt x="193" y="92"/>
                      </a:cubicBezTo>
                      <a:lnTo>
                        <a:pt x="193" y="92"/>
                      </a:lnTo>
                      <a:cubicBezTo>
                        <a:pt x="181" y="75"/>
                        <a:pt x="167" y="57"/>
                        <a:pt x="149" y="44"/>
                      </a:cubicBezTo>
                      <a:lnTo>
                        <a:pt x="149" y="44"/>
                      </a:lnTo>
                      <a:cubicBezTo>
                        <a:pt x="117" y="18"/>
                        <a:pt x="80" y="0"/>
                        <a:pt x="40" y="28"/>
                      </a:cubicBezTo>
                      <a:lnTo>
                        <a:pt x="40" y="28"/>
                      </a:lnTo>
                      <a:cubicBezTo>
                        <a:pt x="0" y="56"/>
                        <a:pt x="3" y="95"/>
                        <a:pt x="17" y="136"/>
                      </a:cubicBezTo>
                      <a:lnTo>
                        <a:pt x="17" y="136"/>
                      </a:lnTo>
                      <a:cubicBezTo>
                        <a:pt x="38" y="194"/>
                        <a:pt x="61" y="252"/>
                        <a:pt x="79" y="311"/>
                      </a:cubicBezTo>
                      <a:lnTo>
                        <a:pt x="79" y="311"/>
                      </a:lnTo>
                      <a:cubicBezTo>
                        <a:pt x="143" y="512"/>
                        <a:pt x="181" y="713"/>
                        <a:pt x="82" y="93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4" name="Freeform 373">
                  <a:extLst>
                    <a:ext uri="{FF2B5EF4-FFF2-40B4-BE49-F238E27FC236}">
                      <a16:creationId xmlns:a16="http://schemas.microsoft.com/office/drawing/2014/main" xmlns="" id="{6DAA8CC8-1BC3-4C49-BAE6-AFBF7338F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0878" y="151821"/>
                  <a:ext cx="267437" cy="339128"/>
                </a:xfrm>
                <a:custGeom>
                  <a:avLst/>
                  <a:gdLst>
                    <a:gd name="T0" fmla="*/ 7 w 616"/>
                    <a:gd name="T1" fmla="*/ 776 h 777"/>
                    <a:gd name="T2" fmla="*/ 7 w 616"/>
                    <a:gd name="T3" fmla="*/ 776 h 777"/>
                    <a:gd name="T4" fmla="*/ 426 w 616"/>
                    <a:gd name="T5" fmla="*/ 502 h 777"/>
                    <a:gd name="T6" fmla="*/ 426 w 616"/>
                    <a:gd name="T7" fmla="*/ 502 h 777"/>
                    <a:gd name="T8" fmla="*/ 597 w 616"/>
                    <a:gd name="T9" fmla="*/ 115 h 777"/>
                    <a:gd name="T10" fmla="*/ 597 w 616"/>
                    <a:gd name="T11" fmla="*/ 115 h 777"/>
                    <a:gd name="T12" fmla="*/ 596 w 616"/>
                    <a:gd name="T13" fmla="*/ 110 h 777"/>
                    <a:gd name="T14" fmla="*/ 596 w 616"/>
                    <a:gd name="T15" fmla="*/ 110 h 777"/>
                    <a:gd name="T16" fmla="*/ 548 w 616"/>
                    <a:gd name="T17" fmla="*/ 0 h 777"/>
                    <a:gd name="T18" fmla="*/ 548 w 616"/>
                    <a:gd name="T19" fmla="*/ 0 h 777"/>
                    <a:gd name="T20" fmla="*/ 440 w 616"/>
                    <a:gd name="T21" fmla="*/ 76 h 777"/>
                    <a:gd name="T22" fmla="*/ 440 w 616"/>
                    <a:gd name="T23" fmla="*/ 76 h 777"/>
                    <a:gd name="T24" fmla="*/ 384 w 616"/>
                    <a:gd name="T25" fmla="*/ 213 h 777"/>
                    <a:gd name="T26" fmla="*/ 384 w 616"/>
                    <a:gd name="T27" fmla="*/ 213 h 777"/>
                    <a:gd name="T28" fmla="*/ 124 w 616"/>
                    <a:gd name="T29" fmla="*/ 640 h 777"/>
                    <a:gd name="T30" fmla="*/ 124 w 616"/>
                    <a:gd name="T31" fmla="*/ 640 h 777"/>
                    <a:gd name="T32" fmla="*/ 0 w 616"/>
                    <a:gd name="T33" fmla="*/ 761 h 777"/>
                    <a:gd name="T34" fmla="*/ 0 w 616"/>
                    <a:gd name="T35" fmla="*/ 761 h 777"/>
                    <a:gd name="T36" fmla="*/ 7 w 616"/>
                    <a:gd name="T37" fmla="*/ 776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16" h="777">
                      <a:moveTo>
                        <a:pt x="7" y="776"/>
                      </a:moveTo>
                      <a:lnTo>
                        <a:pt x="7" y="776"/>
                      </a:lnTo>
                      <a:cubicBezTo>
                        <a:pt x="147" y="686"/>
                        <a:pt x="299" y="609"/>
                        <a:pt x="426" y="502"/>
                      </a:cubicBezTo>
                      <a:lnTo>
                        <a:pt x="426" y="502"/>
                      </a:lnTo>
                      <a:cubicBezTo>
                        <a:pt x="537" y="407"/>
                        <a:pt x="615" y="277"/>
                        <a:pt x="597" y="115"/>
                      </a:cubicBezTo>
                      <a:lnTo>
                        <a:pt x="597" y="115"/>
                      </a:lnTo>
                      <a:cubicBezTo>
                        <a:pt x="597" y="113"/>
                        <a:pt x="597" y="111"/>
                        <a:pt x="596" y="110"/>
                      </a:cubicBezTo>
                      <a:lnTo>
                        <a:pt x="596" y="110"/>
                      </a:lnTo>
                      <a:cubicBezTo>
                        <a:pt x="580" y="73"/>
                        <a:pt x="564" y="37"/>
                        <a:pt x="548" y="0"/>
                      </a:cubicBezTo>
                      <a:lnTo>
                        <a:pt x="548" y="0"/>
                      </a:lnTo>
                      <a:cubicBezTo>
                        <a:pt x="511" y="25"/>
                        <a:pt x="465" y="42"/>
                        <a:pt x="440" y="76"/>
                      </a:cubicBezTo>
                      <a:lnTo>
                        <a:pt x="440" y="76"/>
                      </a:lnTo>
                      <a:cubicBezTo>
                        <a:pt x="411" y="115"/>
                        <a:pt x="396" y="166"/>
                        <a:pt x="384" y="213"/>
                      </a:cubicBezTo>
                      <a:lnTo>
                        <a:pt x="384" y="213"/>
                      </a:lnTo>
                      <a:cubicBezTo>
                        <a:pt x="344" y="384"/>
                        <a:pt x="269" y="532"/>
                        <a:pt x="124" y="640"/>
                      </a:cubicBezTo>
                      <a:lnTo>
                        <a:pt x="124" y="640"/>
                      </a:lnTo>
                      <a:cubicBezTo>
                        <a:pt x="78" y="675"/>
                        <a:pt x="41" y="721"/>
                        <a:pt x="0" y="761"/>
                      </a:cubicBezTo>
                      <a:lnTo>
                        <a:pt x="0" y="761"/>
                      </a:lnTo>
                      <a:cubicBezTo>
                        <a:pt x="2" y="767"/>
                        <a:pt x="5" y="771"/>
                        <a:pt x="7" y="77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5" name="Freeform 374">
                  <a:extLst>
                    <a:ext uri="{FF2B5EF4-FFF2-40B4-BE49-F238E27FC236}">
                      <a16:creationId xmlns:a16="http://schemas.microsoft.com/office/drawing/2014/main" xmlns="" id="{A6B5B632-CDC5-0C46-99C4-E239CD09D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355" y="769808"/>
                  <a:ext cx="350770" cy="172471"/>
                </a:xfrm>
                <a:custGeom>
                  <a:avLst/>
                  <a:gdLst>
                    <a:gd name="T0" fmla="*/ 802 w 803"/>
                    <a:gd name="T1" fmla="*/ 397 h 398"/>
                    <a:gd name="T2" fmla="*/ 802 w 803"/>
                    <a:gd name="T3" fmla="*/ 397 h 398"/>
                    <a:gd name="T4" fmla="*/ 337 w 803"/>
                    <a:gd name="T5" fmla="*/ 34 h 398"/>
                    <a:gd name="T6" fmla="*/ 337 w 803"/>
                    <a:gd name="T7" fmla="*/ 34 h 398"/>
                    <a:gd name="T8" fmla="*/ 102 w 803"/>
                    <a:gd name="T9" fmla="*/ 2 h 398"/>
                    <a:gd name="T10" fmla="*/ 102 w 803"/>
                    <a:gd name="T11" fmla="*/ 2 h 398"/>
                    <a:gd name="T12" fmla="*/ 44 w 803"/>
                    <a:gd name="T13" fmla="*/ 25 h 398"/>
                    <a:gd name="T14" fmla="*/ 44 w 803"/>
                    <a:gd name="T15" fmla="*/ 25 h 398"/>
                    <a:gd name="T16" fmla="*/ 4 w 803"/>
                    <a:gd name="T17" fmla="*/ 104 h 398"/>
                    <a:gd name="T18" fmla="*/ 4 w 803"/>
                    <a:gd name="T19" fmla="*/ 104 h 398"/>
                    <a:gd name="T20" fmla="*/ 68 w 803"/>
                    <a:gd name="T21" fmla="*/ 165 h 398"/>
                    <a:gd name="T22" fmla="*/ 68 w 803"/>
                    <a:gd name="T23" fmla="*/ 165 h 398"/>
                    <a:gd name="T24" fmla="*/ 271 w 803"/>
                    <a:gd name="T25" fmla="*/ 217 h 398"/>
                    <a:gd name="T26" fmla="*/ 271 w 803"/>
                    <a:gd name="T27" fmla="*/ 217 h 398"/>
                    <a:gd name="T28" fmla="*/ 802 w 803"/>
                    <a:gd name="T29" fmla="*/ 397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3" h="398">
                      <a:moveTo>
                        <a:pt x="802" y="397"/>
                      </a:moveTo>
                      <a:lnTo>
                        <a:pt x="802" y="397"/>
                      </a:lnTo>
                      <a:cubicBezTo>
                        <a:pt x="667" y="249"/>
                        <a:pt x="538" y="93"/>
                        <a:pt x="337" y="34"/>
                      </a:cubicBezTo>
                      <a:lnTo>
                        <a:pt x="337" y="34"/>
                      </a:lnTo>
                      <a:cubicBezTo>
                        <a:pt x="262" y="12"/>
                        <a:pt x="181" y="9"/>
                        <a:pt x="102" y="2"/>
                      </a:cubicBezTo>
                      <a:lnTo>
                        <a:pt x="102" y="2"/>
                      </a:lnTo>
                      <a:cubicBezTo>
                        <a:pt x="83" y="0"/>
                        <a:pt x="56" y="11"/>
                        <a:pt x="44" y="25"/>
                      </a:cubicBezTo>
                      <a:lnTo>
                        <a:pt x="44" y="25"/>
                      </a:lnTo>
                      <a:cubicBezTo>
                        <a:pt x="24" y="48"/>
                        <a:pt x="0" y="80"/>
                        <a:pt x="4" y="104"/>
                      </a:cubicBezTo>
                      <a:lnTo>
                        <a:pt x="4" y="104"/>
                      </a:lnTo>
                      <a:cubicBezTo>
                        <a:pt x="8" y="129"/>
                        <a:pt x="41" y="155"/>
                        <a:pt x="68" y="165"/>
                      </a:cubicBezTo>
                      <a:lnTo>
                        <a:pt x="68" y="165"/>
                      </a:lnTo>
                      <a:cubicBezTo>
                        <a:pt x="134" y="188"/>
                        <a:pt x="202" y="208"/>
                        <a:pt x="271" y="217"/>
                      </a:cubicBezTo>
                      <a:lnTo>
                        <a:pt x="271" y="217"/>
                      </a:lnTo>
                      <a:cubicBezTo>
                        <a:pt x="460" y="242"/>
                        <a:pt x="639" y="292"/>
                        <a:pt x="802" y="39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6" name="Freeform 375">
                  <a:extLst>
                    <a:ext uri="{FF2B5EF4-FFF2-40B4-BE49-F238E27FC236}">
                      <a16:creationId xmlns:a16="http://schemas.microsoft.com/office/drawing/2014/main" xmlns="" id="{5412EA8F-105F-D441-B97C-2FA6753B6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3972" y="150436"/>
                  <a:ext cx="240306" cy="467028"/>
                </a:xfrm>
                <a:custGeom>
                  <a:avLst/>
                  <a:gdLst>
                    <a:gd name="T0" fmla="*/ 551 w 552"/>
                    <a:gd name="T1" fmla="*/ 1050 h 1070"/>
                    <a:gd name="T2" fmla="*/ 551 w 552"/>
                    <a:gd name="T3" fmla="*/ 1050 h 1070"/>
                    <a:gd name="T4" fmla="*/ 285 w 552"/>
                    <a:gd name="T5" fmla="*/ 806 h 1070"/>
                    <a:gd name="T6" fmla="*/ 285 w 552"/>
                    <a:gd name="T7" fmla="*/ 806 h 1070"/>
                    <a:gd name="T8" fmla="*/ 170 w 552"/>
                    <a:gd name="T9" fmla="*/ 260 h 1070"/>
                    <a:gd name="T10" fmla="*/ 170 w 552"/>
                    <a:gd name="T11" fmla="*/ 260 h 1070"/>
                    <a:gd name="T12" fmla="*/ 164 w 552"/>
                    <a:gd name="T13" fmla="*/ 59 h 1070"/>
                    <a:gd name="T14" fmla="*/ 164 w 552"/>
                    <a:gd name="T15" fmla="*/ 59 h 1070"/>
                    <a:gd name="T16" fmla="*/ 112 w 552"/>
                    <a:gd name="T17" fmla="*/ 1 h 1070"/>
                    <a:gd name="T18" fmla="*/ 112 w 552"/>
                    <a:gd name="T19" fmla="*/ 1 h 1070"/>
                    <a:gd name="T20" fmla="*/ 34 w 552"/>
                    <a:gd name="T21" fmla="*/ 42 h 1070"/>
                    <a:gd name="T22" fmla="*/ 34 w 552"/>
                    <a:gd name="T23" fmla="*/ 42 h 1070"/>
                    <a:gd name="T24" fmla="*/ 14 w 552"/>
                    <a:gd name="T25" fmla="*/ 109 h 1070"/>
                    <a:gd name="T26" fmla="*/ 14 w 552"/>
                    <a:gd name="T27" fmla="*/ 109 h 1070"/>
                    <a:gd name="T28" fmla="*/ 339 w 552"/>
                    <a:gd name="T29" fmla="*/ 940 h 1070"/>
                    <a:gd name="T30" fmla="*/ 339 w 552"/>
                    <a:gd name="T31" fmla="*/ 940 h 1070"/>
                    <a:gd name="T32" fmla="*/ 538 w 552"/>
                    <a:gd name="T33" fmla="*/ 1069 h 1070"/>
                    <a:gd name="T34" fmla="*/ 538 w 552"/>
                    <a:gd name="T35" fmla="*/ 1069 h 1070"/>
                    <a:gd name="T36" fmla="*/ 551 w 552"/>
                    <a:gd name="T37" fmla="*/ 105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2" h="1070">
                      <a:moveTo>
                        <a:pt x="551" y="1050"/>
                      </a:moveTo>
                      <a:lnTo>
                        <a:pt x="551" y="1050"/>
                      </a:lnTo>
                      <a:cubicBezTo>
                        <a:pt x="437" y="996"/>
                        <a:pt x="347" y="916"/>
                        <a:pt x="285" y="806"/>
                      </a:cubicBezTo>
                      <a:lnTo>
                        <a:pt x="285" y="806"/>
                      </a:lnTo>
                      <a:cubicBezTo>
                        <a:pt x="188" y="637"/>
                        <a:pt x="136" y="459"/>
                        <a:pt x="170" y="260"/>
                      </a:cubicBezTo>
                      <a:lnTo>
                        <a:pt x="170" y="260"/>
                      </a:lnTo>
                      <a:cubicBezTo>
                        <a:pt x="182" y="195"/>
                        <a:pt x="173" y="125"/>
                        <a:pt x="164" y="59"/>
                      </a:cubicBezTo>
                      <a:lnTo>
                        <a:pt x="164" y="59"/>
                      </a:lnTo>
                      <a:cubicBezTo>
                        <a:pt x="161" y="36"/>
                        <a:pt x="131" y="1"/>
                        <a:pt x="112" y="1"/>
                      </a:cubicBezTo>
                      <a:lnTo>
                        <a:pt x="112" y="1"/>
                      </a:lnTo>
                      <a:cubicBezTo>
                        <a:pt x="86" y="0"/>
                        <a:pt x="54" y="21"/>
                        <a:pt x="34" y="42"/>
                      </a:cubicBezTo>
                      <a:lnTo>
                        <a:pt x="34" y="42"/>
                      </a:lnTo>
                      <a:cubicBezTo>
                        <a:pt x="20" y="57"/>
                        <a:pt x="15" y="86"/>
                        <a:pt x="14" y="109"/>
                      </a:cubicBezTo>
                      <a:lnTo>
                        <a:pt x="14" y="109"/>
                      </a:lnTo>
                      <a:cubicBezTo>
                        <a:pt x="0" y="434"/>
                        <a:pt x="92" y="719"/>
                        <a:pt x="339" y="940"/>
                      </a:cubicBezTo>
                      <a:lnTo>
                        <a:pt x="339" y="940"/>
                      </a:lnTo>
                      <a:cubicBezTo>
                        <a:pt x="397" y="992"/>
                        <a:pt x="471" y="1026"/>
                        <a:pt x="538" y="1069"/>
                      </a:cubicBezTo>
                      <a:lnTo>
                        <a:pt x="538" y="1069"/>
                      </a:lnTo>
                      <a:cubicBezTo>
                        <a:pt x="542" y="1063"/>
                        <a:pt x="547" y="1056"/>
                        <a:pt x="551" y="105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7" name="Freeform 376">
                  <a:extLst>
                    <a:ext uri="{FF2B5EF4-FFF2-40B4-BE49-F238E27FC236}">
                      <a16:creationId xmlns:a16="http://schemas.microsoft.com/office/drawing/2014/main" xmlns="" id="{D4E0E1B2-772B-9D43-870A-FF4C4CE6E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6880" y="909961"/>
                  <a:ext cx="393601" cy="261120"/>
                </a:xfrm>
                <a:custGeom>
                  <a:avLst/>
                  <a:gdLst>
                    <a:gd name="T0" fmla="*/ 393166 w 904"/>
                    <a:gd name="T1" fmla="*/ 0 h 601"/>
                    <a:gd name="T2" fmla="*/ 393166 w 904"/>
                    <a:gd name="T3" fmla="*/ 0 h 601"/>
                    <a:gd name="T4" fmla="*/ 269077 w 904"/>
                    <a:gd name="T5" fmla="*/ 33020 h 601"/>
                    <a:gd name="T6" fmla="*/ 269077 w 904"/>
                    <a:gd name="T7" fmla="*/ 33020 h 601"/>
                    <a:gd name="T8" fmla="*/ 19158 w 904"/>
                    <a:gd name="T9" fmla="*/ 195514 h 601"/>
                    <a:gd name="T10" fmla="*/ 19158 w 904"/>
                    <a:gd name="T11" fmla="*/ 195514 h 601"/>
                    <a:gd name="T12" fmla="*/ 1742 w 904"/>
                    <a:gd name="T13" fmla="*/ 217238 h 601"/>
                    <a:gd name="T14" fmla="*/ 1742 w 904"/>
                    <a:gd name="T15" fmla="*/ 217238 h 601"/>
                    <a:gd name="T16" fmla="*/ 7402 w 904"/>
                    <a:gd name="T17" fmla="*/ 256775 h 601"/>
                    <a:gd name="T18" fmla="*/ 7402 w 904"/>
                    <a:gd name="T19" fmla="*/ 256775 h 601"/>
                    <a:gd name="T20" fmla="*/ 40928 w 904"/>
                    <a:gd name="T21" fmla="*/ 253299 h 601"/>
                    <a:gd name="T22" fmla="*/ 40928 w 904"/>
                    <a:gd name="T23" fmla="*/ 253299 h 601"/>
                    <a:gd name="T24" fmla="*/ 204202 w 904"/>
                    <a:gd name="T25" fmla="*/ 119915 h 601"/>
                    <a:gd name="T26" fmla="*/ 204202 w 904"/>
                    <a:gd name="T27" fmla="*/ 119915 h 601"/>
                    <a:gd name="T28" fmla="*/ 387505 w 904"/>
                    <a:gd name="T29" fmla="*/ 11296 h 601"/>
                    <a:gd name="T30" fmla="*/ 387505 w 904"/>
                    <a:gd name="T31" fmla="*/ 11296 h 601"/>
                    <a:gd name="T32" fmla="*/ 393166 w 904"/>
                    <a:gd name="T33" fmla="*/ 0 h 6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904" h="601">
                      <a:moveTo>
                        <a:pt x="903" y="0"/>
                      </a:moveTo>
                      <a:lnTo>
                        <a:pt x="903" y="0"/>
                      </a:lnTo>
                      <a:cubicBezTo>
                        <a:pt x="800" y="26"/>
                        <a:pt x="706" y="41"/>
                        <a:pt x="618" y="76"/>
                      </a:cubicBezTo>
                      <a:cubicBezTo>
                        <a:pt x="401" y="159"/>
                        <a:pt x="214" y="291"/>
                        <a:pt x="44" y="450"/>
                      </a:cubicBezTo>
                      <a:cubicBezTo>
                        <a:pt x="29" y="464"/>
                        <a:pt x="7" y="482"/>
                        <a:pt x="4" y="500"/>
                      </a:cubicBezTo>
                      <a:cubicBezTo>
                        <a:pt x="0" y="530"/>
                        <a:pt x="3" y="565"/>
                        <a:pt x="17" y="591"/>
                      </a:cubicBezTo>
                      <a:cubicBezTo>
                        <a:pt x="22" y="600"/>
                        <a:pt x="75" y="597"/>
                        <a:pt x="94" y="583"/>
                      </a:cubicBezTo>
                      <a:cubicBezTo>
                        <a:pt x="221" y="483"/>
                        <a:pt x="345" y="379"/>
                        <a:pt x="469" y="276"/>
                      </a:cubicBezTo>
                      <a:cubicBezTo>
                        <a:pt x="597" y="171"/>
                        <a:pt x="736" y="87"/>
                        <a:pt x="890" y="26"/>
                      </a:cubicBezTo>
                      <a:cubicBezTo>
                        <a:pt x="893" y="25"/>
                        <a:pt x="893" y="20"/>
                        <a:pt x="903" y="0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68" name="Freeform 377">
                  <a:extLst>
                    <a:ext uri="{FF2B5EF4-FFF2-40B4-BE49-F238E27FC236}">
                      <a16:creationId xmlns:a16="http://schemas.microsoft.com/office/drawing/2014/main" xmlns="" id="{AA3E9BBF-1250-054C-8DE4-6D195D0C1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036" y="-145861"/>
                  <a:ext cx="304259" cy="277116"/>
                </a:xfrm>
                <a:custGeom>
                  <a:avLst/>
                  <a:gdLst>
                    <a:gd name="T0" fmla="*/ 694 w 695"/>
                    <a:gd name="T1" fmla="*/ 635 h 636"/>
                    <a:gd name="T2" fmla="*/ 694 w 695"/>
                    <a:gd name="T3" fmla="*/ 635 h 636"/>
                    <a:gd name="T4" fmla="*/ 445 w 695"/>
                    <a:gd name="T5" fmla="*/ 448 h 636"/>
                    <a:gd name="T6" fmla="*/ 445 w 695"/>
                    <a:gd name="T7" fmla="*/ 448 h 636"/>
                    <a:gd name="T8" fmla="*/ 278 w 695"/>
                    <a:gd name="T9" fmla="*/ 188 h 636"/>
                    <a:gd name="T10" fmla="*/ 278 w 695"/>
                    <a:gd name="T11" fmla="*/ 188 h 636"/>
                    <a:gd name="T12" fmla="*/ 143 w 695"/>
                    <a:gd name="T13" fmla="*/ 48 h 636"/>
                    <a:gd name="T14" fmla="*/ 143 w 695"/>
                    <a:gd name="T15" fmla="*/ 48 h 636"/>
                    <a:gd name="T16" fmla="*/ 36 w 695"/>
                    <a:gd name="T17" fmla="*/ 41 h 636"/>
                    <a:gd name="T18" fmla="*/ 36 w 695"/>
                    <a:gd name="T19" fmla="*/ 41 h 636"/>
                    <a:gd name="T20" fmla="*/ 26 w 695"/>
                    <a:gd name="T21" fmla="*/ 169 h 636"/>
                    <a:gd name="T22" fmla="*/ 26 w 695"/>
                    <a:gd name="T23" fmla="*/ 169 h 636"/>
                    <a:gd name="T24" fmla="*/ 274 w 695"/>
                    <a:gd name="T25" fmla="*/ 443 h 636"/>
                    <a:gd name="T26" fmla="*/ 274 w 695"/>
                    <a:gd name="T27" fmla="*/ 443 h 636"/>
                    <a:gd name="T28" fmla="*/ 694 w 695"/>
                    <a:gd name="T29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95" h="636">
                      <a:moveTo>
                        <a:pt x="694" y="635"/>
                      </a:moveTo>
                      <a:lnTo>
                        <a:pt x="694" y="635"/>
                      </a:lnTo>
                      <a:cubicBezTo>
                        <a:pt x="606" y="571"/>
                        <a:pt x="512" y="521"/>
                        <a:pt x="445" y="448"/>
                      </a:cubicBezTo>
                      <a:lnTo>
                        <a:pt x="445" y="448"/>
                      </a:lnTo>
                      <a:cubicBezTo>
                        <a:pt x="377" y="373"/>
                        <a:pt x="338" y="272"/>
                        <a:pt x="278" y="188"/>
                      </a:cubicBezTo>
                      <a:lnTo>
                        <a:pt x="278" y="188"/>
                      </a:lnTo>
                      <a:cubicBezTo>
                        <a:pt x="242" y="136"/>
                        <a:pt x="192" y="90"/>
                        <a:pt x="143" y="48"/>
                      </a:cubicBezTo>
                      <a:lnTo>
                        <a:pt x="143" y="48"/>
                      </a:lnTo>
                      <a:cubicBezTo>
                        <a:pt x="113" y="22"/>
                        <a:pt x="72" y="0"/>
                        <a:pt x="36" y="41"/>
                      </a:cubicBezTo>
                      <a:lnTo>
                        <a:pt x="36" y="41"/>
                      </a:lnTo>
                      <a:cubicBezTo>
                        <a:pt x="2" y="80"/>
                        <a:pt x="0" y="123"/>
                        <a:pt x="26" y="169"/>
                      </a:cubicBezTo>
                      <a:lnTo>
                        <a:pt x="26" y="169"/>
                      </a:lnTo>
                      <a:cubicBezTo>
                        <a:pt x="89" y="277"/>
                        <a:pt x="176" y="366"/>
                        <a:pt x="274" y="443"/>
                      </a:cubicBezTo>
                      <a:lnTo>
                        <a:pt x="274" y="443"/>
                      </a:lnTo>
                      <a:cubicBezTo>
                        <a:pt x="396" y="538"/>
                        <a:pt x="535" y="602"/>
                        <a:pt x="694" y="63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69" name="Freeform 378">
                  <a:extLst>
                    <a:ext uri="{FF2B5EF4-FFF2-40B4-BE49-F238E27FC236}">
                      <a16:creationId xmlns:a16="http://schemas.microsoft.com/office/drawing/2014/main" xmlns="" id="{DBC11B46-CA1D-7643-879D-46B6F3189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5799" y="1095588"/>
                  <a:ext cx="255810" cy="244172"/>
                </a:xfrm>
                <a:custGeom>
                  <a:avLst/>
                  <a:gdLst>
                    <a:gd name="T0" fmla="*/ 590 w 591"/>
                    <a:gd name="T1" fmla="*/ 0 h 561"/>
                    <a:gd name="T2" fmla="*/ 590 w 591"/>
                    <a:gd name="T3" fmla="*/ 0 h 561"/>
                    <a:gd name="T4" fmla="*/ 229 w 591"/>
                    <a:gd name="T5" fmla="*/ 269 h 561"/>
                    <a:gd name="T6" fmla="*/ 229 w 591"/>
                    <a:gd name="T7" fmla="*/ 269 h 561"/>
                    <a:gd name="T8" fmla="*/ 57 w 591"/>
                    <a:gd name="T9" fmla="*/ 386 h 561"/>
                    <a:gd name="T10" fmla="*/ 57 w 591"/>
                    <a:gd name="T11" fmla="*/ 386 h 561"/>
                    <a:gd name="T12" fmla="*/ 15 w 591"/>
                    <a:gd name="T13" fmla="*/ 463 h 561"/>
                    <a:gd name="T14" fmla="*/ 15 w 591"/>
                    <a:gd name="T15" fmla="*/ 463 h 561"/>
                    <a:gd name="T16" fmla="*/ 94 w 591"/>
                    <a:gd name="T17" fmla="*/ 543 h 561"/>
                    <a:gd name="T18" fmla="*/ 94 w 591"/>
                    <a:gd name="T19" fmla="*/ 543 h 561"/>
                    <a:gd name="T20" fmla="*/ 590 w 591"/>
                    <a:gd name="T21" fmla="*/ 0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91" h="561">
                      <a:moveTo>
                        <a:pt x="590" y="0"/>
                      </a:moveTo>
                      <a:lnTo>
                        <a:pt x="590" y="0"/>
                      </a:lnTo>
                      <a:cubicBezTo>
                        <a:pt x="512" y="161"/>
                        <a:pt x="356" y="195"/>
                        <a:pt x="229" y="269"/>
                      </a:cubicBezTo>
                      <a:lnTo>
                        <a:pt x="229" y="269"/>
                      </a:lnTo>
                      <a:cubicBezTo>
                        <a:pt x="170" y="305"/>
                        <a:pt x="111" y="343"/>
                        <a:pt x="57" y="386"/>
                      </a:cubicBezTo>
                      <a:lnTo>
                        <a:pt x="57" y="386"/>
                      </a:lnTo>
                      <a:cubicBezTo>
                        <a:pt x="36" y="403"/>
                        <a:pt x="23" y="435"/>
                        <a:pt x="15" y="463"/>
                      </a:cubicBezTo>
                      <a:lnTo>
                        <a:pt x="15" y="463"/>
                      </a:lnTo>
                      <a:cubicBezTo>
                        <a:pt x="0" y="524"/>
                        <a:pt x="35" y="560"/>
                        <a:pt x="94" y="543"/>
                      </a:cubicBezTo>
                      <a:lnTo>
                        <a:pt x="94" y="543"/>
                      </a:lnTo>
                      <a:cubicBezTo>
                        <a:pt x="270" y="493"/>
                        <a:pt x="563" y="275"/>
                        <a:pt x="590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0" name="Freeform 379">
                  <a:extLst>
                    <a:ext uri="{FF2B5EF4-FFF2-40B4-BE49-F238E27FC236}">
                      <a16:creationId xmlns:a16="http://schemas.microsoft.com/office/drawing/2014/main" xmlns="" id="{E55A9E40-1738-B24B-9A5E-0667894E2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770" y="106289"/>
                  <a:ext cx="203485" cy="308122"/>
                </a:xfrm>
                <a:custGeom>
                  <a:avLst/>
                  <a:gdLst>
                    <a:gd name="T0" fmla="*/ 467 w 468"/>
                    <a:gd name="T1" fmla="*/ 697 h 710"/>
                    <a:gd name="T2" fmla="*/ 467 w 468"/>
                    <a:gd name="T3" fmla="*/ 697 h 710"/>
                    <a:gd name="T4" fmla="*/ 272 w 468"/>
                    <a:gd name="T5" fmla="*/ 310 h 710"/>
                    <a:gd name="T6" fmla="*/ 272 w 468"/>
                    <a:gd name="T7" fmla="*/ 310 h 710"/>
                    <a:gd name="T8" fmla="*/ 157 w 468"/>
                    <a:gd name="T9" fmla="*/ 51 h 710"/>
                    <a:gd name="T10" fmla="*/ 157 w 468"/>
                    <a:gd name="T11" fmla="*/ 51 h 710"/>
                    <a:gd name="T12" fmla="*/ 115 w 468"/>
                    <a:gd name="T13" fmla="*/ 17 h 710"/>
                    <a:gd name="T14" fmla="*/ 115 w 468"/>
                    <a:gd name="T15" fmla="*/ 17 h 710"/>
                    <a:gd name="T16" fmla="*/ 21 w 468"/>
                    <a:gd name="T17" fmla="*/ 11 h 710"/>
                    <a:gd name="T18" fmla="*/ 21 w 468"/>
                    <a:gd name="T19" fmla="*/ 11 h 710"/>
                    <a:gd name="T20" fmla="*/ 8 w 468"/>
                    <a:gd name="T21" fmla="*/ 90 h 710"/>
                    <a:gd name="T22" fmla="*/ 8 w 468"/>
                    <a:gd name="T23" fmla="*/ 90 h 710"/>
                    <a:gd name="T24" fmla="*/ 380 w 468"/>
                    <a:gd name="T25" fmla="*/ 666 h 710"/>
                    <a:gd name="T26" fmla="*/ 380 w 468"/>
                    <a:gd name="T27" fmla="*/ 666 h 710"/>
                    <a:gd name="T28" fmla="*/ 457 w 468"/>
                    <a:gd name="T29" fmla="*/ 709 h 710"/>
                    <a:gd name="T30" fmla="*/ 457 w 468"/>
                    <a:gd name="T31" fmla="*/ 709 h 710"/>
                    <a:gd name="T32" fmla="*/ 467 w 468"/>
                    <a:gd name="T33" fmla="*/ 697 h 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8" h="710">
                      <a:moveTo>
                        <a:pt x="467" y="697"/>
                      </a:moveTo>
                      <a:lnTo>
                        <a:pt x="467" y="697"/>
                      </a:lnTo>
                      <a:cubicBezTo>
                        <a:pt x="330" y="602"/>
                        <a:pt x="303" y="456"/>
                        <a:pt x="272" y="310"/>
                      </a:cubicBezTo>
                      <a:lnTo>
                        <a:pt x="272" y="310"/>
                      </a:lnTo>
                      <a:cubicBezTo>
                        <a:pt x="252" y="215"/>
                        <a:pt x="229" y="122"/>
                        <a:pt x="157" y="51"/>
                      </a:cubicBezTo>
                      <a:lnTo>
                        <a:pt x="157" y="51"/>
                      </a:lnTo>
                      <a:cubicBezTo>
                        <a:pt x="144" y="38"/>
                        <a:pt x="131" y="21"/>
                        <a:pt x="115" y="17"/>
                      </a:cubicBezTo>
                      <a:lnTo>
                        <a:pt x="115" y="17"/>
                      </a:lnTo>
                      <a:cubicBezTo>
                        <a:pt x="84" y="9"/>
                        <a:pt x="48" y="0"/>
                        <a:pt x="21" y="11"/>
                      </a:cubicBezTo>
                      <a:lnTo>
                        <a:pt x="21" y="11"/>
                      </a:lnTo>
                      <a:cubicBezTo>
                        <a:pt x="8" y="16"/>
                        <a:pt x="0" y="67"/>
                        <a:pt x="8" y="90"/>
                      </a:cubicBezTo>
                      <a:lnTo>
                        <a:pt x="8" y="90"/>
                      </a:lnTo>
                      <a:cubicBezTo>
                        <a:pt x="78" y="317"/>
                        <a:pt x="195" y="514"/>
                        <a:pt x="380" y="666"/>
                      </a:cubicBezTo>
                      <a:lnTo>
                        <a:pt x="380" y="666"/>
                      </a:lnTo>
                      <a:cubicBezTo>
                        <a:pt x="403" y="684"/>
                        <a:pt x="432" y="695"/>
                        <a:pt x="457" y="709"/>
                      </a:cubicBezTo>
                      <a:lnTo>
                        <a:pt x="457" y="709"/>
                      </a:lnTo>
                      <a:cubicBezTo>
                        <a:pt x="461" y="705"/>
                        <a:pt x="464" y="701"/>
                        <a:pt x="467" y="69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1" name="Freeform 380">
                  <a:extLst>
                    <a:ext uri="{FF2B5EF4-FFF2-40B4-BE49-F238E27FC236}">
                      <a16:creationId xmlns:a16="http://schemas.microsoft.com/office/drawing/2014/main" xmlns="" id="{D4858C15-3A82-C843-92ED-49CD5138A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4768" y="1055355"/>
                  <a:ext cx="116277" cy="294557"/>
                </a:xfrm>
                <a:custGeom>
                  <a:avLst/>
                  <a:gdLst>
                    <a:gd name="T0" fmla="*/ 202 w 270"/>
                    <a:gd name="T1" fmla="*/ 0 h 674"/>
                    <a:gd name="T2" fmla="*/ 202 w 270"/>
                    <a:gd name="T3" fmla="*/ 0 h 674"/>
                    <a:gd name="T4" fmla="*/ 182 w 270"/>
                    <a:gd name="T5" fmla="*/ 102 h 674"/>
                    <a:gd name="T6" fmla="*/ 182 w 270"/>
                    <a:gd name="T7" fmla="*/ 102 h 674"/>
                    <a:gd name="T8" fmla="*/ 63 w 270"/>
                    <a:gd name="T9" fmla="*/ 355 h 674"/>
                    <a:gd name="T10" fmla="*/ 63 w 270"/>
                    <a:gd name="T11" fmla="*/ 355 h 674"/>
                    <a:gd name="T12" fmla="*/ 22 w 270"/>
                    <a:gd name="T13" fmla="*/ 589 h 674"/>
                    <a:gd name="T14" fmla="*/ 22 w 270"/>
                    <a:gd name="T15" fmla="*/ 589 h 674"/>
                    <a:gd name="T16" fmla="*/ 106 w 270"/>
                    <a:gd name="T17" fmla="*/ 669 h 674"/>
                    <a:gd name="T18" fmla="*/ 106 w 270"/>
                    <a:gd name="T19" fmla="*/ 669 h 674"/>
                    <a:gd name="T20" fmla="*/ 177 w 270"/>
                    <a:gd name="T21" fmla="*/ 602 h 674"/>
                    <a:gd name="T22" fmla="*/ 177 w 270"/>
                    <a:gd name="T23" fmla="*/ 602 h 674"/>
                    <a:gd name="T24" fmla="*/ 223 w 270"/>
                    <a:gd name="T25" fmla="*/ 61 h 674"/>
                    <a:gd name="T26" fmla="*/ 223 w 270"/>
                    <a:gd name="T27" fmla="*/ 61 h 674"/>
                    <a:gd name="T28" fmla="*/ 202 w 270"/>
                    <a:gd name="T29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0" h="674">
                      <a:moveTo>
                        <a:pt x="202" y="0"/>
                      </a:moveTo>
                      <a:lnTo>
                        <a:pt x="202" y="0"/>
                      </a:lnTo>
                      <a:cubicBezTo>
                        <a:pt x="193" y="45"/>
                        <a:pt x="193" y="76"/>
                        <a:pt x="182" y="102"/>
                      </a:cubicBezTo>
                      <a:lnTo>
                        <a:pt x="182" y="102"/>
                      </a:lnTo>
                      <a:cubicBezTo>
                        <a:pt x="145" y="188"/>
                        <a:pt x="112" y="276"/>
                        <a:pt x="63" y="355"/>
                      </a:cubicBezTo>
                      <a:lnTo>
                        <a:pt x="63" y="355"/>
                      </a:lnTo>
                      <a:cubicBezTo>
                        <a:pt x="18" y="431"/>
                        <a:pt x="0" y="505"/>
                        <a:pt x="22" y="589"/>
                      </a:cubicBezTo>
                      <a:lnTo>
                        <a:pt x="22" y="589"/>
                      </a:lnTo>
                      <a:cubicBezTo>
                        <a:pt x="32" y="632"/>
                        <a:pt x="56" y="666"/>
                        <a:pt x="106" y="669"/>
                      </a:cubicBezTo>
                      <a:lnTo>
                        <a:pt x="106" y="669"/>
                      </a:lnTo>
                      <a:cubicBezTo>
                        <a:pt x="154" y="673"/>
                        <a:pt x="165" y="635"/>
                        <a:pt x="177" y="602"/>
                      </a:cubicBezTo>
                      <a:lnTo>
                        <a:pt x="177" y="602"/>
                      </a:lnTo>
                      <a:cubicBezTo>
                        <a:pt x="241" y="425"/>
                        <a:pt x="269" y="246"/>
                        <a:pt x="223" y="61"/>
                      </a:cubicBezTo>
                      <a:lnTo>
                        <a:pt x="223" y="61"/>
                      </a:lnTo>
                      <a:cubicBezTo>
                        <a:pt x="219" y="46"/>
                        <a:pt x="213" y="31"/>
                        <a:pt x="202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2" name="Freeform 381">
                  <a:extLst>
                    <a:ext uri="{FF2B5EF4-FFF2-40B4-BE49-F238E27FC236}">
                      <a16:creationId xmlns:a16="http://schemas.microsoft.com/office/drawing/2014/main" xmlns="" id="{D2B7D8B5-D6C4-604A-BD60-1D6530661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5545" y="96829"/>
                  <a:ext cx="263561" cy="116272"/>
                </a:xfrm>
                <a:custGeom>
                  <a:avLst/>
                  <a:gdLst>
                    <a:gd name="T0" fmla="*/ 606 w 609"/>
                    <a:gd name="T1" fmla="*/ 168 h 271"/>
                    <a:gd name="T2" fmla="*/ 606 w 609"/>
                    <a:gd name="T3" fmla="*/ 168 h 271"/>
                    <a:gd name="T4" fmla="*/ 581 w 609"/>
                    <a:gd name="T5" fmla="*/ 168 h 271"/>
                    <a:gd name="T6" fmla="*/ 581 w 609"/>
                    <a:gd name="T7" fmla="*/ 168 h 271"/>
                    <a:gd name="T8" fmla="*/ 381 w 609"/>
                    <a:gd name="T9" fmla="*/ 129 h 271"/>
                    <a:gd name="T10" fmla="*/ 381 w 609"/>
                    <a:gd name="T11" fmla="*/ 129 h 271"/>
                    <a:gd name="T12" fmla="*/ 174 w 609"/>
                    <a:gd name="T13" fmla="*/ 23 h 271"/>
                    <a:gd name="T14" fmla="*/ 174 w 609"/>
                    <a:gd name="T15" fmla="*/ 23 h 271"/>
                    <a:gd name="T16" fmla="*/ 32 w 609"/>
                    <a:gd name="T17" fmla="*/ 67 h 271"/>
                    <a:gd name="T18" fmla="*/ 32 w 609"/>
                    <a:gd name="T19" fmla="*/ 67 h 271"/>
                    <a:gd name="T20" fmla="*/ 70 w 609"/>
                    <a:gd name="T21" fmla="*/ 180 h 271"/>
                    <a:gd name="T22" fmla="*/ 70 w 609"/>
                    <a:gd name="T23" fmla="*/ 180 h 271"/>
                    <a:gd name="T24" fmla="*/ 322 w 609"/>
                    <a:gd name="T25" fmla="*/ 251 h 271"/>
                    <a:gd name="T26" fmla="*/ 322 w 609"/>
                    <a:gd name="T27" fmla="*/ 251 h 271"/>
                    <a:gd name="T28" fmla="*/ 608 w 609"/>
                    <a:gd name="T29" fmla="*/ 181 h 271"/>
                    <a:gd name="T30" fmla="*/ 608 w 609"/>
                    <a:gd name="T31" fmla="*/ 181 h 271"/>
                    <a:gd name="T32" fmla="*/ 606 w 609"/>
                    <a:gd name="T33" fmla="*/ 168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9" h="271">
                      <a:moveTo>
                        <a:pt x="606" y="168"/>
                      </a:moveTo>
                      <a:lnTo>
                        <a:pt x="606" y="168"/>
                      </a:lnTo>
                      <a:cubicBezTo>
                        <a:pt x="598" y="168"/>
                        <a:pt x="588" y="166"/>
                        <a:pt x="581" y="168"/>
                      </a:cubicBezTo>
                      <a:lnTo>
                        <a:pt x="581" y="168"/>
                      </a:lnTo>
                      <a:cubicBezTo>
                        <a:pt x="507" y="188"/>
                        <a:pt x="444" y="167"/>
                        <a:pt x="381" y="129"/>
                      </a:cubicBezTo>
                      <a:lnTo>
                        <a:pt x="381" y="129"/>
                      </a:lnTo>
                      <a:cubicBezTo>
                        <a:pt x="314" y="90"/>
                        <a:pt x="244" y="56"/>
                        <a:pt x="174" y="23"/>
                      </a:cubicBezTo>
                      <a:lnTo>
                        <a:pt x="174" y="23"/>
                      </a:lnTo>
                      <a:cubicBezTo>
                        <a:pt x="126" y="0"/>
                        <a:pt x="60" y="22"/>
                        <a:pt x="32" y="67"/>
                      </a:cubicBezTo>
                      <a:lnTo>
                        <a:pt x="32" y="67"/>
                      </a:lnTo>
                      <a:cubicBezTo>
                        <a:pt x="0" y="118"/>
                        <a:pt x="37" y="153"/>
                        <a:pt x="70" y="180"/>
                      </a:cubicBezTo>
                      <a:lnTo>
                        <a:pt x="70" y="180"/>
                      </a:lnTo>
                      <a:cubicBezTo>
                        <a:pt x="144" y="237"/>
                        <a:pt x="228" y="270"/>
                        <a:pt x="322" y="251"/>
                      </a:cubicBezTo>
                      <a:lnTo>
                        <a:pt x="322" y="251"/>
                      </a:lnTo>
                      <a:cubicBezTo>
                        <a:pt x="419" y="233"/>
                        <a:pt x="512" y="205"/>
                        <a:pt x="608" y="181"/>
                      </a:cubicBezTo>
                      <a:lnTo>
                        <a:pt x="608" y="181"/>
                      </a:lnTo>
                      <a:cubicBezTo>
                        <a:pt x="607" y="177"/>
                        <a:pt x="607" y="173"/>
                        <a:pt x="606" y="16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3" name="Freeform 382">
                  <a:extLst>
                    <a:ext uri="{FF2B5EF4-FFF2-40B4-BE49-F238E27FC236}">
                      <a16:creationId xmlns:a16="http://schemas.microsoft.com/office/drawing/2014/main" xmlns="" id="{B0EB3516-A4A4-BA4B-970E-66C4C3556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8322" y="333961"/>
                  <a:ext cx="193919" cy="266879"/>
                </a:xfrm>
                <a:custGeom>
                  <a:avLst/>
                  <a:gdLst>
                    <a:gd name="T0" fmla="*/ 193483 w 445"/>
                    <a:gd name="T1" fmla="*/ 261219 h 613"/>
                    <a:gd name="T2" fmla="*/ 193483 w 445"/>
                    <a:gd name="T3" fmla="*/ 261219 h 613"/>
                    <a:gd name="T4" fmla="*/ 171259 w 445"/>
                    <a:gd name="T5" fmla="*/ 251206 h 613"/>
                    <a:gd name="T6" fmla="*/ 171259 w 445"/>
                    <a:gd name="T7" fmla="*/ 251206 h 613"/>
                    <a:gd name="T8" fmla="*/ 64494 w 445"/>
                    <a:gd name="T9" fmla="*/ 99699 h 613"/>
                    <a:gd name="T10" fmla="*/ 64494 w 445"/>
                    <a:gd name="T11" fmla="*/ 99699 h 613"/>
                    <a:gd name="T12" fmla="*/ 46628 w 445"/>
                    <a:gd name="T13" fmla="*/ 23510 h 613"/>
                    <a:gd name="T14" fmla="*/ 46628 w 445"/>
                    <a:gd name="T15" fmla="*/ 23510 h 613"/>
                    <a:gd name="T16" fmla="*/ 25711 w 445"/>
                    <a:gd name="T17" fmla="*/ 0 h 613"/>
                    <a:gd name="T18" fmla="*/ 25711 w 445"/>
                    <a:gd name="T19" fmla="*/ 0 h 613"/>
                    <a:gd name="T20" fmla="*/ 5229 w 445"/>
                    <a:gd name="T21" fmla="*/ 24816 h 613"/>
                    <a:gd name="T22" fmla="*/ 5229 w 445"/>
                    <a:gd name="T23" fmla="*/ 24816 h 613"/>
                    <a:gd name="T24" fmla="*/ 6101 w 445"/>
                    <a:gd name="T25" fmla="*/ 90991 h 613"/>
                    <a:gd name="T26" fmla="*/ 6101 w 445"/>
                    <a:gd name="T27" fmla="*/ 90991 h 613"/>
                    <a:gd name="T28" fmla="*/ 167773 w 445"/>
                    <a:gd name="T29" fmla="*/ 262090 h 613"/>
                    <a:gd name="T30" fmla="*/ 167773 w 445"/>
                    <a:gd name="T31" fmla="*/ 262090 h 613"/>
                    <a:gd name="T32" fmla="*/ 192176 w 445"/>
                    <a:gd name="T33" fmla="*/ 266444 h 613"/>
                    <a:gd name="T34" fmla="*/ 192176 w 445"/>
                    <a:gd name="T35" fmla="*/ 266444 h 613"/>
                    <a:gd name="T36" fmla="*/ 193483 w 445"/>
                    <a:gd name="T37" fmla="*/ 261219 h 6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45" h="613">
                      <a:moveTo>
                        <a:pt x="444" y="600"/>
                      </a:moveTo>
                      <a:lnTo>
                        <a:pt x="444" y="600"/>
                      </a:lnTo>
                      <a:cubicBezTo>
                        <a:pt x="427" y="592"/>
                        <a:pt x="410" y="585"/>
                        <a:pt x="393" y="577"/>
                      </a:cubicBezTo>
                      <a:cubicBezTo>
                        <a:pt x="239" y="512"/>
                        <a:pt x="183" y="377"/>
                        <a:pt x="148" y="229"/>
                      </a:cubicBezTo>
                      <a:cubicBezTo>
                        <a:pt x="133" y="171"/>
                        <a:pt x="124" y="111"/>
                        <a:pt x="107" y="54"/>
                      </a:cubicBezTo>
                      <a:cubicBezTo>
                        <a:pt x="100" y="32"/>
                        <a:pt x="75" y="17"/>
                        <a:pt x="59" y="0"/>
                      </a:cubicBezTo>
                      <a:cubicBezTo>
                        <a:pt x="42" y="18"/>
                        <a:pt x="15" y="36"/>
                        <a:pt x="12" y="57"/>
                      </a:cubicBezTo>
                      <a:cubicBezTo>
                        <a:pt x="6" y="107"/>
                        <a:pt x="0" y="162"/>
                        <a:pt x="14" y="209"/>
                      </a:cubicBezTo>
                      <a:cubicBezTo>
                        <a:pt x="72" y="401"/>
                        <a:pt x="186" y="542"/>
                        <a:pt x="385" y="602"/>
                      </a:cubicBezTo>
                      <a:cubicBezTo>
                        <a:pt x="403" y="607"/>
                        <a:pt x="422" y="609"/>
                        <a:pt x="441" y="612"/>
                      </a:cubicBezTo>
                      <a:cubicBezTo>
                        <a:pt x="442" y="608"/>
                        <a:pt x="443" y="604"/>
                        <a:pt x="444" y="600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74" name="Freeform 383">
                  <a:extLst>
                    <a:ext uri="{FF2B5EF4-FFF2-40B4-BE49-F238E27FC236}">
                      <a16:creationId xmlns:a16="http://schemas.microsoft.com/office/drawing/2014/main" xmlns="" id="{B54D7AE3-BC9A-FE4C-8A19-71CCDDA140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0003" y="-93457"/>
                  <a:ext cx="124029" cy="211229"/>
                </a:xfrm>
                <a:custGeom>
                  <a:avLst/>
                  <a:gdLst>
                    <a:gd name="T0" fmla="*/ 5 w 287"/>
                    <a:gd name="T1" fmla="*/ 485 h 486"/>
                    <a:gd name="T2" fmla="*/ 5 w 287"/>
                    <a:gd name="T3" fmla="*/ 485 h 486"/>
                    <a:gd name="T4" fmla="*/ 243 w 287"/>
                    <a:gd name="T5" fmla="*/ 242 h 486"/>
                    <a:gd name="T6" fmla="*/ 243 w 287"/>
                    <a:gd name="T7" fmla="*/ 242 h 486"/>
                    <a:gd name="T8" fmla="*/ 285 w 287"/>
                    <a:gd name="T9" fmla="*/ 84 h 486"/>
                    <a:gd name="T10" fmla="*/ 285 w 287"/>
                    <a:gd name="T11" fmla="*/ 84 h 486"/>
                    <a:gd name="T12" fmla="*/ 230 w 287"/>
                    <a:gd name="T13" fmla="*/ 7 h 486"/>
                    <a:gd name="T14" fmla="*/ 230 w 287"/>
                    <a:gd name="T15" fmla="*/ 7 h 486"/>
                    <a:gd name="T16" fmla="*/ 150 w 287"/>
                    <a:gd name="T17" fmla="*/ 49 h 486"/>
                    <a:gd name="T18" fmla="*/ 150 w 287"/>
                    <a:gd name="T19" fmla="*/ 49 h 486"/>
                    <a:gd name="T20" fmla="*/ 71 w 287"/>
                    <a:gd name="T21" fmla="*/ 243 h 486"/>
                    <a:gd name="T22" fmla="*/ 71 w 287"/>
                    <a:gd name="T23" fmla="*/ 243 h 486"/>
                    <a:gd name="T24" fmla="*/ 0 w 287"/>
                    <a:gd name="T25" fmla="*/ 474 h 486"/>
                    <a:gd name="T26" fmla="*/ 0 w 287"/>
                    <a:gd name="T27" fmla="*/ 474 h 486"/>
                    <a:gd name="T28" fmla="*/ 5 w 287"/>
                    <a:gd name="T2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7" h="486">
                      <a:moveTo>
                        <a:pt x="5" y="485"/>
                      </a:moveTo>
                      <a:lnTo>
                        <a:pt x="5" y="485"/>
                      </a:lnTo>
                      <a:cubicBezTo>
                        <a:pt x="85" y="405"/>
                        <a:pt x="172" y="330"/>
                        <a:pt x="243" y="242"/>
                      </a:cubicBezTo>
                      <a:lnTo>
                        <a:pt x="243" y="242"/>
                      </a:lnTo>
                      <a:cubicBezTo>
                        <a:pt x="275" y="203"/>
                        <a:pt x="283" y="138"/>
                        <a:pt x="285" y="84"/>
                      </a:cubicBezTo>
                      <a:lnTo>
                        <a:pt x="285" y="84"/>
                      </a:lnTo>
                      <a:cubicBezTo>
                        <a:pt x="286" y="58"/>
                        <a:pt x="255" y="16"/>
                        <a:pt x="230" y="7"/>
                      </a:cubicBezTo>
                      <a:lnTo>
                        <a:pt x="230" y="7"/>
                      </a:lnTo>
                      <a:cubicBezTo>
                        <a:pt x="210" y="0"/>
                        <a:pt x="163" y="26"/>
                        <a:pt x="150" y="49"/>
                      </a:cubicBezTo>
                      <a:lnTo>
                        <a:pt x="150" y="49"/>
                      </a:lnTo>
                      <a:cubicBezTo>
                        <a:pt x="117" y="110"/>
                        <a:pt x="94" y="177"/>
                        <a:pt x="71" y="243"/>
                      </a:cubicBezTo>
                      <a:lnTo>
                        <a:pt x="71" y="243"/>
                      </a:lnTo>
                      <a:cubicBezTo>
                        <a:pt x="45" y="319"/>
                        <a:pt x="23" y="396"/>
                        <a:pt x="0" y="474"/>
                      </a:cubicBezTo>
                      <a:lnTo>
                        <a:pt x="0" y="474"/>
                      </a:lnTo>
                      <a:cubicBezTo>
                        <a:pt x="1" y="477"/>
                        <a:pt x="3" y="481"/>
                        <a:pt x="5" y="4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5" name="Freeform 384">
                  <a:extLst>
                    <a:ext uri="{FF2B5EF4-FFF2-40B4-BE49-F238E27FC236}">
                      <a16:creationId xmlns:a16="http://schemas.microsoft.com/office/drawing/2014/main" xmlns="" id="{A095A3ED-3D8B-EE44-8600-7B3AAC02C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7352" y="768944"/>
                  <a:ext cx="125966" cy="178284"/>
                </a:xfrm>
                <a:custGeom>
                  <a:avLst/>
                  <a:gdLst>
                    <a:gd name="T0" fmla="*/ 242 w 289"/>
                    <a:gd name="T1" fmla="*/ 408 h 409"/>
                    <a:gd name="T2" fmla="*/ 242 w 289"/>
                    <a:gd name="T3" fmla="*/ 408 h 409"/>
                    <a:gd name="T4" fmla="*/ 194 w 289"/>
                    <a:gd name="T5" fmla="*/ 79 h 409"/>
                    <a:gd name="T6" fmla="*/ 194 w 289"/>
                    <a:gd name="T7" fmla="*/ 79 h 409"/>
                    <a:gd name="T8" fmla="*/ 48 w 289"/>
                    <a:gd name="T9" fmla="*/ 28 h 409"/>
                    <a:gd name="T10" fmla="*/ 48 w 289"/>
                    <a:gd name="T11" fmla="*/ 28 h 409"/>
                    <a:gd name="T12" fmla="*/ 37 w 289"/>
                    <a:gd name="T13" fmla="*/ 177 h 409"/>
                    <a:gd name="T14" fmla="*/ 37 w 289"/>
                    <a:gd name="T15" fmla="*/ 177 h 409"/>
                    <a:gd name="T16" fmla="*/ 108 w 289"/>
                    <a:gd name="T17" fmla="*/ 271 h 409"/>
                    <a:gd name="T18" fmla="*/ 108 w 289"/>
                    <a:gd name="T19" fmla="*/ 271 h 409"/>
                    <a:gd name="T20" fmla="*/ 242 w 289"/>
                    <a:gd name="T21" fmla="*/ 408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9" h="409">
                      <a:moveTo>
                        <a:pt x="242" y="408"/>
                      </a:moveTo>
                      <a:lnTo>
                        <a:pt x="242" y="408"/>
                      </a:lnTo>
                      <a:cubicBezTo>
                        <a:pt x="253" y="293"/>
                        <a:pt x="288" y="177"/>
                        <a:pt x="194" y="79"/>
                      </a:cubicBezTo>
                      <a:lnTo>
                        <a:pt x="194" y="79"/>
                      </a:lnTo>
                      <a:cubicBezTo>
                        <a:pt x="143" y="26"/>
                        <a:pt x="78" y="0"/>
                        <a:pt x="48" y="28"/>
                      </a:cubicBezTo>
                      <a:lnTo>
                        <a:pt x="48" y="28"/>
                      </a:lnTo>
                      <a:cubicBezTo>
                        <a:pt x="0" y="72"/>
                        <a:pt x="16" y="129"/>
                        <a:pt x="37" y="177"/>
                      </a:cubicBezTo>
                      <a:lnTo>
                        <a:pt x="37" y="177"/>
                      </a:lnTo>
                      <a:cubicBezTo>
                        <a:pt x="52" y="212"/>
                        <a:pt x="82" y="242"/>
                        <a:pt x="108" y="271"/>
                      </a:cubicBezTo>
                      <a:lnTo>
                        <a:pt x="108" y="271"/>
                      </a:lnTo>
                      <a:cubicBezTo>
                        <a:pt x="150" y="316"/>
                        <a:pt x="194" y="358"/>
                        <a:pt x="242" y="40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6" name="Freeform 385">
                  <a:extLst>
                    <a:ext uri="{FF2B5EF4-FFF2-40B4-BE49-F238E27FC236}">
                      <a16:creationId xmlns:a16="http://schemas.microsoft.com/office/drawing/2014/main" xmlns="" id="{54FA8D66-B089-C947-A1A9-ADC5E0266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8171" y="579754"/>
                  <a:ext cx="141471" cy="199602"/>
                </a:xfrm>
                <a:custGeom>
                  <a:avLst/>
                  <a:gdLst>
                    <a:gd name="T0" fmla="*/ 324 w 325"/>
                    <a:gd name="T1" fmla="*/ 8 h 456"/>
                    <a:gd name="T2" fmla="*/ 324 w 325"/>
                    <a:gd name="T3" fmla="*/ 8 h 456"/>
                    <a:gd name="T4" fmla="*/ 101 w 325"/>
                    <a:gd name="T5" fmla="*/ 196 h 456"/>
                    <a:gd name="T6" fmla="*/ 101 w 325"/>
                    <a:gd name="T7" fmla="*/ 196 h 456"/>
                    <a:gd name="T8" fmla="*/ 31 w 325"/>
                    <a:gd name="T9" fmla="*/ 411 h 456"/>
                    <a:gd name="T10" fmla="*/ 31 w 325"/>
                    <a:gd name="T11" fmla="*/ 411 h 456"/>
                    <a:gd name="T12" fmla="*/ 100 w 325"/>
                    <a:gd name="T13" fmla="*/ 436 h 456"/>
                    <a:gd name="T14" fmla="*/ 100 w 325"/>
                    <a:gd name="T15" fmla="*/ 436 h 456"/>
                    <a:gd name="T16" fmla="*/ 132 w 325"/>
                    <a:gd name="T17" fmla="*/ 411 h 456"/>
                    <a:gd name="T18" fmla="*/ 132 w 325"/>
                    <a:gd name="T19" fmla="*/ 411 h 456"/>
                    <a:gd name="T20" fmla="*/ 323 w 325"/>
                    <a:gd name="T21" fmla="*/ 7 h 456"/>
                    <a:gd name="T22" fmla="*/ 323 w 325"/>
                    <a:gd name="T23" fmla="*/ 7 h 456"/>
                    <a:gd name="T24" fmla="*/ 324 w 325"/>
                    <a:gd name="T25" fmla="*/ 8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5" h="456">
                      <a:moveTo>
                        <a:pt x="324" y="8"/>
                      </a:moveTo>
                      <a:lnTo>
                        <a:pt x="324" y="8"/>
                      </a:lnTo>
                      <a:cubicBezTo>
                        <a:pt x="251" y="69"/>
                        <a:pt x="177" y="133"/>
                        <a:pt x="101" y="196"/>
                      </a:cubicBezTo>
                      <a:lnTo>
                        <a:pt x="101" y="196"/>
                      </a:lnTo>
                      <a:cubicBezTo>
                        <a:pt x="21" y="262"/>
                        <a:pt x="0" y="331"/>
                        <a:pt x="31" y="411"/>
                      </a:cubicBezTo>
                      <a:lnTo>
                        <a:pt x="31" y="411"/>
                      </a:lnTo>
                      <a:cubicBezTo>
                        <a:pt x="46" y="450"/>
                        <a:pt x="68" y="455"/>
                        <a:pt x="100" y="436"/>
                      </a:cubicBezTo>
                      <a:lnTo>
                        <a:pt x="100" y="436"/>
                      </a:lnTo>
                      <a:cubicBezTo>
                        <a:pt x="112" y="429"/>
                        <a:pt x="124" y="422"/>
                        <a:pt x="132" y="411"/>
                      </a:cubicBezTo>
                      <a:lnTo>
                        <a:pt x="132" y="411"/>
                      </a:lnTo>
                      <a:cubicBezTo>
                        <a:pt x="225" y="290"/>
                        <a:pt x="288" y="154"/>
                        <a:pt x="323" y="7"/>
                      </a:cubicBezTo>
                      <a:lnTo>
                        <a:pt x="323" y="7"/>
                      </a:lnTo>
                      <a:cubicBezTo>
                        <a:pt x="324" y="4"/>
                        <a:pt x="321" y="0"/>
                        <a:pt x="324" y="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7" name="Freeform 386">
                  <a:extLst>
                    <a:ext uri="{FF2B5EF4-FFF2-40B4-BE49-F238E27FC236}">
                      <a16:creationId xmlns:a16="http://schemas.microsoft.com/office/drawing/2014/main" xmlns="" id="{9F06F16D-CA22-334B-A9DB-55495B634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053" y="317491"/>
                  <a:ext cx="186043" cy="147278"/>
                </a:xfrm>
                <a:custGeom>
                  <a:avLst/>
                  <a:gdLst>
                    <a:gd name="T0" fmla="*/ 0 w 429"/>
                    <a:gd name="T1" fmla="*/ 33 h 341"/>
                    <a:gd name="T2" fmla="*/ 0 w 429"/>
                    <a:gd name="T3" fmla="*/ 33 h 341"/>
                    <a:gd name="T4" fmla="*/ 428 w 429"/>
                    <a:gd name="T5" fmla="*/ 303 h 341"/>
                    <a:gd name="T6" fmla="*/ 428 w 429"/>
                    <a:gd name="T7" fmla="*/ 303 h 341"/>
                    <a:gd name="T8" fmla="*/ 232 w 429"/>
                    <a:gd name="T9" fmla="*/ 109 h 341"/>
                    <a:gd name="T10" fmla="*/ 232 w 429"/>
                    <a:gd name="T11" fmla="*/ 109 h 341"/>
                    <a:gd name="T12" fmla="*/ 0 w 429"/>
                    <a:gd name="T13" fmla="*/ 33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9" h="341">
                      <a:moveTo>
                        <a:pt x="0" y="33"/>
                      </a:moveTo>
                      <a:lnTo>
                        <a:pt x="0" y="33"/>
                      </a:lnTo>
                      <a:cubicBezTo>
                        <a:pt x="48" y="201"/>
                        <a:pt x="273" y="340"/>
                        <a:pt x="428" y="303"/>
                      </a:cubicBezTo>
                      <a:lnTo>
                        <a:pt x="428" y="303"/>
                      </a:lnTo>
                      <a:cubicBezTo>
                        <a:pt x="364" y="240"/>
                        <a:pt x="297" y="176"/>
                        <a:pt x="232" y="109"/>
                      </a:cubicBezTo>
                      <a:lnTo>
                        <a:pt x="232" y="109"/>
                      </a:lnTo>
                      <a:cubicBezTo>
                        <a:pt x="149" y="24"/>
                        <a:pt x="77" y="0"/>
                        <a:pt x="0" y="3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8" name="Freeform 387">
                  <a:extLst>
                    <a:ext uri="{FF2B5EF4-FFF2-40B4-BE49-F238E27FC236}">
                      <a16:creationId xmlns:a16="http://schemas.microsoft.com/office/drawing/2014/main" xmlns="" id="{DFDFA903-57E4-7F49-8892-A0B1358832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113" y="349698"/>
                  <a:ext cx="236430" cy="122085"/>
                </a:xfrm>
                <a:custGeom>
                  <a:avLst/>
                  <a:gdLst>
                    <a:gd name="T0" fmla="*/ 541 w 542"/>
                    <a:gd name="T1" fmla="*/ 282 h 283"/>
                    <a:gd name="T2" fmla="*/ 541 w 542"/>
                    <a:gd name="T3" fmla="*/ 282 h 283"/>
                    <a:gd name="T4" fmla="*/ 146 w 542"/>
                    <a:gd name="T5" fmla="*/ 7 h 283"/>
                    <a:gd name="T6" fmla="*/ 146 w 542"/>
                    <a:gd name="T7" fmla="*/ 7 h 283"/>
                    <a:gd name="T8" fmla="*/ 17 w 542"/>
                    <a:gd name="T9" fmla="*/ 28 h 283"/>
                    <a:gd name="T10" fmla="*/ 17 w 542"/>
                    <a:gd name="T11" fmla="*/ 28 h 283"/>
                    <a:gd name="T12" fmla="*/ 98 w 542"/>
                    <a:gd name="T13" fmla="*/ 130 h 283"/>
                    <a:gd name="T14" fmla="*/ 98 w 542"/>
                    <a:gd name="T15" fmla="*/ 130 h 283"/>
                    <a:gd name="T16" fmla="*/ 143 w 542"/>
                    <a:gd name="T17" fmla="*/ 144 h 283"/>
                    <a:gd name="T18" fmla="*/ 143 w 542"/>
                    <a:gd name="T19" fmla="*/ 144 h 283"/>
                    <a:gd name="T20" fmla="*/ 541 w 542"/>
                    <a:gd name="T21" fmla="*/ 282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2" h="283">
                      <a:moveTo>
                        <a:pt x="541" y="282"/>
                      </a:moveTo>
                      <a:lnTo>
                        <a:pt x="541" y="282"/>
                      </a:lnTo>
                      <a:cubicBezTo>
                        <a:pt x="431" y="157"/>
                        <a:pt x="316" y="39"/>
                        <a:pt x="146" y="7"/>
                      </a:cubicBezTo>
                      <a:lnTo>
                        <a:pt x="146" y="7"/>
                      </a:lnTo>
                      <a:cubicBezTo>
                        <a:pt x="104" y="0"/>
                        <a:pt x="25" y="9"/>
                        <a:pt x="17" y="28"/>
                      </a:cubicBezTo>
                      <a:lnTo>
                        <a:pt x="17" y="28"/>
                      </a:lnTo>
                      <a:cubicBezTo>
                        <a:pt x="0" y="80"/>
                        <a:pt x="59" y="104"/>
                        <a:pt x="98" y="130"/>
                      </a:cubicBezTo>
                      <a:lnTo>
                        <a:pt x="98" y="130"/>
                      </a:lnTo>
                      <a:cubicBezTo>
                        <a:pt x="111" y="138"/>
                        <a:pt x="128" y="142"/>
                        <a:pt x="143" y="144"/>
                      </a:cubicBezTo>
                      <a:lnTo>
                        <a:pt x="143" y="144"/>
                      </a:lnTo>
                      <a:cubicBezTo>
                        <a:pt x="288" y="158"/>
                        <a:pt x="418" y="209"/>
                        <a:pt x="541" y="28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79" name="Freeform 388">
                  <a:extLst>
                    <a:ext uri="{FF2B5EF4-FFF2-40B4-BE49-F238E27FC236}">
                      <a16:creationId xmlns:a16="http://schemas.microsoft.com/office/drawing/2014/main" xmlns="" id="{0D79B248-406F-974A-9B97-4AB5649CA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553" y="315718"/>
                  <a:ext cx="139532" cy="151154"/>
                </a:xfrm>
                <a:custGeom>
                  <a:avLst/>
                  <a:gdLst>
                    <a:gd name="T0" fmla="*/ 322 w 323"/>
                    <a:gd name="T1" fmla="*/ 348 h 349"/>
                    <a:gd name="T2" fmla="*/ 322 w 323"/>
                    <a:gd name="T3" fmla="*/ 348 h 349"/>
                    <a:gd name="T4" fmla="*/ 125 w 323"/>
                    <a:gd name="T5" fmla="*/ 36 h 349"/>
                    <a:gd name="T6" fmla="*/ 125 w 323"/>
                    <a:gd name="T7" fmla="*/ 36 h 349"/>
                    <a:gd name="T8" fmla="*/ 28 w 323"/>
                    <a:gd name="T9" fmla="*/ 11 h 349"/>
                    <a:gd name="T10" fmla="*/ 28 w 323"/>
                    <a:gd name="T11" fmla="*/ 11 h 349"/>
                    <a:gd name="T12" fmla="*/ 54 w 323"/>
                    <a:gd name="T13" fmla="*/ 107 h 349"/>
                    <a:gd name="T14" fmla="*/ 54 w 323"/>
                    <a:gd name="T15" fmla="*/ 107 h 349"/>
                    <a:gd name="T16" fmla="*/ 82 w 323"/>
                    <a:gd name="T17" fmla="*/ 131 h 349"/>
                    <a:gd name="T18" fmla="*/ 82 w 323"/>
                    <a:gd name="T19" fmla="*/ 131 h 349"/>
                    <a:gd name="T20" fmla="*/ 322 w 323"/>
                    <a:gd name="T21" fmla="*/ 348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3" h="349">
                      <a:moveTo>
                        <a:pt x="322" y="348"/>
                      </a:moveTo>
                      <a:lnTo>
                        <a:pt x="322" y="348"/>
                      </a:lnTo>
                      <a:cubicBezTo>
                        <a:pt x="281" y="227"/>
                        <a:pt x="236" y="109"/>
                        <a:pt x="125" y="36"/>
                      </a:cubicBezTo>
                      <a:lnTo>
                        <a:pt x="125" y="36"/>
                      </a:lnTo>
                      <a:cubicBezTo>
                        <a:pt x="97" y="17"/>
                        <a:pt x="38" y="0"/>
                        <a:pt x="28" y="11"/>
                      </a:cubicBezTo>
                      <a:lnTo>
                        <a:pt x="28" y="11"/>
                      </a:lnTo>
                      <a:cubicBezTo>
                        <a:pt x="0" y="43"/>
                        <a:pt x="34" y="78"/>
                        <a:pt x="54" y="107"/>
                      </a:cubicBezTo>
                      <a:lnTo>
                        <a:pt x="54" y="107"/>
                      </a:lnTo>
                      <a:cubicBezTo>
                        <a:pt x="61" y="117"/>
                        <a:pt x="72" y="125"/>
                        <a:pt x="82" y="131"/>
                      </a:cubicBezTo>
                      <a:lnTo>
                        <a:pt x="82" y="131"/>
                      </a:lnTo>
                      <a:cubicBezTo>
                        <a:pt x="179" y="184"/>
                        <a:pt x="256" y="260"/>
                        <a:pt x="322" y="34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0" name="Freeform 389">
                  <a:extLst>
                    <a:ext uri="{FF2B5EF4-FFF2-40B4-BE49-F238E27FC236}">
                      <a16:creationId xmlns:a16="http://schemas.microsoft.com/office/drawing/2014/main" xmlns="" id="{796C7AEE-5453-124A-9DEF-1C3B7ABE8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2760" y="179506"/>
                  <a:ext cx="81394" cy="199600"/>
                </a:xfrm>
                <a:custGeom>
                  <a:avLst/>
                  <a:gdLst>
                    <a:gd name="T0" fmla="*/ 18 w 184"/>
                    <a:gd name="T1" fmla="*/ 457 h 458"/>
                    <a:gd name="T2" fmla="*/ 18 w 184"/>
                    <a:gd name="T3" fmla="*/ 457 h 458"/>
                    <a:gd name="T4" fmla="*/ 179 w 184"/>
                    <a:gd name="T5" fmla="*/ 110 h 458"/>
                    <a:gd name="T6" fmla="*/ 179 w 184"/>
                    <a:gd name="T7" fmla="*/ 110 h 458"/>
                    <a:gd name="T8" fmla="*/ 169 w 184"/>
                    <a:gd name="T9" fmla="*/ 36 h 458"/>
                    <a:gd name="T10" fmla="*/ 169 w 184"/>
                    <a:gd name="T11" fmla="*/ 36 h 458"/>
                    <a:gd name="T12" fmla="*/ 113 w 184"/>
                    <a:gd name="T13" fmla="*/ 0 h 458"/>
                    <a:gd name="T14" fmla="*/ 113 w 184"/>
                    <a:gd name="T15" fmla="*/ 0 h 458"/>
                    <a:gd name="T16" fmla="*/ 73 w 184"/>
                    <a:gd name="T17" fmla="*/ 45 h 458"/>
                    <a:gd name="T18" fmla="*/ 73 w 184"/>
                    <a:gd name="T19" fmla="*/ 45 h 458"/>
                    <a:gd name="T20" fmla="*/ 0 w 184"/>
                    <a:gd name="T21" fmla="*/ 450 h 458"/>
                    <a:gd name="T22" fmla="*/ 0 w 184"/>
                    <a:gd name="T23" fmla="*/ 450 h 458"/>
                    <a:gd name="T24" fmla="*/ 18 w 184"/>
                    <a:gd name="T25" fmla="*/ 457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4" h="458">
                      <a:moveTo>
                        <a:pt x="18" y="457"/>
                      </a:moveTo>
                      <a:lnTo>
                        <a:pt x="18" y="457"/>
                      </a:lnTo>
                      <a:cubicBezTo>
                        <a:pt x="84" y="348"/>
                        <a:pt x="158" y="241"/>
                        <a:pt x="179" y="110"/>
                      </a:cubicBezTo>
                      <a:lnTo>
                        <a:pt x="179" y="110"/>
                      </a:lnTo>
                      <a:cubicBezTo>
                        <a:pt x="183" y="86"/>
                        <a:pt x="181" y="56"/>
                        <a:pt x="169" y="36"/>
                      </a:cubicBezTo>
                      <a:lnTo>
                        <a:pt x="169" y="36"/>
                      </a:lnTo>
                      <a:cubicBezTo>
                        <a:pt x="159" y="18"/>
                        <a:pt x="133" y="2"/>
                        <a:pt x="113" y="0"/>
                      </a:cubicBezTo>
                      <a:lnTo>
                        <a:pt x="113" y="0"/>
                      </a:lnTo>
                      <a:cubicBezTo>
                        <a:pt x="100" y="0"/>
                        <a:pt x="77" y="28"/>
                        <a:pt x="73" y="45"/>
                      </a:cubicBezTo>
                      <a:lnTo>
                        <a:pt x="73" y="45"/>
                      </a:lnTo>
                      <a:cubicBezTo>
                        <a:pt x="47" y="180"/>
                        <a:pt x="24" y="315"/>
                        <a:pt x="0" y="450"/>
                      </a:cubicBezTo>
                      <a:lnTo>
                        <a:pt x="0" y="450"/>
                      </a:lnTo>
                      <a:cubicBezTo>
                        <a:pt x="6" y="453"/>
                        <a:pt x="12" y="455"/>
                        <a:pt x="18" y="45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1" name="Freeform 390">
                  <a:extLst>
                    <a:ext uri="{FF2B5EF4-FFF2-40B4-BE49-F238E27FC236}">
                      <a16:creationId xmlns:a16="http://schemas.microsoft.com/office/drawing/2014/main" xmlns="" id="{813CAA83-5FFD-254A-8323-2F871B5BA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9284" y="607164"/>
                  <a:ext cx="197671" cy="110458"/>
                </a:xfrm>
                <a:custGeom>
                  <a:avLst/>
                  <a:gdLst>
                    <a:gd name="T0" fmla="*/ 453 w 454"/>
                    <a:gd name="T1" fmla="*/ 0 h 253"/>
                    <a:gd name="T2" fmla="*/ 453 w 454"/>
                    <a:gd name="T3" fmla="*/ 0 h 253"/>
                    <a:gd name="T4" fmla="*/ 140 w 454"/>
                    <a:gd name="T5" fmla="*/ 103 h 253"/>
                    <a:gd name="T6" fmla="*/ 140 w 454"/>
                    <a:gd name="T7" fmla="*/ 103 h 253"/>
                    <a:gd name="T8" fmla="*/ 28 w 454"/>
                    <a:gd name="T9" fmla="*/ 187 h 253"/>
                    <a:gd name="T10" fmla="*/ 28 w 454"/>
                    <a:gd name="T11" fmla="*/ 187 h 253"/>
                    <a:gd name="T12" fmla="*/ 62 w 454"/>
                    <a:gd name="T13" fmla="*/ 251 h 253"/>
                    <a:gd name="T14" fmla="*/ 62 w 454"/>
                    <a:gd name="T15" fmla="*/ 251 h 253"/>
                    <a:gd name="T16" fmla="*/ 103 w 454"/>
                    <a:gd name="T17" fmla="*/ 247 h 253"/>
                    <a:gd name="T18" fmla="*/ 103 w 454"/>
                    <a:gd name="T19" fmla="*/ 247 h 253"/>
                    <a:gd name="T20" fmla="*/ 453 w 454"/>
                    <a:gd name="T21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4" h="253">
                      <a:moveTo>
                        <a:pt x="453" y="0"/>
                      </a:moveTo>
                      <a:lnTo>
                        <a:pt x="453" y="0"/>
                      </a:lnTo>
                      <a:cubicBezTo>
                        <a:pt x="341" y="37"/>
                        <a:pt x="238" y="65"/>
                        <a:pt x="140" y="103"/>
                      </a:cubicBezTo>
                      <a:lnTo>
                        <a:pt x="140" y="103"/>
                      </a:lnTo>
                      <a:cubicBezTo>
                        <a:pt x="98" y="120"/>
                        <a:pt x="58" y="153"/>
                        <a:pt x="28" y="187"/>
                      </a:cubicBezTo>
                      <a:lnTo>
                        <a:pt x="28" y="187"/>
                      </a:lnTo>
                      <a:cubicBezTo>
                        <a:pt x="0" y="219"/>
                        <a:pt x="17" y="247"/>
                        <a:pt x="62" y="251"/>
                      </a:cubicBezTo>
                      <a:lnTo>
                        <a:pt x="62" y="251"/>
                      </a:lnTo>
                      <a:cubicBezTo>
                        <a:pt x="75" y="252"/>
                        <a:pt x="91" y="251"/>
                        <a:pt x="103" y="247"/>
                      </a:cubicBezTo>
                      <a:lnTo>
                        <a:pt x="103" y="247"/>
                      </a:lnTo>
                      <a:cubicBezTo>
                        <a:pt x="237" y="195"/>
                        <a:pt x="350" y="112"/>
                        <a:pt x="453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2" name="Freeform 391">
                  <a:extLst>
                    <a:ext uri="{FF2B5EF4-FFF2-40B4-BE49-F238E27FC236}">
                      <a16:creationId xmlns:a16="http://schemas.microsoft.com/office/drawing/2014/main" xmlns="" id="{A2C21943-DE18-5345-8F45-9FA3D63E1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0298" y="1022123"/>
                  <a:ext cx="226741" cy="58136"/>
                </a:xfrm>
                <a:custGeom>
                  <a:avLst/>
                  <a:gdLst>
                    <a:gd name="T0" fmla="*/ 518 w 519"/>
                    <a:gd name="T1" fmla="*/ 0 h 133"/>
                    <a:gd name="T2" fmla="*/ 518 w 519"/>
                    <a:gd name="T3" fmla="*/ 0 h 133"/>
                    <a:gd name="T4" fmla="*/ 53 w 519"/>
                    <a:gd name="T5" fmla="*/ 20 h 133"/>
                    <a:gd name="T6" fmla="*/ 53 w 519"/>
                    <a:gd name="T7" fmla="*/ 20 h 133"/>
                    <a:gd name="T8" fmla="*/ 2 w 519"/>
                    <a:gd name="T9" fmla="*/ 86 h 133"/>
                    <a:gd name="T10" fmla="*/ 2 w 519"/>
                    <a:gd name="T11" fmla="*/ 86 h 133"/>
                    <a:gd name="T12" fmla="*/ 53 w 519"/>
                    <a:gd name="T13" fmla="*/ 129 h 133"/>
                    <a:gd name="T14" fmla="*/ 53 w 519"/>
                    <a:gd name="T15" fmla="*/ 129 h 133"/>
                    <a:gd name="T16" fmla="*/ 518 w 519"/>
                    <a:gd name="T1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19" h="133">
                      <a:moveTo>
                        <a:pt x="518" y="0"/>
                      </a:moveTo>
                      <a:lnTo>
                        <a:pt x="518" y="0"/>
                      </a:lnTo>
                      <a:cubicBezTo>
                        <a:pt x="363" y="6"/>
                        <a:pt x="208" y="13"/>
                        <a:pt x="53" y="20"/>
                      </a:cubicBezTo>
                      <a:lnTo>
                        <a:pt x="53" y="20"/>
                      </a:lnTo>
                      <a:cubicBezTo>
                        <a:pt x="9" y="21"/>
                        <a:pt x="4" y="51"/>
                        <a:pt x="2" y="86"/>
                      </a:cubicBezTo>
                      <a:lnTo>
                        <a:pt x="2" y="86"/>
                      </a:lnTo>
                      <a:cubicBezTo>
                        <a:pt x="0" y="123"/>
                        <a:pt x="24" y="128"/>
                        <a:pt x="53" y="129"/>
                      </a:cubicBezTo>
                      <a:lnTo>
                        <a:pt x="53" y="129"/>
                      </a:lnTo>
                      <a:cubicBezTo>
                        <a:pt x="221" y="132"/>
                        <a:pt x="365" y="49"/>
                        <a:pt x="51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3" name="Freeform 392">
                  <a:extLst>
                    <a:ext uri="{FF2B5EF4-FFF2-40B4-BE49-F238E27FC236}">
                      <a16:creationId xmlns:a16="http://schemas.microsoft.com/office/drawing/2014/main" xmlns="" id="{78A74839-ED6B-F741-A4F9-9E3251E79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599" y="976113"/>
                  <a:ext cx="189919" cy="44572"/>
                </a:xfrm>
                <a:custGeom>
                  <a:avLst/>
                  <a:gdLst>
                    <a:gd name="T0" fmla="*/ 428 w 436"/>
                    <a:gd name="T1" fmla="*/ 10 h 108"/>
                    <a:gd name="T2" fmla="*/ 428 w 436"/>
                    <a:gd name="T3" fmla="*/ 10 h 108"/>
                    <a:gd name="T4" fmla="*/ 58 w 436"/>
                    <a:gd name="T5" fmla="*/ 1 h 108"/>
                    <a:gd name="T6" fmla="*/ 58 w 436"/>
                    <a:gd name="T7" fmla="*/ 1 h 108"/>
                    <a:gd name="T8" fmla="*/ 0 w 436"/>
                    <a:gd name="T9" fmla="*/ 46 h 108"/>
                    <a:gd name="T10" fmla="*/ 0 w 436"/>
                    <a:gd name="T11" fmla="*/ 46 h 108"/>
                    <a:gd name="T12" fmla="*/ 47 w 436"/>
                    <a:gd name="T13" fmla="*/ 96 h 108"/>
                    <a:gd name="T14" fmla="*/ 47 w 436"/>
                    <a:gd name="T15" fmla="*/ 96 h 108"/>
                    <a:gd name="T16" fmla="*/ 111 w 436"/>
                    <a:gd name="T17" fmla="*/ 105 h 108"/>
                    <a:gd name="T18" fmla="*/ 111 w 436"/>
                    <a:gd name="T19" fmla="*/ 105 h 108"/>
                    <a:gd name="T20" fmla="*/ 435 w 436"/>
                    <a:gd name="T21" fmla="*/ 54 h 108"/>
                    <a:gd name="T22" fmla="*/ 435 w 436"/>
                    <a:gd name="T23" fmla="*/ 54 h 108"/>
                    <a:gd name="T24" fmla="*/ 428 w 436"/>
                    <a:gd name="T25" fmla="*/ 1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6" h="108">
                      <a:moveTo>
                        <a:pt x="428" y="10"/>
                      </a:moveTo>
                      <a:lnTo>
                        <a:pt x="428" y="10"/>
                      </a:lnTo>
                      <a:cubicBezTo>
                        <a:pt x="305" y="6"/>
                        <a:pt x="182" y="0"/>
                        <a:pt x="58" y="1"/>
                      </a:cubicBezTo>
                      <a:lnTo>
                        <a:pt x="58" y="1"/>
                      </a:lnTo>
                      <a:cubicBezTo>
                        <a:pt x="39" y="1"/>
                        <a:pt x="19" y="31"/>
                        <a:pt x="0" y="46"/>
                      </a:cubicBezTo>
                      <a:lnTo>
                        <a:pt x="0" y="46"/>
                      </a:lnTo>
                      <a:cubicBezTo>
                        <a:pt x="15" y="64"/>
                        <a:pt x="28" y="86"/>
                        <a:pt x="47" y="96"/>
                      </a:cubicBezTo>
                      <a:lnTo>
                        <a:pt x="47" y="96"/>
                      </a:lnTo>
                      <a:cubicBezTo>
                        <a:pt x="65" y="106"/>
                        <a:pt x="90" y="107"/>
                        <a:pt x="111" y="105"/>
                      </a:cubicBezTo>
                      <a:lnTo>
                        <a:pt x="111" y="105"/>
                      </a:lnTo>
                      <a:cubicBezTo>
                        <a:pt x="219" y="89"/>
                        <a:pt x="327" y="71"/>
                        <a:pt x="435" y="54"/>
                      </a:cubicBezTo>
                      <a:lnTo>
                        <a:pt x="435" y="54"/>
                      </a:lnTo>
                      <a:cubicBezTo>
                        <a:pt x="433" y="39"/>
                        <a:pt x="431" y="24"/>
                        <a:pt x="428" y="1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4" name="Freeform 393">
                  <a:extLst>
                    <a:ext uri="{FF2B5EF4-FFF2-40B4-BE49-F238E27FC236}">
                      <a16:creationId xmlns:a16="http://schemas.microsoft.com/office/drawing/2014/main" xmlns="" id="{2DF84404-9052-9A42-B14F-E7831C7F7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2542" y="441165"/>
                  <a:ext cx="155036" cy="156967"/>
                </a:xfrm>
                <a:custGeom>
                  <a:avLst/>
                  <a:gdLst>
                    <a:gd name="T0" fmla="*/ 57 w 354"/>
                    <a:gd name="T1" fmla="*/ 0 h 361"/>
                    <a:gd name="T2" fmla="*/ 57 w 354"/>
                    <a:gd name="T3" fmla="*/ 0 h 361"/>
                    <a:gd name="T4" fmla="*/ 353 w 354"/>
                    <a:gd name="T5" fmla="*/ 360 h 361"/>
                    <a:gd name="T6" fmla="*/ 353 w 354"/>
                    <a:gd name="T7" fmla="*/ 360 h 361"/>
                    <a:gd name="T8" fmla="*/ 145 w 354"/>
                    <a:gd name="T9" fmla="*/ 90 h 361"/>
                    <a:gd name="T10" fmla="*/ 145 w 354"/>
                    <a:gd name="T11" fmla="*/ 90 h 361"/>
                    <a:gd name="T12" fmla="*/ 57 w 354"/>
                    <a:gd name="T13" fmla="*/ 0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361">
                      <a:moveTo>
                        <a:pt x="57" y="0"/>
                      </a:moveTo>
                      <a:lnTo>
                        <a:pt x="57" y="0"/>
                      </a:lnTo>
                      <a:cubicBezTo>
                        <a:pt x="0" y="134"/>
                        <a:pt x="171" y="351"/>
                        <a:pt x="353" y="360"/>
                      </a:cubicBezTo>
                      <a:lnTo>
                        <a:pt x="353" y="360"/>
                      </a:lnTo>
                      <a:cubicBezTo>
                        <a:pt x="220" y="307"/>
                        <a:pt x="164" y="212"/>
                        <a:pt x="145" y="90"/>
                      </a:cubicBezTo>
                      <a:lnTo>
                        <a:pt x="145" y="90"/>
                      </a:lnTo>
                      <a:cubicBezTo>
                        <a:pt x="138" y="46"/>
                        <a:pt x="114" y="8"/>
                        <a:pt x="57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5" name="Freeform 394">
                  <a:extLst>
                    <a:ext uri="{FF2B5EF4-FFF2-40B4-BE49-F238E27FC236}">
                      <a16:creationId xmlns:a16="http://schemas.microsoft.com/office/drawing/2014/main" xmlns="" id="{926512A1-E9BB-FA4A-A23E-7B9DF6B33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904" y="235695"/>
                  <a:ext cx="106588" cy="166657"/>
                </a:xfrm>
                <a:custGeom>
                  <a:avLst/>
                  <a:gdLst>
                    <a:gd name="T0" fmla="*/ 0 w 249"/>
                    <a:gd name="T1" fmla="*/ 383 h 384"/>
                    <a:gd name="T2" fmla="*/ 0 w 249"/>
                    <a:gd name="T3" fmla="*/ 383 h 384"/>
                    <a:gd name="T4" fmla="*/ 242 w 249"/>
                    <a:gd name="T5" fmla="*/ 52 h 384"/>
                    <a:gd name="T6" fmla="*/ 242 w 249"/>
                    <a:gd name="T7" fmla="*/ 52 h 384"/>
                    <a:gd name="T8" fmla="*/ 231 w 249"/>
                    <a:gd name="T9" fmla="*/ 0 h 384"/>
                    <a:gd name="T10" fmla="*/ 231 w 249"/>
                    <a:gd name="T11" fmla="*/ 0 h 384"/>
                    <a:gd name="T12" fmla="*/ 181 w 249"/>
                    <a:gd name="T13" fmla="*/ 16 h 384"/>
                    <a:gd name="T14" fmla="*/ 181 w 249"/>
                    <a:gd name="T15" fmla="*/ 16 h 384"/>
                    <a:gd name="T16" fmla="*/ 143 w 249"/>
                    <a:gd name="T17" fmla="*/ 61 h 384"/>
                    <a:gd name="T18" fmla="*/ 143 w 249"/>
                    <a:gd name="T19" fmla="*/ 61 h 384"/>
                    <a:gd name="T20" fmla="*/ 0 w 249"/>
                    <a:gd name="T21" fmla="*/ 38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9" h="384">
                      <a:moveTo>
                        <a:pt x="0" y="383"/>
                      </a:moveTo>
                      <a:lnTo>
                        <a:pt x="0" y="383"/>
                      </a:lnTo>
                      <a:cubicBezTo>
                        <a:pt x="82" y="273"/>
                        <a:pt x="196" y="188"/>
                        <a:pt x="242" y="52"/>
                      </a:cubicBezTo>
                      <a:lnTo>
                        <a:pt x="242" y="52"/>
                      </a:lnTo>
                      <a:cubicBezTo>
                        <a:pt x="248" y="37"/>
                        <a:pt x="235" y="17"/>
                        <a:pt x="231" y="0"/>
                      </a:cubicBezTo>
                      <a:lnTo>
                        <a:pt x="231" y="0"/>
                      </a:lnTo>
                      <a:cubicBezTo>
                        <a:pt x="214" y="5"/>
                        <a:pt x="194" y="6"/>
                        <a:pt x="181" y="16"/>
                      </a:cubicBezTo>
                      <a:lnTo>
                        <a:pt x="181" y="16"/>
                      </a:lnTo>
                      <a:cubicBezTo>
                        <a:pt x="165" y="27"/>
                        <a:pt x="151" y="44"/>
                        <a:pt x="143" y="61"/>
                      </a:cubicBezTo>
                      <a:lnTo>
                        <a:pt x="143" y="61"/>
                      </a:lnTo>
                      <a:cubicBezTo>
                        <a:pt x="94" y="168"/>
                        <a:pt x="47" y="275"/>
                        <a:pt x="0" y="38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6" name="Freeform 395">
                  <a:extLst>
                    <a:ext uri="{FF2B5EF4-FFF2-40B4-BE49-F238E27FC236}">
                      <a16:creationId xmlns:a16="http://schemas.microsoft.com/office/drawing/2014/main" xmlns="" id="{2EEC9DA5-AAA2-4C4E-917B-FDA572796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5267" y="201655"/>
                  <a:ext cx="60076" cy="178284"/>
                </a:xfrm>
                <a:custGeom>
                  <a:avLst/>
                  <a:gdLst>
                    <a:gd name="T0" fmla="*/ 55 w 137"/>
                    <a:gd name="T1" fmla="*/ 407 h 409"/>
                    <a:gd name="T2" fmla="*/ 55 w 137"/>
                    <a:gd name="T3" fmla="*/ 407 h 409"/>
                    <a:gd name="T4" fmla="*/ 65 w 137"/>
                    <a:gd name="T5" fmla="*/ 6 h 409"/>
                    <a:gd name="T6" fmla="*/ 65 w 137"/>
                    <a:gd name="T7" fmla="*/ 6 h 409"/>
                    <a:gd name="T8" fmla="*/ 40 w 137"/>
                    <a:gd name="T9" fmla="*/ 0 h 409"/>
                    <a:gd name="T10" fmla="*/ 40 w 137"/>
                    <a:gd name="T11" fmla="*/ 0 h 409"/>
                    <a:gd name="T12" fmla="*/ 2 w 137"/>
                    <a:gd name="T13" fmla="*/ 86 h 409"/>
                    <a:gd name="T14" fmla="*/ 2 w 137"/>
                    <a:gd name="T15" fmla="*/ 86 h 409"/>
                    <a:gd name="T16" fmla="*/ 37 w 137"/>
                    <a:gd name="T17" fmla="*/ 408 h 409"/>
                    <a:gd name="T18" fmla="*/ 37 w 137"/>
                    <a:gd name="T19" fmla="*/ 408 h 409"/>
                    <a:gd name="T20" fmla="*/ 55 w 137"/>
                    <a:gd name="T21" fmla="*/ 407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7" h="409">
                      <a:moveTo>
                        <a:pt x="55" y="407"/>
                      </a:moveTo>
                      <a:lnTo>
                        <a:pt x="55" y="407"/>
                      </a:lnTo>
                      <a:cubicBezTo>
                        <a:pt x="48" y="273"/>
                        <a:pt x="136" y="140"/>
                        <a:pt x="65" y="6"/>
                      </a:cubicBezTo>
                      <a:lnTo>
                        <a:pt x="65" y="6"/>
                      </a:lnTo>
                      <a:cubicBezTo>
                        <a:pt x="56" y="4"/>
                        <a:pt x="48" y="2"/>
                        <a:pt x="40" y="0"/>
                      </a:cubicBezTo>
                      <a:lnTo>
                        <a:pt x="40" y="0"/>
                      </a:lnTo>
                      <a:cubicBezTo>
                        <a:pt x="26" y="28"/>
                        <a:pt x="0" y="58"/>
                        <a:pt x="2" y="86"/>
                      </a:cubicBezTo>
                      <a:lnTo>
                        <a:pt x="2" y="86"/>
                      </a:lnTo>
                      <a:cubicBezTo>
                        <a:pt x="9" y="194"/>
                        <a:pt x="25" y="301"/>
                        <a:pt x="37" y="408"/>
                      </a:cubicBezTo>
                      <a:lnTo>
                        <a:pt x="37" y="408"/>
                      </a:lnTo>
                      <a:cubicBezTo>
                        <a:pt x="43" y="408"/>
                        <a:pt x="49" y="407"/>
                        <a:pt x="55" y="40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7" name="Freeform 396">
                  <a:extLst>
                    <a:ext uri="{FF2B5EF4-FFF2-40B4-BE49-F238E27FC236}">
                      <a16:creationId xmlns:a16="http://schemas.microsoft.com/office/drawing/2014/main" xmlns="" id="{0CF2A153-86B9-7042-979A-C0E4673B9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7549" y="1044089"/>
                  <a:ext cx="160851" cy="71702"/>
                </a:xfrm>
                <a:custGeom>
                  <a:avLst/>
                  <a:gdLst>
                    <a:gd name="T0" fmla="*/ 370 w 371"/>
                    <a:gd name="T1" fmla="*/ 0 h 162"/>
                    <a:gd name="T2" fmla="*/ 370 w 371"/>
                    <a:gd name="T3" fmla="*/ 0 h 162"/>
                    <a:gd name="T4" fmla="*/ 34 w 371"/>
                    <a:gd name="T5" fmla="*/ 95 h 162"/>
                    <a:gd name="T6" fmla="*/ 34 w 371"/>
                    <a:gd name="T7" fmla="*/ 95 h 162"/>
                    <a:gd name="T8" fmla="*/ 0 w 371"/>
                    <a:gd name="T9" fmla="*/ 137 h 162"/>
                    <a:gd name="T10" fmla="*/ 0 w 371"/>
                    <a:gd name="T11" fmla="*/ 137 h 162"/>
                    <a:gd name="T12" fmla="*/ 42 w 371"/>
                    <a:gd name="T13" fmla="*/ 161 h 162"/>
                    <a:gd name="T14" fmla="*/ 42 w 371"/>
                    <a:gd name="T15" fmla="*/ 161 h 162"/>
                    <a:gd name="T16" fmla="*/ 287 w 371"/>
                    <a:gd name="T17" fmla="*/ 77 h 162"/>
                    <a:gd name="T18" fmla="*/ 287 w 371"/>
                    <a:gd name="T19" fmla="*/ 77 h 162"/>
                    <a:gd name="T20" fmla="*/ 370 w 371"/>
                    <a:gd name="T21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1" h="162">
                      <a:moveTo>
                        <a:pt x="370" y="0"/>
                      </a:moveTo>
                      <a:lnTo>
                        <a:pt x="370" y="0"/>
                      </a:lnTo>
                      <a:cubicBezTo>
                        <a:pt x="264" y="30"/>
                        <a:pt x="148" y="61"/>
                        <a:pt x="34" y="95"/>
                      </a:cubicBezTo>
                      <a:lnTo>
                        <a:pt x="34" y="95"/>
                      </a:lnTo>
                      <a:cubicBezTo>
                        <a:pt x="20" y="99"/>
                        <a:pt x="12" y="122"/>
                        <a:pt x="0" y="137"/>
                      </a:cubicBezTo>
                      <a:lnTo>
                        <a:pt x="0" y="137"/>
                      </a:lnTo>
                      <a:cubicBezTo>
                        <a:pt x="14" y="145"/>
                        <a:pt x="27" y="161"/>
                        <a:pt x="42" y="161"/>
                      </a:cubicBezTo>
                      <a:lnTo>
                        <a:pt x="42" y="161"/>
                      </a:lnTo>
                      <a:cubicBezTo>
                        <a:pt x="133" y="161"/>
                        <a:pt x="215" y="131"/>
                        <a:pt x="287" y="77"/>
                      </a:cubicBezTo>
                      <a:lnTo>
                        <a:pt x="287" y="77"/>
                      </a:lnTo>
                      <a:cubicBezTo>
                        <a:pt x="320" y="52"/>
                        <a:pt x="348" y="20"/>
                        <a:pt x="37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8" name="Freeform 397">
                  <a:extLst>
                    <a:ext uri="{FF2B5EF4-FFF2-40B4-BE49-F238E27FC236}">
                      <a16:creationId xmlns:a16="http://schemas.microsoft.com/office/drawing/2014/main" xmlns="" id="{F7F1556E-74C0-8740-937F-5560796F1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299" y="-74637"/>
                  <a:ext cx="79455" cy="145341"/>
                </a:xfrm>
                <a:custGeom>
                  <a:avLst/>
                  <a:gdLst>
                    <a:gd name="T0" fmla="*/ 182 w 183"/>
                    <a:gd name="T1" fmla="*/ 326 h 332"/>
                    <a:gd name="T2" fmla="*/ 182 w 183"/>
                    <a:gd name="T3" fmla="*/ 326 h 332"/>
                    <a:gd name="T4" fmla="*/ 80 w 183"/>
                    <a:gd name="T5" fmla="*/ 33 h 332"/>
                    <a:gd name="T6" fmla="*/ 80 w 183"/>
                    <a:gd name="T7" fmla="*/ 33 h 332"/>
                    <a:gd name="T8" fmla="*/ 22 w 183"/>
                    <a:gd name="T9" fmla="*/ 0 h 332"/>
                    <a:gd name="T10" fmla="*/ 22 w 183"/>
                    <a:gd name="T11" fmla="*/ 0 h 332"/>
                    <a:gd name="T12" fmla="*/ 9 w 183"/>
                    <a:gd name="T13" fmla="*/ 68 h 332"/>
                    <a:gd name="T14" fmla="*/ 9 w 183"/>
                    <a:gd name="T15" fmla="*/ 68 h 332"/>
                    <a:gd name="T16" fmla="*/ 170 w 183"/>
                    <a:gd name="T17" fmla="*/ 331 h 332"/>
                    <a:gd name="T18" fmla="*/ 170 w 183"/>
                    <a:gd name="T19" fmla="*/ 331 h 332"/>
                    <a:gd name="T20" fmla="*/ 182 w 183"/>
                    <a:gd name="T21" fmla="*/ 32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332">
                      <a:moveTo>
                        <a:pt x="182" y="326"/>
                      </a:moveTo>
                      <a:lnTo>
                        <a:pt x="182" y="326"/>
                      </a:lnTo>
                      <a:cubicBezTo>
                        <a:pt x="149" y="228"/>
                        <a:pt x="118" y="130"/>
                        <a:pt x="80" y="33"/>
                      </a:cubicBezTo>
                      <a:lnTo>
                        <a:pt x="80" y="33"/>
                      </a:lnTo>
                      <a:cubicBezTo>
                        <a:pt x="75" y="17"/>
                        <a:pt x="42" y="11"/>
                        <a:pt x="22" y="0"/>
                      </a:cubicBezTo>
                      <a:lnTo>
                        <a:pt x="22" y="0"/>
                      </a:lnTo>
                      <a:cubicBezTo>
                        <a:pt x="17" y="23"/>
                        <a:pt x="0" y="52"/>
                        <a:pt x="9" y="68"/>
                      </a:cubicBezTo>
                      <a:lnTo>
                        <a:pt x="9" y="68"/>
                      </a:lnTo>
                      <a:cubicBezTo>
                        <a:pt x="60" y="158"/>
                        <a:pt x="116" y="244"/>
                        <a:pt x="170" y="331"/>
                      </a:cubicBezTo>
                      <a:lnTo>
                        <a:pt x="170" y="331"/>
                      </a:lnTo>
                      <a:cubicBezTo>
                        <a:pt x="174" y="329"/>
                        <a:pt x="178" y="327"/>
                        <a:pt x="182" y="32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89" name="Freeform 398">
                  <a:extLst>
                    <a:ext uri="{FF2B5EF4-FFF2-40B4-BE49-F238E27FC236}">
                      <a16:creationId xmlns:a16="http://schemas.microsoft.com/office/drawing/2014/main" xmlns="" id="{DECD1DE0-6E28-934C-9348-58231F16C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5505" y="-66912"/>
                  <a:ext cx="42635" cy="135651"/>
                </a:xfrm>
                <a:custGeom>
                  <a:avLst/>
                  <a:gdLst>
                    <a:gd name="T0" fmla="*/ 75 w 98"/>
                    <a:gd name="T1" fmla="*/ 308 h 309"/>
                    <a:gd name="T2" fmla="*/ 75 w 98"/>
                    <a:gd name="T3" fmla="*/ 308 h 309"/>
                    <a:gd name="T4" fmla="*/ 83 w 98"/>
                    <a:gd name="T5" fmla="*/ 31 h 309"/>
                    <a:gd name="T6" fmla="*/ 83 w 98"/>
                    <a:gd name="T7" fmla="*/ 31 h 309"/>
                    <a:gd name="T8" fmla="*/ 35 w 98"/>
                    <a:gd name="T9" fmla="*/ 0 h 309"/>
                    <a:gd name="T10" fmla="*/ 35 w 98"/>
                    <a:gd name="T11" fmla="*/ 0 h 309"/>
                    <a:gd name="T12" fmla="*/ 4 w 98"/>
                    <a:gd name="T13" fmla="*/ 44 h 309"/>
                    <a:gd name="T14" fmla="*/ 4 w 98"/>
                    <a:gd name="T15" fmla="*/ 44 h 309"/>
                    <a:gd name="T16" fmla="*/ 8 w 98"/>
                    <a:gd name="T17" fmla="*/ 72 h 309"/>
                    <a:gd name="T18" fmla="*/ 8 w 98"/>
                    <a:gd name="T19" fmla="*/ 72 h 309"/>
                    <a:gd name="T20" fmla="*/ 75 w 98"/>
                    <a:gd name="T21" fmla="*/ 308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309">
                      <a:moveTo>
                        <a:pt x="75" y="308"/>
                      </a:moveTo>
                      <a:lnTo>
                        <a:pt x="75" y="308"/>
                      </a:lnTo>
                      <a:cubicBezTo>
                        <a:pt x="94" y="215"/>
                        <a:pt x="97" y="123"/>
                        <a:pt x="83" y="31"/>
                      </a:cubicBezTo>
                      <a:lnTo>
                        <a:pt x="83" y="31"/>
                      </a:lnTo>
                      <a:cubicBezTo>
                        <a:pt x="81" y="18"/>
                        <a:pt x="52" y="1"/>
                        <a:pt x="35" y="0"/>
                      </a:cubicBezTo>
                      <a:lnTo>
                        <a:pt x="35" y="0"/>
                      </a:lnTo>
                      <a:cubicBezTo>
                        <a:pt x="25" y="0"/>
                        <a:pt x="12" y="27"/>
                        <a:pt x="4" y="44"/>
                      </a:cubicBezTo>
                      <a:lnTo>
                        <a:pt x="4" y="44"/>
                      </a:lnTo>
                      <a:cubicBezTo>
                        <a:pt x="0" y="51"/>
                        <a:pt x="5" y="63"/>
                        <a:pt x="8" y="72"/>
                      </a:cubicBezTo>
                      <a:lnTo>
                        <a:pt x="8" y="72"/>
                      </a:lnTo>
                      <a:cubicBezTo>
                        <a:pt x="29" y="149"/>
                        <a:pt x="51" y="226"/>
                        <a:pt x="75" y="30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0" name="Freeform 399">
                  <a:extLst>
                    <a:ext uri="{FF2B5EF4-FFF2-40B4-BE49-F238E27FC236}">
                      <a16:creationId xmlns:a16="http://schemas.microsoft.com/office/drawing/2014/main" xmlns="" id="{7600BD23-C869-C94C-A846-15B0A9326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411" y="91028"/>
                  <a:ext cx="71704" cy="69763"/>
                </a:xfrm>
                <a:custGeom>
                  <a:avLst/>
                  <a:gdLst>
                    <a:gd name="T0" fmla="*/ 161 w 162"/>
                    <a:gd name="T1" fmla="*/ 134 h 162"/>
                    <a:gd name="T2" fmla="*/ 161 w 162"/>
                    <a:gd name="T3" fmla="*/ 134 h 162"/>
                    <a:gd name="T4" fmla="*/ 114 w 162"/>
                    <a:gd name="T5" fmla="*/ 36 h 162"/>
                    <a:gd name="T6" fmla="*/ 114 w 162"/>
                    <a:gd name="T7" fmla="*/ 36 h 162"/>
                    <a:gd name="T8" fmla="*/ 10 w 162"/>
                    <a:gd name="T9" fmla="*/ 45 h 162"/>
                    <a:gd name="T10" fmla="*/ 10 w 162"/>
                    <a:gd name="T11" fmla="*/ 45 h 162"/>
                    <a:gd name="T12" fmla="*/ 53 w 162"/>
                    <a:gd name="T13" fmla="*/ 149 h 162"/>
                    <a:gd name="T14" fmla="*/ 53 w 162"/>
                    <a:gd name="T15" fmla="*/ 149 h 162"/>
                    <a:gd name="T16" fmla="*/ 161 w 162"/>
                    <a:gd name="T17" fmla="*/ 134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162">
                      <a:moveTo>
                        <a:pt x="161" y="134"/>
                      </a:moveTo>
                      <a:lnTo>
                        <a:pt x="161" y="134"/>
                      </a:lnTo>
                      <a:cubicBezTo>
                        <a:pt x="141" y="89"/>
                        <a:pt x="136" y="51"/>
                        <a:pt x="114" y="36"/>
                      </a:cubicBezTo>
                      <a:lnTo>
                        <a:pt x="114" y="36"/>
                      </a:lnTo>
                      <a:cubicBezTo>
                        <a:pt x="83" y="13"/>
                        <a:pt x="27" y="0"/>
                        <a:pt x="10" y="45"/>
                      </a:cubicBezTo>
                      <a:lnTo>
                        <a:pt x="10" y="45"/>
                      </a:lnTo>
                      <a:cubicBezTo>
                        <a:pt x="0" y="71"/>
                        <a:pt x="28" y="122"/>
                        <a:pt x="53" y="149"/>
                      </a:cubicBezTo>
                      <a:lnTo>
                        <a:pt x="53" y="149"/>
                      </a:lnTo>
                      <a:cubicBezTo>
                        <a:pt x="65" y="161"/>
                        <a:pt x="111" y="142"/>
                        <a:pt x="161" y="13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1" name="Freeform 400">
                  <a:extLst>
                    <a:ext uri="{FF2B5EF4-FFF2-40B4-BE49-F238E27FC236}">
                      <a16:creationId xmlns:a16="http://schemas.microsoft.com/office/drawing/2014/main" xmlns="" id="{011B5AA5-A9B4-A24C-BC23-C5679662C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6145" y="504174"/>
                  <a:ext cx="125966" cy="50385"/>
                </a:xfrm>
                <a:custGeom>
                  <a:avLst/>
                  <a:gdLst>
                    <a:gd name="T0" fmla="*/ 0 w 289"/>
                    <a:gd name="T1" fmla="*/ 81 h 115"/>
                    <a:gd name="T2" fmla="*/ 0 w 289"/>
                    <a:gd name="T3" fmla="*/ 81 h 115"/>
                    <a:gd name="T4" fmla="*/ 288 w 289"/>
                    <a:gd name="T5" fmla="*/ 66 h 115"/>
                    <a:gd name="T6" fmla="*/ 288 w 289"/>
                    <a:gd name="T7" fmla="*/ 66 h 115"/>
                    <a:gd name="T8" fmla="*/ 0 w 289"/>
                    <a:gd name="T9" fmla="*/ 8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115">
                      <a:moveTo>
                        <a:pt x="0" y="81"/>
                      </a:moveTo>
                      <a:lnTo>
                        <a:pt x="0" y="81"/>
                      </a:lnTo>
                      <a:cubicBezTo>
                        <a:pt x="101" y="114"/>
                        <a:pt x="193" y="93"/>
                        <a:pt x="288" y="66"/>
                      </a:cubicBezTo>
                      <a:lnTo>
                        <a:pt x="288" y="66"/>
                      </a:lnTo>
                      <a:cubicBezTo>
                        <a:pt x="178" y="0"/>
                        <a:pt x="28" y="7"/>
                        <a:pt x="0" y="8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2" name="Freeform 401">
                  <a:extLst>
                    <a:ext uri="{FF2B5EF4-FFF2-40B4-BE49-F238E27FC236}">
                      <a16:creationId xmlns:a16="http://schemas.microsoft.com/office/drawing/2014/main" xmlns="" id="{811CAD91-D960-8E4A-9702-4D40C1DCD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3987" y="974587"/>
                  <a:ext cx="60077" cy="58136"/>
                </a:xfrm>
                <a:custGeom>
                  <a:avLst/>
                  <a:gdLst>
                    <a:gd name="T0" fmla="*/ 139 w 140"/>
                    <a:gd name="T1" fmla="*/ 81 h 137"/>
                    <a:gd name="T2" fmla="*/ 139 w 140"/>
                    <a:gd name="T3" fmla="*/ 81 h 137"/>
                    <a:gd name="T4" fmla="*/ 111 w 140"/>
                    <a:gd name="T5" fmla="*/ 24 h 137"/>
                    <a:gd name="T6" fmla="*/ 111 w 140"/>
                    <a:gd name="T7" fmla="*/ 24 h 137"/>
                    <a:gd name="T8" fmla="*/ 5 w 140"/>
                    <a:gd name="T9" fmla="*/ 38 h 137"/>
                    <a:gd name="T10" fmla="*/ 5 w 140"/>
                    <a:gd name="T11" fmla="*/ 38 h 137"/>
                    <a:gd name="T12" fmla="*/ 22 w 140"/>
                    <a:gd name="T13" fmla="*/ 109 h 137"/>
                    <a:gd name="T14" fmla="*/ 22 w 140"/>
                    <a:gd name="T15" fmla="*/ 109 h 137"/>
                    <a:gd name="T16" fmla="*/ 139 w 140"/>
                    <a:gd name="T17" fmla="*/ 8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0" h="137">
                      <a:moveTo>
                        <a:pt x="139" y="81"/>
                      </a:moveTo>
                      <a:lnTo>
                        <a:pt x="139" y="81"/>
                      </a:lnTo>
                      <a:cubicBezTo>
                        <a:pt x="133" y="67"/>
                        <a:pt x="127" y="39"/>
                        <a:pt x="111" y="24"/>
                      </a:cubicBezTo>
                      <a:lnTo>
                        <a:pt x="111" y="24"/>
                      </a:lnTo>
                      <a:cubicBezTo>
                        <a:pt x="86" y="0"/>
                        <a:pt x="13" y="10"/>
                        <a:pt x="5" y="38"/>
                      </a:cubicBezTo>
                      <a:lnTo>
                        <a:pt x="5" y="38"/>
                      </a:lnTo>
                      <a:cubicBezTo>
                        <a:pt x="0" y="60"/>
                        <a:pt x="8" y="93"/>
                        <a:pt x="22" y="109"/>
                      </a:cubicBezTo>
                      <a:lnTo>
                        <a:pt x="22" y="109"/>
                      </a:lnTo>
                      <a:cubicBezTo>
                        <a:pt x="46" y="136"/>
                        <a:pt x="109" y="124"/>
                        <a:pt x="139" y="8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3" name="Freeform 402">
                  <a:extLst>
                    <a:ext uri="{FF2B5EF4-FFF2-40B4-BE49-F238E27FC236}">
                      <a16:creationId xmlns:a16="http://schemas.microsoft.com/office/drawing/2014/main" xmlns="" id="{94C35F1E-4FF9-7F4C-BEE1-A1F11C098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4892" y="-22441"/>
                  <a:ext cx="75581" cy="89142"/>
                </a:xfrm>
                <a:custGeom>
                  <a:avLst/>
                  <a:gdLst>
                    <a:gd name="T0" fmla="*/ 175 w 176"/>
                    <a:gd name="T1" fmla="*/ 195 h 205"/>
                    <a:gd name="T2" fmla="*/ 175 w 176"/>
                    <a:gd name="T3" fmla="*/ 195 h 205"/>
                    <a:gd name="T4" fmla="*/ 62 w 176"/>
                    <a:gd name="T5" fmla="*/ 21 h 205"/>
                    <a:gd name="T6" fmla="*/ 62 w 176"/>
                    <a:gd name="T7" fmla="*/ 21 h 205"/>
                    <a:gd name="T8" fmla="*/ 3 w 176"/>
                    <a:gd name="T9" fmla="*/ 0 h 205"/>
                    <a:gd name="T10" fmla="*/ 3 w 176"/>
                    <a:gd name="T11" fmla="*/ 0 h 205"/>
                    <a:gd name="T12" fmla="*/ 13 w 176"/>
                    <a:gd name="T13" fmla="*/ 64 h 205"/>
                    <a:gd name="T14" fmla="*/ 13 w 176"/>
                    <a:gd name="T15" fmla="*/ 64 h 205"/>
                    <a:gd name="T16" fmla="*/ 161 w 176"/>
                    <a:gd name="T17" fmla="*/ 204 h 205"/>
                    <a:gd name="T18" fmla="*/ 161 w 176"/>
                    <a:gd name="T19" fmla="*/ 204 h 205"/>
                    <a:gd name="T20" fmla="*/ 175 w 176"/>
                    <a:gd name="T21" fmla="*/ 1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6" h="205">
                      <a:moveTo>
                        <a:pt x="175" y="195"/>
                      </a:moveTo>
                      <a:lnTo>
                        <a:pt x="175" y="195"/>
                      </a:lnTo>
                      <a:cubicBezTo>
                        <a:pt x="138" y="137"/>
                        <a:pt x="103" y="77"/>
                        <a:pt x="62" y="21"/>
                      </a:cubicBezTo>
                      <a:lnTo>
                        <a:pt x="62" y="21"/>
                      </a:lnTo>
                      <a:cubicBezTo>
                        <a:pt x="52" y="7"/>
                        <a:pt x="23" y="7"/>
                        <a:pt x="3" y="0"/>
                      </a:cubicBezTo>
                      <a:lnTo>
                        <a:pt x="3" y="0"/>
                      </a:lnTo>
                      <a:cubicBezTo>
                        <a:pt x="5" y="22"/>
                        <a:pt x="0" y="52"/>
                        <a:pt x="13" y="64"/>
                      </a:cubicBezTo>
                      <a:lnTo>
                        <a:pt x="13" y="64"/>
                      </a:lnTo>
                      <a:cubicBezTo>
                        <a:pt x="59" y="114"/>
                        <a:pt x="111" y="158"/>
                        <a:pt x="161" y="204"/>
                      </a:cubicBezTo>
                      <a:lnTo>
                        <a:pt x="161" y="204"/>
                      </a:lnTo>
                      <a:cubicBezTo>
                        <a:pt x="165" y="201"/>
                        <a:pt x="170" y="199"/>
                        <a:pt x="175" y="19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4" name="Freeform 403">
                  <a:extLst>
                    <a:ext uri="{FF2B5EF4-FFF2-40B4-BE49-F238E27FC236}">
                      <a16:creationId xmlns:a16="http://schemas.microsoft.com/office/drawing/2014/main" xmlns="" id="{F732B3B3-4263-1344-BF81-837DC7EE7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812" y="512677"/>
                  <a:ext cx="56201" cy="54260"/>
                </a:xfrm>
                <a:custGeom>
                  <a:avLst/>
                  <a:gdLst>
                    <a:gd name="T0" fmla="*/ 14 w 127"/>
                    <a:gd name="T1" fmla="*/ 121 h 122"/>
                    <a:gd name="T2" fmla="*/ 14 w 127"/>
                    <a:gd name="T3" fmla="*/ 121 h 122"/>
                    <a:gd name="T4" fmla="*/ 116 w 127"/>
                    <a:gd name="T5" fmla="*/ 81 h 122"/>
                    <a:gd name="T6" fmla="*/ 116 w 127"/>
                    <a:gd name="T7" fmla="*/ 81 h 122"/>
                    <a:gd name="T8" fmla="*/ 99 w 127"/>
                    <a:gd name="T9" fmla="*/ 0 h 122"/>
                    <a:gd name="T10" fmla="*/ 99 w 127"/>
                    <a:gd name="T11" fmla="*/ 0 h 122"/>
                    <a:gd name="T12" fmla="*/ 11 w 127"/>
                    <a:gd name="T13" fmla="*/ 26 h 122"/>
                    <a:gd name="T14" fmla="*/ 11 w 127"/>
                    <a:gd name="T15" fmla="*/ 26 h 122"/>
                    <a:gd name="T16" fmla="*/ 14 w 127"/>
                    <a:gd name="T17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7" h="122">
                      <a:moveTo>
                        <a:pt x="14" y="121"/>
                      </a:moveTo>
                      <a:lnTo>
                        <a:pt x="14" y="121"/>
                      </a:lnTo>
                      <a:cubicBezTo>
                        <a:pt x="64" y="103"/>
                        <a:pt x="103" y="101"/>
                        <a:pt x="116" y="81"/>
                      </a:cubicBezTo>
                      <a:lnTo>
                        <a:pt x="116" y="81"/>
                      </a:lnTo>
                      <a:cubicBezTo>
                        <a:pt x="126" y="64"/>
                        <a:pt x="106" y="28"/>
                        <a:pt x="99" y="0"/>
                      </a:cubicBezTo>
                      <a:lnTo>
                        <a:pt x="99" y="0"/>
                      </a:lnTo>
                      <a:cubicBezTo>
                        <a:pt x="69" y="8"/>
                        <a:pt x="34" y="8"/>
                        <a:pt x="11" y="26"/>
                      </a:cubicBezTo>
                      <a:lnTo>
                        <a:pt x="11" y="26"/>
                      </a:lnTo>
                      <a:cubicBezTo>
                        <a:pt x="0" y="35"/>
                        <a:pt x="12" y="74"/>
                        <a:pt x="14" y="12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5" name="Freeform 404">
                  <a:extLst>
                    <a:ext uri="{FF2B5EF4-FFF2-40B4-BE49-F238E27FC236}">
                      <a16:creationId xmlns:a16="http://schemas.microsoft.com/office/drawing/2014/main" xmlns="" id="{CDA04375-0716-2E46-BCAD-DA0212E77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4225" y="430668"/>
                  <a:ext cx="44572" cy="44570"/>
                </a:xfrm>
                <a:custGeom>
                  <a:avLst/>
                  <a:gdLst>
                    <a:gd name="T0" fmla="*/ 78 w 100"/>
                    <a:gd name="T1" fmla="*/ 0 h 103"/>
                    <a:gd name="T2" fmla="*/ 78 w 100"/>
                    <a:gd name="T3" fmla="*/ 0 h 103"/>
                    <a:gd name="T4" fmla="*/ 0 w 100"/>
                    <a:gd name="T5" fmla="*/ 26 h 103"/>
                    <a:gd name="T6" fmla="*/ 0 w 100"/>
                    <a:gd name="T7" fmla="*/ 26 h 103"/>
                    <a:gd name="T8" fmla="*/ 26 w 100"/>
                    <a:gd name="T9" fmla="*/ 93 h 103"/>
                    <a:gd name="T10" fmla="*/ 26 w 100"/>
                    <a:gd name="T11" fmla="*/ 93 h 103"/>
                    <a:gd name="T12" fmla="*/ 90 w 100"/>
                    <a:gd name="T13" fmla="*/ 80 h 103"/>
                    <a:gd name="T14" fmla="*/ 90 w 100"/>
                    <a:gd name="T15" fmla="*/ 80 h 103"/>
                    <a:gd name="T16" fmla="*/ 78 w 100"/>
                    <a:gd name="T1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" h="103">
                      <a:moveTo>
                        <a:pt x="78" y="0"/>
                      </a:moveTo>
                      <a:lnTo>
                        <a:pt x="78" y="0"/>
                      </a:lnTo>
                      <a:cubicBezTo>
                        <a:pt x="42" y="11"/>
                        <a:pt x="21" y="19"/>
                        <a:pt x="0" y="26"/>
                      </a:cubicBezTo>
                      <a:lnTo>
                        <a:pt x="0" y="26"/>
                      </a:lnTo>
                      <a:cubicBezTo>
                        <a:pt x="8" y="50"/>
                        <a:pt x="9" y="81"/>
                        <a:pt x="26" y="93"/>
                      </a:cubicBezTo>
                      <a:lnTo>
                        <a:pt x="26" y="93"/>
                      </a:lnTo>
                      <a:cubicBezTo>
                        <a:pt x="39" y="102"/>
                        <a:pt x="79" y="94"/>
                        <a:pt x="90" y="80"/>
                      </a:cubicBezTo>
                      <a:lnTo>
                        <a:pt x="90" y="80"/>
                      </a:lnTo>
                      <a:cubicBezTo>
                        <a:pt x="99" y="68"/>
                        <a:pt x="85" y="37"/>
                        <a:pt x="7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6" name="Freeform 405">
                  <a:extLst>
                    <a:ext uri="{FF2B5EF4-FFF2-40B4-BE49-F238E27FC236}">
                      <a16:creationId xmlns:a16="http://schemas.microsoft.com/office/drawing/2014/main" xmlns="" id="{EE1E8615-0382-6049-B646-6A77B30B8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9843" y="34515"/>
                  <a:ext cx="63952" cy="54260"/>
                </a:xfrm>
                <a:custGeom>
                  <a:avLst/>
                  <a:gdLst>
                    <a:gd name="T0" fmla="*/ 0 w 150"/>
                    <a:gd name="T1" fmla="*/ 19 h 123"/>
                    <a:gd name="T2" fmla="*/ 0 w 150"/>
                    <a:gd name="T3" fmla="*/ 19 h 123"/>
                    <a:gd name="T4" fmla="*/ 136 w 150"/>
                    <a:gd name="T5" fmla="*/ 122 h 123"/>
                    <a:gd name="T6" fmla="*/ 136 w 150"/>
                    <a:gd name="T7" fmla="*/ 122 h 123"/>
                    <a:gd name="T8" fmla="*/ 149 w 150"/>
                    <a:gd name="T9" fmla="*/ 106 h 123"/>
                    <a:gd name="T10" fmla="*/ 149 w 150"/>
                    <a:gd name="T11" fmla="*/ 106 h 123"/>
                    <a:gd name="T12" fmla="*/ 16 w 150"/>
                    <a:gd name="T13" fmla="*/ 0 h 123"/>
                    <a:gd name="T14" fmla="*/ 16 w 150"/>
                    <a:gd name="T15" fmla="*/ 0 h 123"/>
                    <a:gd name="T16" fmla="*/ 0 w 150"/>
                    <a:gd name="T17" fmla="*/ 1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" h="123">
                      <a:moveTo>
                        <a:pt x="0" y="19"/>
                      </a:moveTo>
                      <a:lnTo>
                        <a:pt x="0" y="19"/>
                      </a:lnTo>
                      <a:cubicBezTo>
                        <a:pt x="19" y="87"/>
                        <a:pt x="80" y="102"/>
                        <a:pt x="136" y="122"/>
                      </a:cubicBezTo>
                      <a:lnTo>
                        <a:pt x="136" y="122"/>
                      </a:lnTo>
                      <a:cubicBezTo>
                        <a:pt x="140" y="116"/>
                        <a:pt x="145" y="111"/>
                        <a:pt x="149" y="106"/>
                      </a:cubicBezTo>
                      <a:lnTo>
                        <a:pt x="149" y="106"/>
                      </a:lnTo>
                      <a:cubicBezTo>
                        <a:pt x="105" y="71"/>
                        <a:pt x="61" y="35"/>
                        <a:pt x="16" y="0"/>
                      </a:cubicBezTo>
                      <a:lnTo>
                        <a:pt x="16" y="0"/>
                      </a:lnTo>
                      <a:cubicBezTo>
                        <a:pt x="11" y="6"/>
                        <a:pt x="5" y="13"/>
                        <a:pt x="0" y="19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97" name="Freeform 406">
                  <a:extLst>
                    <a:ext uri="{FF2B5EF4-FFF2-40B4-BE49-F238E27FC236}">
                      <a16:creationId xmlns:a16="http://schemas.microsoft.com/office/drawing/2014/main" xmlns="" id="{CC1054AB-8BFE-704F-9BE1-3E95D4628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0641" y="-579959"/>
                  <a:ext cx="430080" cy="829440"/>
                </a:xfrm>
                <a:custGeom>
                  <a:avLst/>
                  <a:gdLst>
                    <a:gd name="T0" fmla="*/ 327348 w 988"/>
                    <a:gd name="T1" fmla="*/ 525210 h 1903"/>
                    <a:gd name="T2" fmla="*/ 327348 w 988"/>
                    <a:gd name="T3" fmla="*/ 525210 h 1903"/>
                    <a:gd name="T4" fmla="*/ 204593 w 988"/>
                    <a:gd name="T5" fmla="*/ 235800 h 1903"/>
                    <a:gd name="T6" fmla="*/ 204593 w 988"/>
                    <a:gd name="T7" fmla="*/ 235800 h 1903"/>
                    <a:gd name="T8" fmla="*/ 264229 w 988"/>
                    <a:gd name="T9" fmla="*/ 451550 h 1903"/>
                    <a:gd name="T10" fmla="*/ 264229 w 988"/>
                    <a:gd name="T11" fmla="*/ 451550 h 1903"/>
                    <a:gd name="T12" fmla="*/ 364349 w 988"/>
                    <a:gd name="T13" fmla="*/ 652917 h 1903"/>
                    <a:gd name="T14" fmla="*/ 364349 w 988"/>
                    <a:gd name="T15" fmla="*/ 652917 h 1903"/>
                    <a:gd name="T16" fmla="*/ 296006 w 988"/>
                    <a:gd name="T17" fmla="*/ 553541 h 1903"/>
                    <a:gd name="T18" fmla="*/ 296006 w 988"/>
                    <a:gd name="T19" fmla="*/ 553541 h 1903"/>
                    <a:gd name="T20" fmla="*/ 235499 w 988"/>
                    <a:gd name="T21" fmla="*/ 443705 h 1903"/>
                    <a:gd name="T22" fmla="*/ 235499 w 988"/>
                    <a:gd name="T23" fmla="*/ 443705 h 1903"/>
                    <a:gd name="T24" fmla="*/ 186745 w 988"/>
                    <a:gd name="T25" fmla="*/ 330381 h 1903"/>
                    <a:gd name="T26" fmla="*/ 186745 w 988"/>
                    <a:gd name="T27" fmla="*/ 330381 h 1903"/>
                    <a:gd name="T28" fmla="*/ 142780 w 988"/>
                    <a:gd name="T29" fmla="*/ 216622 h 1903"/>
                    <a:gd name="T30" fmla="*/ 142780 w 988"/>
                    <a:gd name="T31" fmla="*/ 216622 h 1903"/>
                    <a:gd name="T32" fmla="*/ 136250 w 988"/>
                    <a:gd name="T33" fmla="*/ 217058 h 1903"/>
                    <a:gd name="T34" fmla="*/ 136250 w 988"/>
                    <a:gd name="T35" fmla="*/ 217058 h 1903"/>
                    <a:gd name="T36" fmla="*/ 136250 w 988"/>
                    <a:gd name="T37" fmla="*/ 244953 h 1903"/>
                    <a:gd name="T38" fmla="*/ 136250 w 988"/>
                    <a:gd name="T39" fmla="*/ 244953 h 1903"/>
                    <a:gd name="T40" fmla="*/ 222440 w 988"/>
                    <a:gd name="T41" fmla="*/ 493828 h 1903"/>
                    <a:gd name="T42" fmla="*/ 222440 w 988"/>
                    <a:gd name="T43" fmla="*/ 493828 h 1903"/>
                    <a:gd name="T44" fmla="*/ 310807 w 988"/>
                    <a:gd name="T45" fmla="*/ 626765 h 1903"/>
                    <a:gd name="T46" fmla="*/ 310807 w 988"/>
                    <a:gd name="T47" fmla="*/ 626765 h 1903"/>
                    <a:gd name="T48" fmla="*/ 403962 w 988"/>
                    <a:gd name="T49" fmla="*/ 746627 h 1903"/>
                    <a:gd name="T50" fmla="*/ 403962 w 988"/>
                    <a:gd name="T51" fmla="*/ 746627 h 1903"/>
                    <a:gd name="T52" fmla="*/ 153662 w 988"/>
                    <a:gd name="T53" fmla="*/ 435859 h 1903"/>
                    <a:gd name="T54" fmla="*/ 153662 w 988"/>
                    <a:gd name="T55" fmla="*/ 435859 h 1903"/>
                    <a:gd name="T56" fmla="*/ 429645 w 988"/>
                    <a:gd name="T57" fmla="*/ 829004 h 1903"/>
                    <a:gd name="T58" fmla="*/ 429645 w 988"/>
                    <a:gd name="T59" fmla="*/ 829004 h 1903"/>
                    <a:gd name="T60" fmla="*/ 396126 w 988"/>
                    <a:gd name="T61" fmla="*/ 809826 h 1903"/>
                    <a:gd name="T62" fmla="*/ 396126 w 988"/>
                    <a:gd name="T63" fmla="*/ 809826 h 1903"/>
                    <a:gd name="T64" fmla="*/ 363043 w 988"/>
                    <a:gd name="T65" fmla="*/ 789341 h 1903"/>
                    <a:gd name="T66" fmla="*/ 363043 w 988"/>
                    <a:gd name="T67" fmla="*/ 789341 h 1903"/>
                    <a:gd name="T68" fmla="*/ 51366 w 988"/>
                    <a:gd name="T69" fmla="*/ 400119 h 1903"/>
                    <a:gd name="T70" fmla="*/ 51366 w 988"/>
                    <a:gd name="T71" fmla="*/ 400119 h 1903"/>
                    <a:gd name="T72" fmla="*/ 14800 w 988"/>
                    <a:gd name="T73" fmla="*/ 157781 h 1903"/>
                    <a:gd name="T74" fmla="*/ 14800 w 988"/>
                    <a:gd name="T75" fmla="*/ 157781 h 1903"/>
                    <a:gd name="T76" fmla="*/ 58331 w 988"/>
                    <a:gd name="T77" fmla="*/ 47073 h 1903"/>
                    <a:gd name="T78" fmla="*/ 58331 w 988"/>
                    <a:gd name="T79" fmla="*/ 47073 h 1903"/>
                    <a:gd name="T80" fmla="*/ 158015 w 988"/>
                    <a:gd name="T81" fmla="*/ 14383 h 1903"/>
                    <a:gd name="T82" fmla="*/ 158015 w 988"/>
                    <a:gd name="T83" fmla="*/ 14383 h 1903"/>
                    <a:gd name="T84" fmla="*/ 291653 w 988"/>
                    <a:gd name="T85" fmla="*/ 137731 h 1903"/>
                    <a:gd name="T86" fmla="*/ 291653 w 988"/>
                    <a:gd name="T87" fmla="*/ 137731 h 1903"/>
                    <a:gd name="T88" fmla="*/ 385244 w 988"/>
                    <a:gd name="T89" fmla="*/ 449371 h 1903"/>
                    <a:gd name="T90" fmla="*/ 385244 w 988"/>
                    <a:gd name="T91" fmla="*/ 449371 h 1903"/>
                    <a:gd name="T92" fmla="*/ 415715 w 988"/>
                    <a:gd name="T93" fmla="*/ 627201 h 1903"/>
                    <a:gd name="T94" fmla="*/ 415715 w 988"/>
                    <a:gd name="T95" fmla="*/ 627201 h 1903"/>
                    <a:gd name="T96" fmla="*/ 419633 w 988"/>
                    <a:gd name="T97" fmla="*/ 648994 h 1903"/>
                    <a:gd name="T98" fmla="*/ 419633 w 988"/>
                    <a:gd name="T99" fmla="*/ 648994 h 1903"/>
                    <a:gd name="T100" fmla="*/ 294701 w 988"/>
                    <a:gd name="T101" fmla="*/ 330381 h 1903"/>
                    <a:gd name="T102" fmla="*/ 294701 w 988"/>
                    <a:gd name="T103" fmla="*/ 330381 h 1903"/>
                    <a:gd name="T104" fmla="*/ 286430 w 988"/>
                    <a:gd name="T105" fmla="*/ 332561 h 1903"/>
                    <a:gd name="T106" fmla="*/ 286430 w 988"/>
                    <a:gd name="T107" fmla="*/ 332561 h 1903"/>
                    <a:gd name="T108" fmla="*/ 332137 w 988"/>
                    <a:gd name="T109" fmla="*/ 523031 h 1903"/>
                    <a:gd name="T110" fmla="*/ 332137 w 988"/>
                    <a:gd name="T111" fmla="*/ 523031 h 1903"/>
                    <a:gd name="T112" fmla="*/ 327348 w 988"/>
                    <a:gd name="T113" fmla="*/ 525210 h 19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988" h="1903">
                      <a:moveTo>
                        <a:pt x="752" y="1205"/>
                      </a:moveTo>
                      <a:lnTo>
                        <a:pt x="752" y="1205"/>
                      </a:lnTo>
                      <a:cubicBezTo>
                        <a:pt x="657" y="984"/>
                        <a:pt x="564" y="763"/>
                        <a:pt x="470" y="541"/>
                      </a:cubicBezTo>
                      <a:cubicBezTo>
                        <a:pt x="467" y="720"/>
                        <a:pt x="538" y="879"/>
                        <a:pt x="607" y="1036"/>
                      </a:cubicBezTo>
                      <a:cubicBezTo>
                        <a:pt x="676" y="1192"/>
                        <a:pt x="763" y="1342"/>
                        <a:pt x="837" y="1498"/>
                      </a:cubicBezTo>
                      <a:cubicBezTo>
                        <a:pt x="784" y="1423"/>
                        <a:pt x="728" y="1349"/>
                        <a:pt x="680" y="1270"/>
                      </a:cubicBezTo>
                      <a:cubicBezTo>
                        <a:pt x="630" y="1188"/>
                        <a:pt x="583" y="1104"/>
                        <a:pt x="541" y="1018"/>
                      </a:cubicBezTo>
                      <a:cubicBezTo>
                        <a:pt x="500" y="933"/>
                        <a:pt x="464" y="845"/>
                        <a:pt x="429" y="758"/>
                      </a:cubicBezTo>
                      <a:cubicBezTo>
                        <a:pt x="393" y="672"/>
                        <a:pt x="361" y="584"/>
                        <a:pt x="328" y="497"/>
                      </a:cubicBezTo>
                      <a:cubicBezTo>
                        <a:pt x="323" y="498"/>
                        <a:pt x="318" y="498"/>
                        <a:pt x="313" y="498"/>
                      </a:cubicBezTo>
                      <a:cubicBezTo>
                        <a:pt x="313" y="519"/>
                        <a:pt x="308" y="542"/>
                        <a:pt x="313" y="562"/>
                      </a:cubicBezTo>
                      <a:cubicBezTo>
                        <a:pt x="361" y="758"/>
                        <a:pt x="412" y="955"/>
                        <a:pt x="511" y="1133"/>
                      </a:cubicBezTo>
                      <a:cubicBezTo>
                        <a:pt x="570" y="1240"/>
                        <a:pt x="643" y="1339"/>
                        <a:pt x="714" y="1438"/>
                      </a:cubicBezTo>
                      <a:cubicBezTo>
                        <a:pt x="783" y="1532"/>
                        <a:pt x="858" y="1620"/>
                        <a:pt x="928" y="1713"/>
                      </a:cubicBezTo>
                      <a:cubicBezTo>
                        <a:pt x="686" y="1516"/>
                        <a:pt x="514" y="1262"/>
                        <a:pt x="353" y="1000"/>
                      </a:cubicBezTo>
                      <a:cubicBezTo>
                        <a:pt x="464" y="1370"/>
                        <a:pt x="699" y="1652"/>
                        <a:pt x="987" y="1902"/>
                      </a:cubicBezTo>
                      <a:cubicBezTo>
                        <a:pt x="962" y="1887"/>
                        <a:pt x="936" y="1873"/>
                        <a:pt x="910" y="1858"/>
                      </a:cubicBezTo>
                      <a:cubicBezTo>
                        <a:pt x="884" y="1843"/>
                        <a:pt x="859" y="1827"/>
                        <a:pt x="834" y="1811"/>
                      </a:cubicBezTo>
                      <a:cubicBezTo>
                        <a:pt x="498" y="1591"/>
                        <a:pt x="279" y="1279"/>
                        <a:pt x="118" y="918"/>
                      </a:cubicBezTo>
                      <a:cubicBezTo>
                        <a:pt x="39" y="739"/>
                        <a:pt x="0" y="555"/>
                        <a:pt x="34" y="362"/>
                      </a:cubicBezTo>
                      <a:cubicBezTo>
                        <a:pt x="50" y="274"/>
                        <a:pt x="89" y="188"/>
                        <a:pt x="134" y="108"/>
                      </a:cubicBezTo>
                      <a:cubicBezTo>
                        <a:pt x="182" y="22"/>
                        <a:pt x="269" y="0"/>
                        <a:pt x="363" y="33"/>
                      </a:cubicBezTo>
                      <a:cubicBezTo>
                        <a:pt x="506" y="82"/>
                        <a:pt x="601" y="189"/>
                        <a:pt x="670" y="316"/>
                      </a:cubicBezTo>
                      <a:cubicBezTo>
                        <a:pt x="790" y="539"/>
                        <a:pt x="849" y="781"/>
                        <a:pt x="885" y="1031"/>
                      </a:cubicBezTo>
                      <a:cubicBezTo>
                        <a:pt x="904" y="1168"/>
                        <a:pt x="932" y="1303"/>
                        <a:pt x="955" y="1439"/>
                      </a:cubicBezTo>
                      <a:cubicBezTo>
                        <a:pt x="957" y="1450"/>
                        <a:pt x="959" y="1462"/>
                        <a:pt x="964" y="1489"/>
                      </a:cubicBezTo>
                      <a:cubicBezTo>
                        <a:pt x="806" y="1257"/>
                        <a:pt x="798" y="985"/>
                        <a:pt x="677" y="758"/>
                      </a:cubicBezTo>
                      <a:cubicBezTo>
                        <a:pt x="671" y="760"/>
                        <a:pt x="664" y="761"/>
                        <a:pt x="658" y="763"/>
                      </a:cubicBezTo>
                      <a:cubicBezTo>
                        <a:pt x="693" y="908"/>
                        <a:pt x="727" y="1054"/>
                        <a:pt x="763" y="1200"/>
                      </a:cubicBezTo>
                      <a:cubicBezTo>
                        <a:pt x="758" y="1202"/>
                        <a:pt x="755" y="1204"/>
                        <a:pt x="752" y="1205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98" name="Freeform 407">
                  <a:extLst>
                    <a:ext uri="{FF2B5EF4-FFF2-40B4-BE49-F238E27FC236}">
                      <a16:creationId xmlns:a16="http://schemas.microsoft.com/office/drawing/2014/main" xmlns="" id="{03F18774-5E68-F644-AD1C-99B6010088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5681" y="702602"/>
                  <a:ext cx="389759" cy="541440"/>
                </a:xfrm>
                <a:custGeom>
                  <a:avLst/>
                  <a:gdLst>
                    <a:gd name="T0" fmla="*/ 198359 w 896"/>
                    <a:gd name="T1" fmla="*/ 0 h 1244"/>
                    <a:gd name="T2" fmla="*/ 198359 w 896"/>
                    <a:gd name="T3" fmla="*/ 0 h 1244"/>
                    <a:gd name="T4" fmla="*/ 349304 w 896"/>
                    <a:gd name="T5" fmla="*/ 144500 h 1244"/>
                    <a:gd name="T6" fmla="*/ 349304 w 896"/>
                    <a:gd name="T7" fmla="*/ 144500 h 1244"/>
                    <a:gd name="T8" fmla="*/ 320594 w 896"/>
                    <a:gd name="T9" fmla="*/ 433500 h 1244"/>
                    <a:gd name="T10" fmla="*/ 320594 w 896"/>
                    <a:gd name="T11" fmla="*/ 433500 h 1244"/>
                    <a:gd name="T12" fmla="*/ 62640 w 896"/>
                    <a:gd name="T13" fmla="*/ 428277 h 1244"/>
                    <a:gd name="T14" fmla="*/ 62640 w 896"/>
                    <a:gd name="T15" fmla="*/ 428277 h 1244"/>
                    <a:gd name="T16" fmla="*/ 90915 w 896"/>
                    <a:gd name="T17" fmla="*/ 52664 h 1244"/>
                    <a:gd name="T18" fmla="*/ 90915 w 896"/>
                    <a:gd name="T19" fmla="*/ 52664 h 1244"/>
                    <a:gd name="T20" fmla="*/ 113100 w 896"/>
                    <a:gd name="T21" fmla="*/ 32208 h 1244"/>
                    <a:gd name="T22" fmla="*/ 113100 w 896"/>
                    <a:gd name="T23" fmla="*/ 32208 h 1244"/>
                    <a:gd name="T24" fmla="*/ 91350 w 896"/>
                    <a:gd name="T25" fmla="*/ 140583 h 1244"/>
                    <a:gd name="T26" fmla="*/ 91350 w 896"/>
                    <a:gd name="T27" fmla="*/ 140583 h 1244"/>
                    <a:gd name="T28" fmla="*/ 203579 w 896"/>
                    <a:gd name="T29" fmla="*/ 306410 h 1244"/>
                    <a:gd name="T30" fmla="*/ 203579 w 896"/>
                    <a:gd name="T31" fmla="*/ 306410 h 1244"/>
                    <a:gd name="T32" fmla="*/ 307979 w 896"/>
                    <a:gd name="T33" fmla="*/ 211527 h 1244"/>
                    <a:gd name="T34" fmla="*/ 307979 w 896"/>
                    <a:gd name="T35" fmla="*/ 211527 h 1244"/>
                    <a:gd name="T36" fmla="*/ 266654 w 896"/>
                    <a:gd name="T37" fmla="*/ 99670 h 1244"/>
                    <a:gd name="T38" fmla="*/ 266654 w 896"/>
                    <a:gd name="T39" fmla="*/ 99670 h 1244"/>
                    <a:gd name="T40" fmla="*/ 198359 w 896"/>
                    <a:gd name="T41" fmla="*/ 0 h 1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896" h="1244">
                      <a:moveTo>
                        <a:pt x="456" y="0"/>
                      </a:moveTo>
                      <a:lnTo>
                        <a:pt x="456" y="0"/>
                      </a:lnTo>
                      <a:cubicBezTo>
                        <a:pt x="638" y="55"/>
                        <a:pt x="741" y="176"/>
                        <a:pt x="803" y="332"/>
                      </a:cubicBezTo>
                      <a:cubicBezTo>
                        <a:pt x="895" y="563"/>
                        <a:pt x="878" y="788"/>
                        <a:pt x="737" y="996"/>
                      </a:cubicBezTo>
                      <a:cubicBezTo>
                        <a:pt x="572" y="1243"/>
                        <a:pt x="301" y="1236"/>
                        <a:pt x="144" y="984"/>
                      </a:cubicBezTo>
                      <a:cubicBezTo>
                        <a:pt x="0" y="752"/>
                        <a:pt x="31" y="329"/>
                        <a:pt x="209" y="121"/>
                      </a:cubicBezTo>
                      <a:cubicBezTo>
                        <a:pt x="223" y="105"/>
                        <a:pt x="240" y="93"/>
                        <a:pt x="260" y="74"/>
                      </a:cubicBezTo>
                      <a:cubicBezTo>
                        <a:pt x="242" y="164"/>
                        <a:pt x="222" y="243"/>
                        <a:pt x="210" y="323"/>
                      </a:cubicBezTo>
                      <a:cubicBezTo>
                        <a:pt x="187" y="482"/>
                        <a:pt x="313" y="665"/>
                        <a:pt x="468" y="704"/>
                      </a:cubicBezTo>
                      <a:cubicBezTo>
                        <a:pt x="607" y="739"/>
                        <a:pt x="713" y="643"/>
                        <a:pt x="708" y="486"/>
                      </a:cubicBezTo>
                      <a:cubicBezTo>
                        <a:pt x="705" y="390"/>
                        <a:pt x="663" y="307"/>
                        <a:pt x="613" y="229"/>
                      </a:cubicBezTo>
                      <a:cubicBezTo>
                        <a:pt x="566" y="155"/>
                        <a:pt x="514" y="84"/>
                        <a:pt x="456" y="0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99" name="Freeform 408">
                  <a:extLst>
                    <a:ext uri="{FF2B5EF4-FFF2-40B4-BE49-F238E27FC236}">
                      <a16:creationId xmlns:a16="http://schemas.microsoft.com/office/drawing/2014/main" xmlns="" id="{BC12BD6F-B5AB-8849-B629-E7AF190C4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66705" y="-619412"/>
                  <a:ext cx="852698" cy="1092960"/>
                </a:xfrm>
                <a:custGeom>
                  <a:avLst/>
                  <a:gdLst>
                    <a:gd name="T0" fmla="*/ 510 w 1956"/>
                    <a:gd name="T1" fmla="*/ 0 h 2510"/>
                    <a:gd name="T2" fmla="*/ 510 w 1956"/>
                    <a:gd name="T3" fmla="*/ 0 h 2510"/>
                    <a:gd name="T4" fmla="*/ 347 w 1956"/>
                    <a:gd name="T5" fmla="*/ 1065 h 2510"/>
                    <a:gd name="T6" fmla="*/ 347 w 1956"/>
                    <a:gd name="T7" fmla="*/ 1065 h 2510"/>
                    <a:gd name="T8" fmla="*/ 802 w 1956"/>
                    <a:gd name="T9" fmla="*/ 1623 h 2510"/>
                    <a:gd name="T10" fmla="*/ 802 w 1956"/>
                    <a:gd name="T11" fmla="*/ 1623 h 2510"/>
                    <a:gd name="T12" fmla="*/ 1383 w 1956"/>
                    <a:gd name="T13" fmla="*/ 2027 h 2510"/>
                    <a:gd name="T14" fmla="*/ 1383 w 1956"/>
                    <a:gd name="T15" fmla="*/ 2027 h 2510"/>
                    <a:gd name="T16" fmla="*/ 1955 w 1956"/>
                    <a:gd name="T17" fmla="*/ 2509 h 2510"/>
                    <a:gd name="T18" fmla="*/ 1955 w 1956"/>
                    <a:gd name="T19" fmla="*/ 2509 h 2510"/>
                    <a:gd name="T20" fmla="*/ 1489 w 1956"/>
                    <a:gd name="T21" fmla="*/ 2244 h 2510"/>
                    <a:gd name="T22" fmla="*/ 1489 w 1956"/>
                    <a:gd name="T23" fmla="*/ 2244 h 2510"/>
                    <a:gd name="T24" fmla="*/ 888 w 1956"/>
                    <a:gd name="T25" fmla="*/ 1917 h 2510"/>
                    <a:gd name="T26" fmla="*/ 888 w 1956"/>
                    <a:gd name="T27" fmla="*/ 1917 h 2510"/>
                    <a:gd name="T28" fmla="*/ 251 w 1956"/>
                    <a:gd name="T29" fmla="*/ 1308 h 2510"/>
                    <a:gd name="T30" fmla="*/ 251 w 1956"/>
                    <a:gd name="T31" fmla="*/ 1308 h 2510"/>
                    <a:gd name="T32" fmla="*/ 456 w 1956"/>
                    <a:gd name="T33" fmla="*/ 38 h 2510"/>
                    <a:gd name="T34" fmla="*/ 456 w 1956"/>
                    <a:gd name="T35" fmla="*/ 38 h 2510"/>
                    <a:gd name="T36" fmla="*/ 510 w 1956"/>
                    <a:gd name="T37" fmla="*/ 0 h 2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56" h="2510">
                      <a:moveTo>
                        <a:pt x="510" y="0"/>
                      </a:moveTo>
                      <a:lnTo>
                        <a:pt x="510" y="0"/>
                      </a:lnTo>
                      <a:cubicBezTo>
                        <a:pt x="241" y="287"/>
                        <a:pt x="180" y="684"/>
                        <a:pt x="347" y="1065"/>
                      </a:cubicBezTo>
                      <a:lnTo>
                        <a:pt x="347" y="1065"/>
                      </a:lnTo>
                      <a:cubicBezTo>
                        <a:pt x="447" y="1293"/>
                        <a:pt x="607" y="1475"/>
                        <a:pt x="802" y="1623"/>
                      </a:cubicBezTo>
                      <a:lnTo>
                        <a:pt x="802" y="1623"/>
                      </a:lnTo>
                      <a:cubicBezTo>
                        <a:pt x="990" y="1765"/>
                        <a:pt x="1187" y="1895"/>
                        <a:pt x="1383" y="2027"/>
                      </a:cubicBezTo>
                      <a:lnTo>
                        <a:pt x="1383" y="2027"/>
                      </a:lnTo>
                      <a:cubicBezTo>
                        <a:pt x="1590" y="2168"/>
                        <a:pt x="1783" y="2324"/>
                        <a:pt x="1955" y="2509"/>
                      </a:cubicBezTo>
                      <a:lnTo>
                        <a:pt x="1955" y="2509"/>
                      </a:lnTo>
                      <a:cubicBezTo>
                        <a:pt x="1799" y="2419"/>
                        <a:pt x="1645" y="2330"/>
                        <a:pt x="1489" y="2244"/>
                      </a:cubicBezTo>
                      <a:lnTo>
                        <a:pt x="1489" y="2244"/>
                      </a:lnTo>
                      <a:cubicBezTo>
                        <a:pt x="1289" y="2134"/>
                        <a:pt x="1083" y="2035"/>
                        <a:pt x="888" y="1917"/>
                      </a:cubicBezTo>
                      <a:lnTo>
                        <a:pt x="888" y="1917"/>
                      </a:lnTo>
                      <a:cubicBezTo>
                        <a:pt x="632" y="1762"/>
                        <a:pt x="409" y="1570"/>
                        <a:pt x="251" y="1308"/>
                      </a:cubicBezTo>
                      <a:lnTo>
                        <a:pt x="251" y="1308"/>
                      </a:lnTo>
                      <a:cubicBezTo>
                        <a:pt x="0" y="893"/>
                        <a:pt x="84" y="348"/>
                        <a:pt x="456" y="38"/>
                      </a:cubicBezTo>
                      <a:lnTo>
                        <a:pt x="456" y="38"/>
                      </a:lnTo>
                      <a:cubicBezTo>
                        <a:pt x="473" y="24"/>
                        <a:pt x="492" y="13"/>
                        <a:pt x="510" y="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00" name="Freeform 409">
                  <a:extLst>
                    <a:ext uri="{FF2B5EF4-FFF2-40B4-BE49-F238E27FC236}">
                      <a16:creationId xmlns:a16="http://schemas.microsoft.com/office/drawing/2014/main" xmlns="" id="{4933EF7D-CDC0-4D40-B03A-FC68679C5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8881" y="-67319"/>
                  <a:ext cx="564480" cy="364800"/>
                </a:xfrm>
                <a:custGeom>
                  <a:avLst/>
                  <a:gdLst>
                    <a:gd name="T0" fmla="*/ 505635 w 1295"/>
                    <a:gd name="T1" fmla="*/ 258834 h 840"/>
                    <a:gd name="T2" fmla="*/ 505635 w 1295"/>
                    <a:gd name="T3" fmla="*/ 258834 h 840"/>
                    <a:gd name="T4" fmla="*/ 92409 w 1295"/>
                    <a:gd name="T5" fmla="*/ 284023 h 840"/>
                    <a:gd name="T6" fmla="*/ 92409 w 1295"/>
                    <a:gd name="T7" fmla="*/ 284023 h 840"/>
                    <a:gd name="T8" fmla="*/ 73230 w 1295"/>
                    <a:gd name="T9" fmla="*/ 86423 h 840"/>
                    <a:gd name="T10" fmla="*/ 73230 w 1295"/>
                    <a:gd name="T11" fmla="*/ 86423 h 840"/>
                    <a:gd name="T12" fmla="*/ 340867 w 1295"/>
                    <a:gd name="T13" fmla="*/ 21714 h 840"/>
                    <a:gd name="T14" fmla="*/ 340867 w 1295"/>
                    <a:gd name="T15" fmla="*/ 21714 h 840"/>
                    <a:gd name="T16" fmla="*/ 503891 w 1295"/>
                    <a:gd name="T17" fmla="*/ 101623 h 840"/>
                    <a:gd name="T18" fmla="*/ 503891 w 1295"/>
                    <a:gd name="T19" fmla="*/ 101623 h 840"/>
                    <a:gd name="T20" fmla="*/ 564044 w 1295"/>
                    <a:gd name="T21" fmla="*/ 165463 h 840"/>
                    <a:gd name="T22" fmla="*/ 564044 w 1295"/>
                    <a:gd name="T23" fmla="*/ 165463 h 840"/>
                    <a:gd name="T24" fmla="*/ 524814 w 1295"/>
                    <a:gd name="T25" fmla="*/ 165029 h 840"/>
                    <a:gd name="T26" fmla="*/ 524814 w 1295"/>
                    <a:gd name="T27" fmla="*/ 165029 h 840"/>
                    <a:gd name="T28" fmla="*/ 335201 w 1295"/>
                    <a:gd name="T29" fmla="*/ 93371 h 840"/>
                    <a:gd name="T30" fmla="*/ 335201 w 1295"/>
                    <a:gd name="T31" fmla="*/ 93371 h 840"/>
                    <a:gd name="T32" fmla="*/ 217074 w 1295"/>
                    <a:gd name="T33" fmla="*/ 165463 h 840"/>
                    <a:gd name="T34" fmla="*/ 217074 w 1295"/>
                    <a:gd name="T35" fmla="*/ 165463 h 840"/>
                    <a:gd name="T36" fmla="*/ 220997 w 1295"/>
                    <a:gd name="T37" fmla="*/ 195429 h 840"/>
                    <a:gd name="T38" fmla="*/ 220997 w 1295"/>
                    <a:gd name="T39" fmla="*/ 195429 h 840"/>
                    <a:gd name="T40" fmla="*/ 375303 w 1295"/>
                    <a:gd name="T41" fmla="*/ 268389 h 840"/>
                    <a:gd name="T42" fmla="*/ 375303 w 1295"/>
                    <a:gd name="T43" fmla="*/ 268389 h 840"/>
                    <a:gd name="T44" fmla="*/ 505635 w 1295"/>
                    <a:gd name="T45" fmla="*/ 258834 h 84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295" h="840">
                      <a:moveTo>
                        <a:pt x="1160" y="596"/>
                      </a:moveTo>
                      <a:lnTo>
                        <a:pt x="1160" y="596"/>
                      </a:lnTo>
                      <a:cubicBezTo>
                        <a:pt x="878" y="839"/>
                        <a:pt x="454" y="803"/>
                        <a:pt x="212" y="654"/>
                      </a:cubicBezTo>
                      <a:cubicBezTo>
                        <a:pt x="20" y="536"/>
                        <a:pt x="0" y="353"/>
                        <a:pt x="168" y="199"/>
                      </a:cubicBezTo>
                      <a:cubicBezTo>
                        <a:pt x="345" y="38"/>
                        <a:pt x="552" y="0"/>
                        <a:pt x="782" y="50"/>
                      </a:cubicBezTo>
                      <a:cubicBezTo>
                        <a:pt x="923" y="80"/>
                        <a:pt x="1046" y="145"/>
                        <a:pt x="1156" y="234"/>
                      </a:cubicBezTo>
                      <a:cubicBezTo>
                        <a:pt x="1207" y="276"/>
                        <a:pt x="1248" y="331"/>
                        <a:pt x="1294" y="381"/>
                      </a:cubicBezTo>
                      <a:cubicBezTo>
                        <a:pt x="1252" y="424"/>
                        <a:pt x="1229" y="401"/>
                        <a:pt x="1204" y="380"/>
                      </a:cubicBezTo>
                      <a:cubicBezTo>
                        <a:pt x="1079" y="273"/>
                        <a:pt x="929" y="226"/>
                        <a:pt x="769" y="215"/>
                      </a:cubicBezTo>
                      <a:cubicBezTo>
                        <a:pt x="636" y="206"/>
                        <a:pt x="543" y="267"/>
                        <a:pt x="498" y="381"/>
                      </a:cubicBezTo>
                      <a:cubicBezTo>
                        <a:pt x="490" y="401"/>
                        <a:pt x="495" y="433"/>
                        <a:pt x="507" y="450"/>
                      </a:cubicBezTo>
                      <a:cubicBezTo>
                        <a:pt x="593" y="572"/>
                        <a:pt x="721" y="614"/>
                        <a:pt x="861" y="618"/>
                      </a:cubicBezTo>
                      <a:cubicBezTo>
                        <a:pt x="960" y="620"/>
                        <a:pt x="1059" y="604"/>
                        <a:pt x="1160" y="59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1" name="Freeform 410">
                  <a:extLst>
                    <a:ext uri="{FF2B5EF4-FFF2-40B4-BE49-F238E27FC236}">
                      <a16:creationId xmlns:a16="http://schemas.microsoft.com/office/drawing/2014/main" xmlns="" id="{E199E396-C2D0-2949-BC10-A166F1AFC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9622" y="350580"/>
                  <a:ext cx="790684" cy="594926"/>
                </a:xfrm>
                <a:custGeom>
                  <a:avLst/>
                  <a:gdLst>
                    <a:gd name="T0" fmla="*/ 1802 w 1815"/>
                    <a:gd name="T1" fmla="*/ 419 h 1368"/>
                    <a:gd name="T2" fmla="*/ 1802 w 1815"/>
                    <a:gd name="T3" fmla="*/ 419 h 1368"/>
                    <a:gd name="T4" fmla="*/ 1722 w 1815"/>
                    <a:gd name="T5" fmla="*/ 383 h 1368"/>
                    <a:gd name="T6" fmla="*/ 1722 w 1815"/>
                    <a:gd name="T7" fmla="*/ 383 h 1368"/>
                    <a:gd name="T8" fmla="*/ 1091 w 1815"/>
                    <a:gd name="T9" fmla="*/ 231 h 1368"/>
                    <a:gd name="T10" fmla="*/ 1091 w 1815"/>
                    <a:gd name="T11" fmla="*/ 231 h 1368"/>
                    <a:gd name="T12" fmla="*/ 565 w 1815"/>
                    <a:gd name="T13" fmla="*/ 440 h 1368"/>
                    <a:gd name="T14" fmla="*/ 565 w 1815"/>
                    <a:gd name="T15" fmla="*/ 440 h 1368"/>
                    <a:gd name="T16" fmla="*/ 365 w 1815"/>
                    <a:gd name="T17" fmla="*/ 620 h 1368"/>
                    <a:gd name="T18" fmla="*/ 365 w 1815"/>
                    <a:gd name="T19" fmla="*/ 620 h 1368"/>
                    <a:gd name="T20" fmla="*/ 183 w 1815"/>
                    <a:gd name="T21" fmla="*/ 1024 h 1368"/>
                    <a:gd name="T22" fmla="*/ 183 w 1815"/>
                    <a:gd name="T23" fmla="*/ 1024 h 1368"/>
                    <a:gd name="T24" fmla="*/ 177 w 1815"/>
                    <a:gd name="T25" fmla="*/ 1310 h 1368"/>
                    <a:gd name="T26" fmla="*/ 177 w 1815"/>
                    <a:gd name="T27" fmla="*/ 1310 h 1368"/>
                    <a:gd name="T28" fmla="*/ 175 w 1815"/>
                    <a:gd name="T29" fmla="*/ 1361 h 1368"/>
                    <a:gd name="T30" fmla="*/ 175 w 1815"/>
                    <a:gd name="T31" fmla="*/ 1361 h 1368"/>
                    <a:gd name="T32" fmla="*/ 156 w 1815"/>
                    <a:gd name="T33" fmla="*/ 1367 h 1368"/>
                    <a:gd name="T34" fmla="*/ 156 w 1815"/>
                    <a:gd name="T35" fmla="*/ 1367 h 1368"/>
                    <a:gd name="T36" fmla="*/ 104 w 1815"/>
                    <a:gd name="T37" fmla="*/ 1239 h 1368"/>
                    <a:gd name="T38" fmla="*/ 104 w 1815"/>
                    <a:gd name="T39" fmla="*/ 1239 h 1368"/>
                    <a:gd name="T40" fmla="*/ 502 w 1815"/>
                    <a:gd name="T41" fmla="*/ 184 h 1368"/>
                    <a:gd name="T42" fmla="*/ 502 w 1815"/>
                    <a:gd name="T43" fmla="*/ 184 h 1368"/>
                    <a:gd name="T44" fmla="*/ 1276 w 1815"/>
                    <a:gd name="T45" fmla="*/ 114 h 1368"/>
                    <a:gd name="T46" fmla="*/ 1276 w 1815"/>
                    <a:gd name="T47" fmla="*/ 114 h 1368"/>
                    <a:gd name="T48" fmla="*/ 1474 w 1815"/>
                    <a:gd name="T49" fmla="*/ 198 h 1368"/>
                    <a:gd name="T50" fmla="*/ 1474 w 1815"/>
                    <a:gd name="T51" fmla="*/ 198 h 1368"/>
                    <a:gd name="T52" fmla="*/ 1814 w 1815"/>
                    <a:gd name="T53" fmla="*/ 397 h 1368"/>
                    <a:gd name="T54" fmla="*/ 1814 w 1815"/>
                    <a:gd name="T55" fmla="*/ 397 h 1368"/>
                    <a:gd name="T56" fmla="*/ 1802 w 1815"/>
                    <a:gd name="T57" fmla="*/ 419 h 1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15" h="1368">
                      <a:moveTo>
                        <a:pt x="1802" y="419"/>
                      </a:moveTo>
                      <a:lnTo>
                        <a:pt x="1802" y="419"/>
                      </a:lnTo>
                      <a:cubicBezTo>
                        <a:pt x="1775" y="407"/>
                        <a:pt x="1748" y="395"/>
                        <a:pt x="1722" y="383"/>
                      </a:cubicBezTo>
                      <a:lnTo>
                        <a:pt x="1722" y="383"/>
                      </a:lnTo>
                      <a:cubicBezTo>
                        <a:pt x="1523" y="286"/>
                        <a:pt x="1314" y="225"/>
                        <a:pt x="1091" y="231"/>
                      </a:cubicBezTo>
                      <a:lnTo>
                        <a:pt x="1091" y="231"/>
                      </a:lnTo>
                      <a:cubicBezTo>
                        <a:pt x="893" y="236"/>
                        <a:pt x="718" y="315"/>
                        <a:pt x="565" y="440"/>
                      </a:cubicBezTo>
                      <a:lnTo>
                        <a:pt x="565" y="440"/>
                      </a:lnTo>
                      <a:cubicBezTo>
                        <a:pt x="496" y="497"/>
                        <a:pt x="429" y="557"/>
                        <a:pt x="365" y="620"/>
                      </a:cubicBezTo>
                      <a:lnTo>
                        <a:pt x="365" y="620"/>
                      </a:lnTo>
                      <a:cubicBezTo>
                        <a:pt x="253" y="732"/>
                        <a:pt x="200" y="872"/>
                        <a:pt x="183" y="1024"/>
                      </a:cubicBezTo>
                      <a:lnTo>
                        <a:pt x="183" y="1024"/>
                      </a:lnTo>
                      <a:cubicBezTo>
                        <a:pt x="172" y="1119"/>
                        <a:pt x="178" y="1215"/>
                        <a:pt x="177" y="1310"/>
                      </a:cubicBezTo>
                      <a:lnTo>
                        <a:pt x="177" y="1310"/>
                      </a:lnTo>
                      <a:cubicBezTo>
                        <a:pt x="177" y="1327"/>
                        <a:pt x="175" y="1344"/>
                        <a:pt x="175" y="1361"/>
                      </a:cubicBezTo>
                      <a:lnTo>
                        <a:pt x="175" y="1361"/>
                      </a:lnTo>
                      <a:cubicBezTo>
                        <a:pt x="168" y="1363"/>
                        <a:pt x="162" y="1365"/>
                        <a:pt x="156" y="1367"/>
                      </a:cubicBezTo>
                      <a:lnTo>
                        <a:pt x="156" y="1367"/>
                      </a:lnTo>
                      <a:cubicBezTo>
                        <a:pt x="138" y="1324"/>
                        <a:pt x="116" y="1283"/>
                        <a:pt x="104" y="1239"/>
                      </a:cubicBezTo>
                      <a:lnTo>
                        <a:pt x="104" y="1239"/>
                      </a:lnTo>
                      <a:cubicBezTo>
                        <a:pt x="0" y="837"/>
                        <a:pt x="162" y="423"/>
                        <a:pt x="502" y="184"/>
                      </a:cubicBezTo>
                      <a:lnTo>
                        <a:pt x="502" y="184"/>
                      </a:lnTo>
                      <a:cubicBezTo>
                        <a:pt x="749" y="10"/>
                        <a:pt x="1005" y="0"/>
                        <a:pt x="1276" y="114"/>
                      </a:cubicBezTo>
                      <a:lnTo>
                        <a:pt x="1276" y="114"/>
                      </a:lnTo>
                      <a:cubicBezTo>
                        <a:pt x="1342" y="143"/>
                        <a:pt x="1412" y="164"/>
                        <a:pt x="1474" y="198"/>
                      </a:cubicBezTo>
                      <a:lnTo>
                        <a:pt x="1474" y="198"/>
                      </a:lnTo>
                      <a:cubicBezTo>
                        <a:pt x="1590" y="261"/>
                        <a:pt x="1701" y="330"/>
                        <a:pt x="1814" y="397"/>
                      </a:cubicBezTo>
                      <a:lnTo>
                        <a:pt x="1814" y="397"/>
                      </a:lnTo>
                      <a:cubicBezTo>
                        <a:pt x="1809" y="404"/>
                        <a:pt x="1806" y="412"/>
                        <a:pt x="1802" y="419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02" name="Freeform 411">
                  <a:extLst>
                    <a:ext uri="{FF2B5EF4-FFF2-40B4-BE49-F238E27FC236}">
                      <a16:creationId xmlns:a16="http://schemas.microsoft.com/office/drawing/2014/main" xmlns="" id="{5FDF1169-FE2C-E146-BEEC-3749ECCEA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0721" y="1038601"/>
                  <a:ext cx="366721" cy="445440"/>
                </a:xfrm>
                <a:custGeom>
                  <a:avLst/>
                  <a:gdLst>
                    <a:gd name="T0" fmla="*/ 208434 w 841"/>
                    <a:gd name="T1" fmla="*/ 0 h 1021"/>
                    <a:gd name="T2" fmla="*/ 208434 w 841"/>
                    <a:gd name="T3" fmla="*/ 0 h 1021"/>
                    <a:gd name="T4" fmla="*/ 190991 w 841"/>
                    <a:gd name="T5" fmla="*/ 17451 h 1021"/>
                    <a:gd name="T6" fmla="*/ 190991 w 841"/>
                    <a:gd name="T7" fmla="*/ 17451 h 1021"/>
                    <a:gd name="T8" fmla="*/ 118171 w 841"/>
                    <a:gd name="T9" fmla="*/ 163604 h 1021"/>
                    <a:gd name="T10" fmla="*/ 118171 w 841"/>
                    <a:gd name="T11" fmla="*/ 163604 h 1021"/>
                    <a:gd name="T12" fmla="*/ 178346 w 841"/>
                    <a:gd name="T13" fmla="*/ 257840 h 1021"/>
                    <a:gd name="T14" fmla="*/ 178346 w 841"/>
                    <a:gd name="T15" fmla="*/ 257840 h 1021"/>
                    <a:gd name="T16" fmla="*/ 288231 w 841"/>
                    <a:gd name="T17" fmla="*/ 204614 h 1021"/>
                    <a:gd name="T18" fmla="*/ 288231 w 841"/>
                    <a:gd name="T19" fmla="*/ 204614 h 1021"/>
                    <a:gd name="T20" fmla="*/ 304801 w 841"/>
                    <a:gd name="T21" fmla="*/ 111251 h 1021"/>
                    <a:gd name="T22" fmla="*/ 304801 w 841"/>
                    <a:gd name="T23" fmla="*/ 111251 h 1021"/>
                    <a:gd name="T24" fmla="*/ 287359 w 841"/>
                    <a:gd name="T25" fmla="*/ 123030 h 1021"/>
                    <a:gd name="T26" fmla="*/ 287359 w 841"/>
                    <a:gd name="T27" fmla="*/ 123030 h 1021"/>
                    <a:gd name="T28" fmla="*/ 292592 w 841"/>
                    <a:gd name="T29" fmla="*/ 64133 h 1021"/>
                    <a:gd name="T30" fmla="*/ 292592 w 841"/>
                    <a:gd name="T31" fmla="*/ 64133 h 1021"/>
                    <a:gd name="T32" fmla="*/ 297388 w 841"/>
                    <a:gd name="T33" fmla="*/ 63697 h 1021"/>
                    <a:gd name="T34" fmla="*/ 297388 w 841"/>
                    <a:gd name="T35" fmla="*/ 63697 h 1021"/>
                    <a:gd name="T36" fmla="*/ 304365 w 841"/>
                    <a:gd name="T37" fmla="*/ 78094 h 1021"/>
                    <a:gd name="T38" fmla="*/ 304365 w 841"/>
                    <a:gd name="T39" fmla="*/ 78094 h 1021"/>
                    <a:gd name="T40" fmla="*/ 307854 w 841"/>
                    <a:gd name="T41" fmla="*/ 77221 h 1021"/>
                    <a:gd name="T42" fmla="*/ 307854 w 841"/>
                    <a:gd name="T43" fmla="*/ 77221 h 1021"/>
                    <a:gd name="T44" fmla="*/ 303929 w 841"/>
                    <a:gd name="T45" fmla="*/ 23559 h 1021"/>
                    <a:gd name="T46" fmla="*/ 303929 w 841"/>
                    <a:gd name="T47" fmla="*/ 23559 h 1021"/>
                    <a:gd name="T48" fmla="*/ 340558 w 841"/>
                    <a:gd name="T49" fmla="*/ 95109 h 1021"/>
                    <a:gd name="T50" fmla="*/ 340558 w 841"/>
                    <a:gd name="T51" fmla="*/ 95109 h 1021"/>
                    <a:gd name="T52" fmla="*/ 147822 w 841"/>
                    <a:gd name="T53" fmla="*/ 426244 h 1021"/>
                    <a:gd name="T54" fmla="*/ 147822 w 841"/>
                    <a:gd name="T55" fmla="*/ 426244 h 1021"/>
                    <a:gd name="T56" fmla="*/ 27907 w 841"/>
                    <a:gd name="T57" fmla="*/ 367346 h 1021"/>
                    <a:gd name="T58" fmla="*/ 27907 w 841"/>
                    <a:gd name="T59" fmla="*/ 367346 h 1021"/>
                    <a:gd name="T60" fmla="*/ 40117 w 841"/>
                    <a:gd name="T61" fmla="*/ 156624 h 1021"/>
                    <a:gd name="T62" fmla="*/ 40117 w 841"/>
                    <a:gd name="T63" fmla="*/ 156624 h 1021"/>
                    <a:gd name="T64" fmla="*/ 208434 w 841"/>
                    <a:gd name="T65" fmla="*/ 0 h 10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41" h="1021">
                      <a:moveTo>
                        <a:pt x="478" y="0"/>
                      </a:moveTo>
                      <a:lnTo>
                        <a:pt x="478" y="0"/>
                      </a:lnTo>
                      <a:cubicBezTo>
                        <a:pt x="465" y="13"/>
                        <a:pt x="453" y="28"/>
                        <a:pt x="438" y="40"/>
                      </a:cubicBezTo>
                      <a:cubicBezTo>
                        <a:pt x="335" y="128"/>
                        <a:pt x="284" y="244"/>
                        <a:pt x="271" y="375"/>
                      </a:cubicBezTo>
                      <a:cubicBezTo>
                        <a:pt x="260" y="491"/>
                        <a:pt x="314" y="569"/>
                        <a:pt x="409" y="591"/>
                      </a:cubicBezTo>
                      <a:cubicBezTo>
                        <a:pt x="533" y="620"/>
                        <a:pt x="617" y="584"/>
                        <a:pt x="661" y="469"/>
                      </a:cubicBezTo>
                      <a:cubicBezTo>
                        <a:pt x="686" y="403"/>
                        <a:pt x="696" y="331"/>
                        <a:pt x="699" y="255"/>
                      </a:cubicBezTo>
                      <a:cubicBezTo>
                        <a:pt x="692" y="260"/>
                        <a:pt x="685" y="265"/>
                        <a:pt x="659" y="282"/>
                      </a:cubicBezTo>
                      <a:cubicBezTo>
                        <a:pt x="664" y="228"/>
                        <a:pt x="668" y="187"/>
                        <a:pt x="671" y="147"/>
                      </a:cubicBezTo>
                      <a:cubicBezTo>
                        <a:pt x="674" y="146"/>
                        <a:pt x="679" y="146"/>
                        <a:pt x="682" y="146"/>
                      </a:cubicBezTo>
                      <a:cubicBezTo>
                        <a:pt x="688" y="157"/>
                        <a:pt x="693" y="168"/>
                        <a:pt x="698" y="179"/>
                      </a:cubicBezTo>
                      <a:cubicBezTo>
                        <a:pt x="700" y="178"/>
                        <a:pt x="703" y="177"/>
                        <a:pt x="706" y="177"/>
                      </a:cubicBezTo>
                      <a:cubicBezTo>
                        <a:pt x="703" y="138"/>
                        <a:pt x="700" y="100"/>
                        <a:pt x="697" y="54"/>
                      </a:cubicBezTo>
                      <a:cubicBezTo>
                        <a:pt x="755" y="98"/>
                        <a:pt x="771" y="158"/>
                        <a:pt x="781" y="218"/>
                      </a:cubicBezTo>
                      <a:cubicBezTo>
                        <a:pt x="840" y="540"/>
                        <a:pt x="682" y="874"/>
                        <a:pt x="339" y="977"/>
                      </a:cubicBezTo>
                      <a:cubicBezTo>
                        <a:pt x="197" y="1020"/>
                        <a:pt x="118" y="979"/>
                        <a:pt x="64" y="842"/>
                      </a:cubicBezTo>
                      <a:cubicBezTo>
                        <a:pt x="0" y="676"/>
                        <a:pt x="26" y="517"/>
                        <a:pt x="92" y="359"/>
                      </a:cubicBezTo>
                      <a:cubicBezTo>
                        <a:pt x="167" y="182"/>
                        <a:pt x="304" y="71"/>
                        <a:pt x="478" y="0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3" name="Freeform 412">
                  <a:extLst>
                    <a:ext uri="{FF2B5EF4-FFF2-40B4-BE49-F238E27FC236}">
                      <a16:creationId xmlns:a16="http://schemas.microsoft.com/office/drawing/2014/main" xmlns="" id="{365BA1B8-027F-664A-BE1D-E835972571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1917" y="163296"/>
                  <a:ext cx="1579431" cy="819720"/>
                </a:xfrm>
                <a:custGeom>
                  <a:avLst/>
                  <a:gdLst>
                    <a:gd name="T0" fmla="*/ 1284 w 3630"/>
                    <a:gd name="T1" fmla="*/ 0 h 1877"/>
                    <a:gd name="T2" fmla="*/ 1284 w 3630"/>
                    <a:gd name="T3" fmla="*/ 0 h 1877"/>
                    <a:gd name="T4" fmla="*/ 1670 w 3630"/>
                    <a:gd name="T5" fmla="*/ 218 h 1877"/>
                    <a:gd name="T6" fmla="*/ 1670 w 3630"/>
                    <a:gd name="T7" fmla="*/ 218 h 1877"/>
                    <a:gd name="T8" fmla="*/ 1813 w 3630"/>
                    <a:gd name="T9" fmla="*/ 245 h 1877"/>
                    <a:gd name="T10" fmla="*/ 1813 w 3630"/>
                    <a:gd name="T11" fmla="*/ 245 h 1877"/>
                    <a:gd name="T12" fmla="*/ 2447 w 3630"/>
                    <a:gd name="T13" fmla="*/ 246 h 1877"/>
                    <a:gd name="T14" fmla="*/ 2447 w 3630"/>
                    <a:gd name="T15" fmla="*/ 246 h 1877"/>
                    <a:gd name="T16" fmla="*/ 3551 w 3630"/>
                    <a:gd name="T17" fmla="*/ 648 h 1877"/>
                    <a:gd name="T18" fmla="*/ 3551 w 3630"/>
                    <a:gd name="T19" fmla="*/ 648 h 1877"/>
                    <a:gd name="T20" fmla="*/ 3629 w 3630"/>
                    <a:gd name="T21" fmla="*/ 713 h 1877"/>
                    <a:gd name="T22" fmla="*/ 3629 w 3630"/>
                    <a:gd name="T23" fmla="*/ 713 h 1877"/>
                    <a:gd name="T24" fmla="*/ 3390 w 3630"/>
                    <a:gd name="T25" fmla="*/ 594 h 1877"/>
                    <a:gd name="T26" fmla="*/ 3390 w 3630"/>
                    <a:gd name="T27" fmla="*/ 594 h 1877"/>
                    <a:gd name="T28" fmla="*/ 2541 w 3630"/>
                    <a:gd name="T29" fmla="*/ 320 h 1877"/>
                    <a:gd name="T30" fmla="*/ 2541 w 3630"/>
                    <a:gd name="T31" fmla="*/ 320 h 1877"/>
                    <a:gd name="T32" fmla="*/ 1724 w 3630"/>
                    <a:gd name="T33" fmla="*/ 342 h 1877"/>
                    <a:gd name="T34" fmla="*/ 1724 w 3630"/>
                    <a:gd name="T35" fmla="*/ 342 h 1877"/>
                    <a:gd name="T36" fmla="*/ 1183 w 3630"/>
                    <a:gd name="T37" fmla="*/ 568 h 1877"/>
                    <a:gd name="T38" fmla="*/ 1183 w 3630"/>
                    <a:gd name="T39" fmla="*/ 568 h 1877"/>
                    <a:gd name="T40" fmla="*/ 924 w 3630"/>
                    <a:gd name="T41" fmla="*/ 914 h 1877"/>
                    <a:gd name="T42" fmla="*/ 924 w 3630"/>
                    <a:gd name="T43" fmla="*/ 914 h 1877"/>
                    <a:gd name="T44" fmla="*/ 868 w 3630"/>
                    <a:gd name="T45" fmla="*/ 1049 h 1877"/>
                    <a:gd name="T46" fmla="*/ 868 w 3630"/>
                    <a:gd name="T47" fmla="*/ 1049 h 1877"/>
                    <a:gd name="T48" fmla="*/ 844 w 3630"/>
                    <a:gd name="T49" fmla="*/ 1041 h 1877"/>
                    <a:gd name="T50" fmla="*/ 844 w 3630"/>
                    <a:gd name="T51" fmla="*/ 1041 h 1877"/>
                    <a:gd name="T52" fmla="*/ 954 w 3630"/>
                    <a:gd name="T53" fmla="*/ 712 h 1877"/>
                    <a:gd name="T54" fmla="*/ 954 w 3630"/>
                    <a:gd name="T55" fmla="*/ 712 h 1877"/>
                    <a:gd name="T56" fmla="*/ 21 w 3630"/>
                    <a:gd name="T57" fmla="*/ 1876 h 1877"/>
                    <a:gd name="T58" fmla="*/ 21 w 3630"/>
                    <a:gd name="T59" fmla="*/ 1876 h 1877"/>
                    <a:gd name="T60" fmla="*/ 0 w 3630"/>
                    <a:gd name="T61" fmla="*/ 1865 h 1877"/>
                    <a:gd name="T62" fmla="*/ 0 w 3630"/>
                    <a:gd name="T63" fmla="*/ 1865 h 1877"/>
                    <a:gd name="T64" fmla="*/ 64 w 3630"/>
                    <a:gd name="T65" fmla="*/ 1668 h 1877"/>
                    <a:gd name="T66" fmla="*/ 64 w 3630"/>
                    <a:gd name="T67" fmla="*/ 1668 h 1877"/>
                    <a:gd name="T68" fmla="*/ 151 w 3630"/>
                    <a:gd name="T69" fmla="*/ 1469 h 1877"/>
                    <a:gd name="T70" fmla="*/ 151 w 3630"/>
                    <a:gd name="T71" fmla="*/ 1469 h 1877"/>
                    <a:gd name="T72" fmla="*/ 257 w 3630"/>
                    <a:gd name="T73" fmla="*/ 1288 h 1877"/>
                    <a:gd name="T74" fmla="*/ 257 w 3630"/>
                    <a:gd name="T75" fmla="*/ 1288 h 1877"/>
                    <a:gd name="T76" fmla="*/ 383 w 3630"/>
                    <a:gd name="T77" fmla="*/ 1107 h 1877"/>
                    <a:gd name="T78" fmla="*/ 383 w 3630"/>
                    <a:gd name="T79" fmla="*/ 1107 h 1877"/>
                    <a:gd name="T80" fmla="*/ 113 w 3630"/>
                    <a:gd name="T81" fmla="*/ 1068 h 1877"/>
                    <a:gd name="T82" fmla="*/ 113 w 3630"/>
                    <a:gd name="T83" fmla="*/ 1068 h 1877"/>
                    <a:gd name="T84" fmla="*/ 113 w 3630"/>
                    <a:gd name="T85" fmla="*/ 1049 h 1877"/>
                    <a:gd name="T86" fmla="*/ 113 w 3630"/>
                    <a:gd name="T87" fmla="*/ 1049 h 1877"/>
                    <a:gd name="T88" fmla="*/ 314 w 3630"/>
                    <a:gd name="T89" fmla="*/ 1045 h 1877"/>
                    <a:gd name="T90" fmla="*/ 314 w 3630"/>
                    <a:gd name="T91" fmla="*/ 1045 h 1877"/>
                    <a:gd name="T92" fmla="*/ 528 w 3630"/>
                    <a:gd name="T93" fmla="*/ 965 h 1877"/>
                    <a:gd name="T94" fmla="*/ 528 w 3630"/>
                    <a:gd name="T95" fmla="*/ 965 h 1877"/>
                    <a:gd name="T96" fmla="*/ 1088 w 3630"/>
                    <a:gd name="T97" fmla="*/ 532 h 1877"/>
                    <a:gd name="T98" fmla="*/ 1088 w 3630"/>
                    <a:gd name="T99" fmla="*/ 532 h 1877"/>
                    <a:gd name="T100" fmla="*/ 1636 w 3630"/>
                    <a:gd name="T101" fmla="*/ 288 h 1877"/>
                    <a:gd name="T102" fmla="*/ 1636 w 3630"/>
                    <a:gd name="T103" fmla="*/ 288 h 1877"/>
                    <a:gd name="T104" fmla="*/ 1672 w 3630"/>
                    <a:gd name="T105" fmla="*/ 271 h 1877"/>
                    <a:gd name="T106" fmla="*/ 1672 w 3630"/>
                    <a:gd name="T107" fmla="*/ 271 h 1877"/>
                    <a:gd name="T108" fmla="*/ 1277 w 3630"/>
                    <a:gd name="T109" fmla="*/ 10 h 1877"/>
                    <a:gd name="T110" fmla="*/ 1277 w 3630"/>
                    <a:gd name="T111" fmla="*/ 10 h 1877"/>
                    <a:gd name="T112" fmla="*/ 1284 w 3630"/>
                    <a:gd name="T113" fmla="*/ 0 h 18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30" h="1877">
                      <a:moveTo>
                        <a:pt x="1284" y="0"/>
                      </a:moveTo>
                      <a:lnTo>
                        <a:pt x="1284" y="0"/>
                      </a:lnTo>
                      <a:cubicBezTo>
                        <a:pt x="1412" y="73"/>
                        <a:pt x="1539" y="150"/>
                        <a:pt x="1670" y="218"/>
                      </a:cubicBezTo>
                      <a:lnTo>
                        <a:pt x="1670" y="218"/>
                      </a:lnTo>
                      <a:cubicBezTo>
                        <a:pt x="1712" y="239"/>
                        <a:pt x="1768" y="254"/>
                        <a:pt x="1813" y="245"/>
                      </a:cubicBezTo>
                      <a:lnTo>
                        <a:pt x="1813" y="245"/>
                      </a:lnTo>
                      <a:cubicBezTo>
                        <a:pt x="2025" y="205"/>
                        <a:pt x="2236" y="219"/>
                        <a:pt x="2447" y="246"/>
                      </a:cubicBezTo>
                      <a:lnTo>
                        <a:pt x="2447" y="246"/>
                      </a:lnTo>
                      <a:cubicBezTo>
                        <a:pt x="2844" y="299"/>
                        <a:pt x="3208" y="446"/>
                        <a:pt x="3551" y="648"/>
                      </a:cubicBezTo>
                      <a:lnTo>
                        <a:pt x="3551" y="648"/>
                      </a:lnTo>
                      <a:cubicBezTo>
                        <a:pt x="3580" y="665"/>
                        <a:pt x="3607" y="684"/>
                        <a:pt x="3629" y="713"/>
                      </a:cubicBezTo>
                      <a:lnTo>
                        <a:pt x="3629" y="713"/>
                      </a:lnTo>
                      <a:cubicBezTo>
                        <a:pt x="3550" y="673"/>
                        <a:pt x="3471" y="631"/>
                        <a:pt x="3390" y="594"/>
                      </a:cubicBezTo>
                      <a:lnTo>
                        <a:pt x="3390" y="594"/>
                      </a:lnTo>
                      <a:cubicBezTo>
                        <a:pt x="3118" y="469"/>
                        <a:pt x="2837" y="374"/>
                        <a:pt x="2541" y="320"/>
                      </a:cubicBezTo>
                      <a:lnTo>
                        <a:pt x="2541" y="320"/>
                      </a:lnTo>
                      <a:cubicBezTo>
                        <a:pt x="2265" y="271"/>
                        <a:pt x="1993" y="279"/>
                        <a:pt x="1724" y="342"/>
                      </a:cubicBezTo>
                      <a:lnTo>
                        <a:pt x="1724" y="342"/>
                      </a:lnTo>
                      <a:cubicBezTo>
                        <a:pt x="1533" y="386"/>
                        <a:pt x="1348" y="460"/>
                        <a:pt x="1183" y="568"/>
                      </a:cubicBezTo>
                      <a:lnTo>
                        <a:pt x="1183" y="568"/>
                      </a:lnTo>
                      <a:cubicBezTo>
                        <a:pt x="1059" y="651"/>
                        <a:pt x="975" y="772"/>
                        <a:pt x="924" y="914"/>
                      </a:cubicBezTo>
                      <a:lnTo>
                        <a:pt x="924" y="914"/>
                      </a:lnTo>
                      <a:cubicBezTo>
                        <a:pt x="908" y="960"/>
                        <a:pt x="887" y="1004"/>
                        <a:pt x="868" y="1049"/>
                      </a:cubicBezTo>
                      <a:lnTo>
                        <a:pt x="868" y="1049"/>
                      </a:lnTo>
                      <a:cubicBezTo>
                        <a:pt x="860" y="1046"/>
                        <a:pt x="852" y="1044"/>
                        <a:pt x="844" y="1041"/>
                      </a:cubicBezTo>
                      <a:lnTo>
                        <a:pt x="844" y="1041"/>
                      </a:lnTo>
                      <a:cubicBezTo>
                        <a:pt x="880" y="935"/>
                        <a:pt x="914" y="830"/>
                        <a:pt x="954" y="712"/>
                      </a:cubicBezTo>
                      <a:lnTo>
                        <a:pt x="954" y="712"/>
                      </a:lnTo>
                      <a:cubicBezTo>
                        <a:pt x="546" y="1030"/>
                        <a:pt x="188" y="1375"/>
                        <a:pt x="21" y="1876"/>
                      </a:cubicBezTo>
                      <a:lnTo>
                        <a:pt x="21" y="1876"/>
                      </a:lnTo>
                      <a:cubicBezTo>
                        <a:pt x="14" y="1872"/>
                        <a:pt x="7" y="1869"/>
                        <a:pt x="0" y="1865"/>
                      </a:cubicBezTo>
                      <a:lnTo>
                        <a:pt x="0" y="1865"/>
                      </a:lnTo>
                      <a:cubicBezTo>
                        <a:pt x="21" y="1799"/>
                        <a:pt x="39" y="1733"/>
                        <a:pt x="64" y="1668"/>
                      </a:cubicBezTo>
                      <a:lnTo>
                        <a:pt x="64" y="1668"/>
                      </a:lnTo>
                      <a:cubicBezTo>
                        <a:pt x="90" y="1600"/>
                        <a:pt x="118" y="1534"/>
                        <a:pt x="151" y="1469"/>
                      </a:cubicBezTo>
                      <a:lnTo>
                        <a:pt x="151" y="1469"/>
                      </a:lnTo>
                      <a:cubicBezTo>
                        <a:pt x="183" y="1407"/>
                        <a:pt x="218" y="1347"/>
                        <a:pt x="257" y="1288"/>
                      </a:cubicBezTo>
                      <a:lnTo>
                        <a:pt x="257" y="1288"/>
                      </a:lnTo>
                      <a:cubicBezTo>
                        <a:pt x="295" y="1228"/>
                        <a:pt x="338" y="1171"/>
                        <a:pt x="383" y="1107"/>
                      </a:cubicBezTo>
                      <a:lnTo>
                        <a:pt x="383" y="1107"/>
                      </a:lnTo>
                      <a:cubicBezTo>
                        <a:pt x="290" y="1094"/>
                        <a:pt x="201" y="1081"/>
                        <a:pt x="113" y="1068"/>
                      </a:cubicBezTo>
                      <a:lnTo>
                        <a:pt x="113" y="1068"/>
                      </a:lnTo>
                      <a:cubicBezTo>
                        <a:pt x="113" y="1062"/>
                        <a:pt x="113" y="1055"/>
                        <a:pt x="113" y="1049"/>
                      </a:cubicBezTo>
                      <a:lnTo>
                        <a:pt x="113" y="1049"/>
                      </a:lnTo>
                      <a:cubicBezTo>
                        <a:pt x="180" y="1047"/>
                        <a:pt x="248" y="1037"/>
                        <a:pt x="314" y="1045"/>
                      </a:cubicBezTo>
                      <a:lnTo>
                        <a:pt x="314" y="1045"/>
                      </a:lnTo>
                      <a:cubicBezTo>
                        <a:pt x="403" y="1056"/>
                        <a:pt x="462" y="1032"/>
                        <a:pt x="528" y="965"/>
                      </a:cubicBezTo>
                      <a:lnTo>
                        <a:pt x="528" y="965"/>
                      </a:lnTo>
                      <a:cubicBezTo>
                        <a:pt x="693" y="796"/>
                        <a:pt x="884" y="654"/>
                        <a:pt x="1088" y="532"/>
                      </a:cubicBezTo>
                      <a:lnTo>
                        <a:pt x="1088" y="532"/>
                      </a:lnTo>
                      <a:cubicBezTo>
                        <a:pt x="1261" y="428"/>
                        <a:pt x="1444" y="350"/>
                        <a:pt x="1636" y="288"/>
                      </a:cubicBezTo>
                      <a:lnTo>
                        <a:pt x="1636" y="288"/>
                      </a:lnTo>
                      <a:cubicBezTo>
                        <a:pt x="1643" y="286"/>
                        <a:pt x="1649" y="282"/>
                        <a:pt x="1672" y="271"/>
                      </a:cubicBezTo>
                      <a:lnTo>
                        <a:pt x="1672" y="271"/>
                      </a:lnTo>
                      <a:cubicBezTo>
                        <a:pt x="1533" y="180"/>
                        <a:pt x="1405" y="95"/>
                        <a:pt x="1277" y="10"/>
                      </a:cubicBezTo>
                      <a:lnTo>
                        <a:pt x="1277" y="10"/>
                      </a:lnTo>
                      <a:cubicBezTo>
                        <a:pt x="1280" y="7"/>
                        <a:pt x="1281" y="3"/>
                        <a:pt x="1284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04" name="Freeform 413">
                  <a:extLst>
                    <a:ext uri="{FF2B5EF4-FFF2-40B4-BE49-F238E27FC236}">
                      <a16:creationId xmlns:a16="http://schemas.microsoft.com/office/drawing/2014/main" xmlns="" id="{684D5811-EB2B-A143-AC9B-20D78A642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1441" y="-618359"/>
                  <a:ext cx="249600" cy="681599"/>
                </a:xfrm>
                <a:custGeom>
                  <a:avLst/>
                  <a:gdLst>
                    <a:gd name="T0" fmla="*/ 242182 w 572"/>
                    <a:gd name="T1" fmla="*/ 681164 h 1566"/>
                    <a:gd name="T2" fmla="*/ 242182 w 572"/>
                    <a:gd name="T3" fmla="*/ 681164 h 1566"/>
                    <a:gd name="T4" fmla="*/ 75055 w 572"/>
                    <a:gd name="T5" fmla="*/ 452223 h 1566"/>
                    <a:gd name="T6" fmla="*/ 75055 w 572"/>
                    <a:gd name="T7" fmla="*/ 452223 h 1566"/>
                    <a:gd name="T8" fmla="*/ 10473 w 572"/>
                    <a:gd name="T9" fmla="*/ 134927 h 1566"/>
                    <a:gd name="T10" fmla="*/ 10473 w 572"/>
                    <a:gd name="T11" fmla="*/ 134927 h 1566"/>
                    <a:gd name="T12" fmla="*/ 60218 w 572"/>
                    <a:gd name="T13" fmla="*/ 22198 h 1566"/>
                    <a:gd name="T14" fmla="*/ 60218 w 572"/>
                    <a:gd name="T15" fmla="*/ 22198 h 1566"/>
                    <a:gd name="T16" fmla="*/ 104291 w 572"/>
                    <a:gd name="T17" fmla="*/ 3917 h 1566"/>
                    <a:gd name="T18" fmla="*/ 104291 w 572"/>
                    <a:gd name="T19" fmla="*/ 3917 h 1566"/>
                    <a:gd name="T20" fmla="*/ 138327 w 572"/>
                    <a:gd name="T21" fmla="*/ 44395 h 1566"/>
                    <a:gd name="T22" fmla="*/ 138327 w 572"/>
                    <a:gd name="T23" fmla="*/ 44395 h 1566"/>
                    <a:gd name="T24" fmla="*/ 131782 w 572"/>
                    <a:gd name="T25" fmla="*/ 100107 h 1566"/>
                    <a:gd name="T26" fmla="*/ 131782 w 572"/>
                    <a:gd name="T27" fmla="*/ 100107 h 1566"/>
                    <a:gd name="T28" fmla="*/ 181091 w 572"/>
                    <a:gd name="T29" fmla="*/ 576704 h 1566"/>
                    <a:gd name="T30" fmla="*/ 181091 w 572"/>
                    <a:gd name="T31" fmla="*/ 576704 h 1566"/>
                    <a:gd name="T32" fmla="*/ 249164 w 572"/>
                    <a:gd name="T33" fmla="*/ 675941 h 1566"/>
                    <a:gd name="T34" fmla="*/ 249164 w 572"/>
                    <a:gd name="T35" fmla="*/ 675941 h 1566"/>
                    <a:gd name="T36" fmla="*/ 242182 w 572"/>
                    <a:gd name="T37" fmla="*/ 681164 h 156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72" h="1566">
                      <a:moveTo>
                        <a:pt x="555" y="1565"/>
                      </a:moveTo>
                      <a:lnTo>
                        <a:pt x="555" y="1565"/>
                      </a:lnTo>
                      <a:cubicBezTo>
                        <a:pt x="406" y="1405"/>
                        <a:pt x="281" y="1228"/>
                        <a:pt x="172" y="1039"/>
                      </a:cubicBezTo>
                      <a:cubicBezTo>
                        <a:pt x="39" y="811"/>
                        <a:pt x="0" y="567"/>
                        <a:pt x="24" y="310"/>
                      </a:cubicBezTo>
                      <a:cubicBezTo>
                        <a:pt x="33" y="212"/>
                        <a:pt x="66" y="120"/>
                        <a:pt x="138" y="51"/>
                      </a:cubicBezTo>
                      <a:cubicBezTo>
                        <a:pt x="163" y="26"/>
                        <a:pt x="213" y="0"/>
                        <a:pt x="239" y="9"/>
                      </a:cubicBezTo>
                      <a:cubicBezTo>
                        <a:pt x="273" y="22"/>
                        <a:pt x="308" y="66"/>
                        <a:pt x="317" y="102"/>
                      </a:cubicBezTo>
                      <a:cubicBezTo>
                        <a:pt x="328" y="141"/>
                        <a:pt x="317" y="190"/>
                        <a:pt x="302" y="230"/>
                      </a:cubicBezTo>
                      <a:cubicBezTo>
                        <a:pt x="159" y="614"/>
                        <a:pt x="208" y="978"/>
                        <a:pt x="415" y="1325"/>
                      </a:cubicBezTo>
                      <a:cubicBezTo>
                        <a:pt x="462" y="1404"/>
                        <a:pt x="519" y="1477"/>
                        <a:pt x="571" y="1553"/>
                      </a:cubicBezTo>
                      <a:cubicBezTo>
                        <a:pt x="566" y="1557"/>
                        <a:pt x="560" y="1561"/>
                        <a:pt x="555" y="1565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5" name="Freeform 414">
                  <a:extLst>
                    <a:ext uri="{FF2B5EF4-FFF2-40B4-BE49-F238E27FC236}">
                      <a16:creationId xmlns:a16="http://schemas.microsoft.com/office/drawing/2014/main" xmlns="" id="{E60E6387-A480-8549-A7E1-4EA5E7517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9579" y="-354629"/>
                  <a:ext cx="405031" cy="488344"/>
                </a:xfrm>
                <a:custGeom>
                  <a:avLst/>
                  <a:gdLst>
                    <a:gd name="T0" fmla="*/ 931 w 932"/>
                    <a:gd name="T1" fmla="*/ 1120 h 1121"/>
                    <a:gd name="T2" fmla="*/ 931 w 932"/>
                    <a:gd name="T3" fmla="*/ 1120 h 1121"/>
                    <a:gd name="T4" fmla="*/ 592 w 932"/>
                    <a:gd name="T5" fmla="*/ 909 h 1121"/>
                    <a:gd name="T6" fmla="*/ 592 w 932"/>
                    <a:gd name="T7" fmla="*/ 909 h 1121"/>
                    <a:gd name="T8" fmla="*/ 87 w 932"/>
                    <a:gd name="T9" fmla="*/ 348 h 1121"/>
                    <a:gd name="T10" fmla="*/ 87 w 932"/>
                    <a:gd name="T11" fmla="*/ 348 h 1121"/>
                    <a:gd name="T12" fmla="*/ 19 w 932"/>
                    <a:gd name="T13" fmla="*/ 228 h 1121"/>
                    <a:gd name="T14" fmla="*/ 19 w 932"/>
                    <a:gd name="T15" fmla="*/ 228 h 1121"/>
                    <a:gd name="T16" fmla="*/ 0 w 932"/>
                    <a:gd name="T17" fmla="*/ 141 h 1121"/>
                    <a:gd name="T18" fmla="*/ 0 w 932"/>
                    <a:gd name="T19" fmla="*/ 141 h 1121"/>
                    <a:gd name="T20" fmla="*/ 72 w 932"/>
                    <a:gd name="T21" fmla="*/ 20 h 1121"/>
                    <a:gd name="T22" fmla="*/ 72 w 932"/>
                    <a:gd name="T23" fmla="*/ 20 h 1121"/>
                    <a:gd name="T24" fmla="*/ 187 w 932"/>
                    <a:gd name="T25" fmla="*/ 74 h 1121"/>
                    <a:gd name="T26" fmla="*/ 187 w 932"/>
                    <a:gd name="T27" fmla="*/ 74 h 1121"/>
                    <a:gd name="T28" fmla="*/ 334 w 932"/>
                    <a:gd name="T29" fmla="*/ 367 h 1121"/>
                    <a:gd name="T30" fmla="*/ 334 w 932"/>
                    <a:gd name="T31" fmla="*/ 367 h 1121"/>
                    <a:gd name="T32" fmla="*/ 931 w 932"/>
                    <a:gd name="T33" fmla="*/ 1120 h 1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2" h="1121">
                      <a:moveTo>
                        <a:pt x="931" y="1120"/>
                      </a:moveTo>
                      <a:lnTo>
                        <a:pt x="931" y="1120"/>
                      </a:lnTo>
                      <a:cubicBezTo>
                        <a:pt x="803" y="1073"/>
                        <a:pt x="692" y="998"/>
                        <a:pt x="592" y="909"/>
                      </a:cubicBezTo>
                      <a:lnTo>
                        <a:pt x="592" y="909"/>
                      </a:lnTo>
                      <a:cubicBezTo>
                        <a:pt x="404" y="740"/>
                        <a:pt x="228" y="560"/>
                        <a:pt x="87" y="348"/>
                      </a:cubicBezTo>
                      <a:lnTo>
                        <a:pt x="87" y="348"/>
                      </a:lnTo>
                      <a:cubicBezTo>
                        <a:pt x="62" y="310"/>
                        <a:pt x="39" y="270"/>
                        <a:pt x="19" y="228"/>
                      </a:cubicBezTo>
                      <a:lnTo>
                        <a:pt x="19" y="228"/>
                      </a:lnTo>
                      <a:cubicBezTo>
                        <a:pt x="7" y="202"/>
                        <a:pt x="0" y="171"/>
                        <a:pt x="0" y="141"/>
                      </a:cubicBezTo>
                      <a:lnTo>
                        <a:pt x="0" y="141"/>
                      </a:lnTo>
                      <a:cubicBezTo>
                        <a:pt x="1" y="89"/>
                        <a:pt x="19" y="40"/>
                        <a:pt x="72" y="20"/>
                      </a:cubicBezTo>
                      <a:lnTo>
                        <a:pt x="72" y="20"/>
                      </a:lnTo>
                      <a:cubicBezTo>
                        <a:pt x="125" y="0"/>
                        <a:pt x="165" y="34"/>
                        <a:pt x="187" y="74"/>
                      </a:cubicBezTo>
                      <a:lnTo>
                        <a:pt x="187" y="74"/>
                      </a:lnTo>
                      <a:cubicBezTo>
                        <a:pt x="241" y="169"/>
                        <a:pt x="286" y="269"/>
                        <a:pt x="334" y="367"/>
                      </a:cubicBezTo>
                      <a:lnTo>
                        <a:pt x="334" y="367"/>
                      </a:lnTo>
                      <a:cubicBezTo>
                        <a:pt x="477" y="662"/>
                        <a:pt x="656" y="928"/>
                        <a:pt x="931" y="112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06" name="Freeform 415">
                  <a:extLst>
                    <a:ext uri="{FF2B5EF4-FFF2-40B4-BE49-F238E27FC236}">
                      <a16:creationId xmlns:a16="http://schemas.microsoft.com/office/drawing/2014/main" xmlns="" id="{9BF377A9-D109-C442-A742-9162A2524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5841" y="535561"/>
                  <a:ext cx="266879" cy="207360"/>
                </a:xfrm>
                <a:custGeom>
                  <a:avLst/>
                  <a:gdLst>
                    <a:gd name="T0" fmla="*/ 266445 w 615"/>
                    <a:gd name="T1" fmla="*/ 57503 h 476"/>
                    <a:gd name="T2" fmla="*/ 266445 w 615"/>
                    <a:gd name="T3" fmla="*/ 57503 h 476"/>
                    <a:gd name="T4" fmla="*/ 170976 w 615"/>
                    <a:gd name="T5" fmla="*/ 59681 h 476"/>
                    <a:gd name="T6" fmla="*/ 170976 w 615"/>
                    <a:gd name="T7" fmla="*/ 59681 h 476"/>
                    <a:gd name="T8" fmla="*/ 145373 w 615"/>
                    <a:gd name="T9" fmla="*/ 63602 h 476"/>
                    <a:gd name="T10" fmla="*/ 145373 w 615"/>
                    <a:gd name="T11" fmla="*/ 63602 h 476"/>
                    <a:gd name="T12" fmla="*/ 94167 w 615"/>
                    <a:gd name="T13" fmla="*/ 104116 h 476"/>
                    <a:gd name="T14" fmla="*/ 94167 w 615"/>
                    <a:gd name="T15" fmla="*/ 104116 h 476"/>
                    <a:gd name="T16" fmla="*/ 132355 w 615"/>
                    <a:gd name="T17" fmla="*/ 140709 h 476"/>
                    <a:gd name="T18" fmla="*/ 132355 w 615"/>
                    <a:gd name="T19" fmla="*/ 140709 h 476"/>
                    <a:gd name="T20" fmla="*/ 247785 w 615"/>
                    <a:gd name="T21" fmla="*/ 148550 h 476"/>
                    <a:gd name="T22" fmla="*/ 247785 w 615"/>
                    <a:gd name="T23" fmla="*/ 148550 h 476"/>
                    <a:gd name="T24" fmla="*/ 83752 w 615"/>
                    <a:gd name="T25" fmla="*/ 196905 h 476"/>
                    <a:gd name="T26" fmla="*/ 83752 w 615"/>
                    <a:gd name="T27" fmla="*/ 196905 h 476"/>
                    <a:gd name="T28" fmla="*/ 2170 w 615"/>
                    <a:gd name="T29" fmla="*/ 111521 h 476"/>
                    <a:gd name="T30" fmla="*/ 2170 w 615"/>
                    <a:gd name="T31" fmla="*/ 111521 h 476"/>
                    <a:gd name="T32" fmla="*/ 70734 w 615"/>
                    <a:gd name="T33" fmla="*/ 23524 h 476"/>
                    <a:gd name="T34" fmla="*/ 70734 w 615"/>
                    <a:gd name="T35" fmla="*/ 23524 h 476"/>
                    <a:gd name="T36" fmla="*/ 266445 w 615"/>
                    <a:gd name="T37" fmla="*/ 57503 h 4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15" h="476">
                      <a:moveTo>
                        <a:pt x="614" y="132"/>
                      </a:moveTo>
                      <a:lnTo>
                        <a:pt x="614" y="132"/>
                      </a:lnTo>
                      <a:cubicBezTo>
                        <a:pt x="537" y="133"/>
                        <a:pt x="465" y="134"/>
                        <a:pt x="394" y="137"/>
                      </a:cubicBezTo>
                      <a:cubicBezTo>
                        <a:pt x="374" y="137"/>
                        <a:pt x="350" y="135"/>
                        <a:pt x="335" y="146"/>
                      </a:cubicBezTo>
                      <a:cubicBezTo>
                        <a:pt x="294" y="174"/>
                        <a:pt x="256" y="208"/>
                        <a:pt x="217" y="239"/>
                      </a:cubicBezTo>
                      <a:cubicBezTo>
                        <a:pt x="246" y="268"/>
                        <a:pt x="271" y="302"/>
                        <a:pt x="305" y="323"/>
                      </a:cubicBezTo>
                      <a:cubicBezTo>
                        <a:pt x="388" y="374"/>
                        <a:pt x="479" y="367"/>
                        <a:pt x="571" y="341"/>
                      </a:cubicBezTo>
                      <a:cubicBezTo>
                        <a:pt x="456" y="416"/>
                        <a:pt x="336" y="475"/>
                        <a:pt x="193" y="452"/>
                      </a:cubicBezTo>
                      <a:cubicBezTo>
                        <a:pt x="86" y="435"/>
                        <a:pt x="11" y="355"/>
                        <a:pt x="5" y="256"/>
                      </a:cubicBezTo>
                      <a:cubicBezTo>
                        <a:pt x="0" y="167"/>
                        <a:pt x="62" y="87"/>
                        <a:pt x="163" y="54"/>
                      </a:cubicBezTo>
                      <a:cubicBezTo>
                        <a:pt x="326" y="0"/>
                        <a:pt x="472" y="44"/>
                        <a:pt x="614" y="132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07" name="Freeform 416">
                  <a:extLst>
                    <a:ext uri="{FF2B5EF4-FFF2-40B4-BE49-F238E27FC236}">
                      <a16:creationId xmlns:a16="http://schemas.microsoft.com/office/drawing/2014/main" xmlns="" id="{D90A6DDB-F6E0-AC45-99E5-63A9C83BF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4572" y="593123"/>
                  <a:ext cx="331390" cy="151154"/>
                </a:xfrm>
                <a:custGeom>
                  <a:avLst/>
                  <a:gdLst>
                    <a:gd name="T0" fmla="*/ 0 w 763"/>
                    <a:gd name="T1" fmla="*/ 86 h 342"/>
                    <a:gd name="T2" fmla="*/ 0 w 763"/>
                    <a:gd name="T3" fmla="*/ 86 h 342"/>
                    <a:gd name="T4" fmla="*/ 389 w 763"/>
                    <a:gd name="T5" fmla="*/ 22 h 342"/>
                    <a:gd name="T6" fmla="*/ 389 w 763"/>
                    <a:gd name="T7" fmla="*/ 22 h 342"/>
                    <a:gd name="T8" fmla="*/ 730 w 763"/>
                    <a:gd name="T9" fmla="*/ 202 h 342"/>
                    <a:gd name="T10" fmla="*/ 730 w 763"/>
                    <a:gd name="T11" fmla="*/ 202 h 342"/>
                    <a:gd name="T12" fmla="*/ 750 w 763"/>
                    <a:gd name="T13" fmla="*/ 293 h 342"/>
                    <a:gd name="T14" fmla="*/ 750 w 763"/>
                    <a:gd name="T15" fmla="*/ 293 h 342"/>
                    <a:gd name="T16" fmla="*/ 655 w 763"/>
                    <a:gd name="T17" fmla="*/ 335 h 342"/>
                    <a:gd name="T18" fmla="*/ 655 w 763"/>
                    <a:gd name="T19" fmla="*/ 335 h 342"/>
                    <a:gd name="T20" fmla="*/ 458 w 763"/>
                    <a:gd name="T21" fmla="*/ 273 h 342"/>
                    <a:gd name="T22" fmla="*/ 458 w 763"/>
                    <a:gd name="T23" fmla="*/ 273 h 342"/>
                    <a:gd name="T24" fmla="*/ 0 w 763"/>
                    <a:gd name="T25" fmla="*/ 86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3" h="342">
                      <a:moveTo>
                        <a:pt x="0" y="86"/>
                      </a:moveTo>
                      <a:lnTo>
                        <a:pt x="0" y="86"/>
                      </a:lnTo>
                      <a:cubicBezTo>
                        <a:pt x="130" y="49"/>
                        <a:pt x="255" y="0"/>
                        <a:pt x="389" y="22"/>
                      </a:cubicBezTo>
                      <a:lnTo>
                        <a:pt x="389" y="22"/>
                      </a:lnTo>
                      <a:cubicBezTo>
                        <a:pt x="522" y="45"/>
                        <a:pt x="648" y="84"/>
                        <a:pt x="730" y="202"/>
                      </a:cubicBezTo>
                      <a:lnTo>
                        <a:pt x="730" y="202"/>
                      </a:lnTo>
                      <a:cubicBezTo>
                        <a:pt x="747" y="226"/>
                        <a:pt x="762" y="275"/>
                        <a:pt x="750" y="293"/>
                      </a:cubicBezTo>
                      <a:lnTo>
                        <a:pt x="750" y="293"/>
                      </a:lnTo>
                      <a:cubicBezTo>
                        <a:pt x="732" y="318"/>
                        <a:pt x="685" y="341"/>
                        <a:pt x="655" y="335"/>
                      </a:cubicBezTo>
                      <a:lnTo>
                        <a:pt x="655" y="335"/>
                      </a:lnTo>
                      <a:cubicBezTo>
                        <a:pt x="588" y="324"/>
                        <a:pt x="517" y="306"/>
                        <a:pt x="458" y="273"/>
                      </a:cubicBezTo>
                      <a:lnTo>
                        <a:pt x="458" y="273"/>
                      </a:lnTo>
                      <a:cubicBezTo>
                        <a:pt x="313" y="190"/>
                        <a:pt x="176" y="95"/>
                        <a:pt x="0" y="8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08" name="Freeform 417">
                  <a:extLst>
                    <a:ext uri="{FF2B5EF4-FFF2-40B4-BE49-F238E27FC236}">
                      <a16:creationId xmlns:a16="http://schemas.microsoft.com/office/drawing/2014/main" xmlns="" id="{182AB948-AFDB-434E-9A09-666E709DC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5819" y="1069083"/>
                  <a:ext cx="116277" cy="406953"/>
                </a:xfrm>
                <a:custGeom>
                  <a:avLst/>
                  <a:gdLst>
                    <a:gd name="T0" fmla="*/ 53 w 269"/>
                    <a:gd name="T1" fmla="*/ 0 h 933"/>
                    <a:gd name="T2" fmla="*/ 53 w 269"/>
                    <a:gd name="T3" fmla="*/ 0 h 933"/>
                    <a:gd name="T4" fmla="*/ 261 w 269"/>
                    <a:gd name="T5" fmla="*/ 520 h 933"/>
                    <a:gd name="T6" fmla="*/ 261 w 269"/>
                    <a:gd name="T7" fmla="*/ 520 h 933"/>
                    <a:gd name="T8" fmla="*/ 192 w 269"/>
                    <a:gd name="T9" fmla="*/ 836 h 933"/>
                    <a:gd name="T10" fmla="*/ 192 w 269"/>
                    <a:gd name="T11" fmla="*/ 836 h 933"/>
                    <a:gd name="T12" fmla="*/ 150 w 269"/>
                    <a:gd name="T13" fmla="*/ 886 h 933"/>
                    <a:gd name="T14" fmla="*/ 150 w 269"/>
                    <a:gd name="T15" fmla="*/ 886 h 933"/>
                    <a:gd name="T16" fmla="*/ 41 w 269"/>
                    <a:gd name="T17" fmla="*/ 905 h 933"/>
                    <a:gd name="T18" fmla="*/ 41 w 269"/>
                    <a:gd name="T19" fmla="*/ 905 h 933"/>
                    <a:gd name="T20" fmla="*/ 14 w 269"/>
                    <a:gd name="T21" fmla="*/ 798 h 933"/>
                    <a:gd name="T22" fmla="*/ 14 w 269"/>
                    <a:gd name="T23" fmla="*/ 798 h 933"/>
                    <a:gd name="T24" fmla="*/ 71 w 269"/>
                    <a:gd name="T25" fmla="*/ 622 h 933"/>
                    <a:gd name="T26" fmla="*/ 71 w 269"/>
                    <a:gd name="T27" fmla="*/ 622 h 933"/>
                    <a:gd name="T28" fmla="*/ 53 w 269"/>
                    <a:gd name="T29" fmla="*/ 0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9" h="933">
                      <a:moveTo>
                        <a:pt x="53" y="0"/>
                      </a:moveTo>
                      <a:lnTo>
                        <a:pt x="53" y="0"/>
                      </a:lnTo>
                      <a:cubicBezTo>
                        <a:pt x="213" y="151"/>
                        <a:pt x="249" y="331"/>
                        <a:pt x="261" y="520"/>
                      </a:cubicBezTo>
                      <a:lnTo>
                        <a:pt x="261" y="520"/>
                      </a:lnTo>
                      <a:cubicBezTo>
                        <a:pt x="268" y="631"/>
                        <a:pt x="255" y="739"/>
                        <a:pt x="192" y="836"/>
                      </a:cubicBezTo>
                      <a:lnTo>
                        <a:pt x="192" y="836"/>
                      </a:lnTo>
                      <a:cubicBezTo>
                        <a:pt x="180" y="854"/>
                        <a:pt x="167" y="872"/>
                        <a:pt x="150" y="886"/>
                      </a:cubicBezTo>
                      <a:lnTo>
                        <a:pt x="150" y="886"/>
                      </a:lnTo>
                      <a:cubicBezTo>
                        <a:pt x="118" y="913"/>
                        <a:pt x="82" y="932"/>
                        <a:pt x="41" y="905"/>
                      </a:cubicBezTo>
                      <a:lnTo>
                        <a:pt x="41" y="905"/>
                      </a:lnTo>
                      <a:cubicBezTo>
                        <a:pt x="0" y="879"/>
                        <a:pt x="1" y="840"/>
                        <a:pt x="14" y="798"/>
                      </a:cubicBezTo>
                      <a:lnTo>
                        <a:pt x="14" y="798"/>
                      </a:lnTo>
                      <a:cubicBezTo>
                        <a:pt x="33" y="740"/>
                        <a:pt x="54" y="681"/>
                        <a:pt x="71" y="622"/>
                      </a:cubicBezTo>
                      <a:lnTo>
                        <a:pt x="71" y="622"/>
                      </a:lnTo>
                      <a:cubicBezTo>
                        <a:pt x="128" y="419"/>
                        <a:pt x="159" y="216"/>
                        <a:pt x="53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09" name="Freeform 418">
                  <a:extLst>
                    <a:ext uri="{FF2B5EF4-FFF2-40B4-BE49-F238E27FC236}">
                      <a16:creationId xmlns:a16="http://schemas.microsoft.com/office/drawing/2014/main" xmlns="" id="{D1953987-8FD4-324D-930D-AF58D5F6D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4034" y="661398"/>
                  <a:ext cx="275189" cy="331377"/>
                </a:xfrm>
                <a:custGeom>
                  <a:avLst/>
                  <a:gdLst>
                    <a:gd name="T0" fmla="*/ 6 w 631"/>
                    <a:gd name="T1" fmla="*/ 0 h 758"/>
                    <a:gd name="T2" fmla="*/ 6 w 631"/>
                    <a:gd name="T3" fmla="*/ 0 h 758"/>
                    <a:gd name="T4" fmla="*/ 434 w 631"/>
                    <a:gd name="T5" fmla="*/ 260 h 758"/>
                    <a:gd name="T6" fmla="*/ 434 w 631"/>
                    <a:gd name="T7" fmla="*/ 260 h 758"/>
                    <a:gd name="T8" fmla="*/ 618 w 631"/>
                    <a:gd name="T9" fmla="*/ 641 h 758"/>
                    <a:gd name="T10" fmla="*/ 618 w 631"/>
                    <a:gd name="T11" fmla="*/ 641 h 758"/>
                    <a:gd name="T12" fmla="*/ 617 w 631"/>
                    <a:gd name="T13" fmla="*/ 646 h 758"/>
                    <a:gd name="T14" fmla="*/ 617 w 631"/>
                    <a:gd name="T15" fmla="*/ 646 h 758"/>
                    <a:gd name="T16" fmla="*/ 574 w 631"/>
                    <a:gd name="T17" fmla="*/ 757 h 758"/>
                    <a:gd name="T18" fmla="*/ 574 w 631"/>
                    <a:gd name="T19" fmla="*/ 757 h 758"/>
                    <a:gd name="T20" fmla="*/ 462 w 631"/>
                    <a:gd name="T21" fmla="*/ 685 h 758"/>
                    <a:gd name="T22" fmla="*/ 462 w 631"/>
                    <a:gd name="T23" fmla="*/ 685 h 758"/>
                    <a:gd name="T24" fmla="*/ 402 w 631"/>
                    <a:gd name="T25" fmla="*/ 550 h 758"/>
                    <a:gd name="T26" fmla="*/ 402 w 631"/>
                    <a:gd name="T27" fmla="*/ 550 h 758"/>
                    <a:gd name="T28" fmla="*/ 128 w 631"/>
                    <a:gd name="T29" fmla="*/ 132 h 758"/>
                    <a:gd name="T30" fmla="*/ 128 w 631"/>
                    <a:gd name="T31" fmla="*/ 132 h 758"/>
                    <a:gd name="T32" fmla="*/ 0 w 631"/>
                    <a:gd name="T33" fmla="*/ 15 h 758"/>
                    <a:gd name="T34" fmla="*/ 0 w 631"/>
                    <a:gd name="T35" fmla="*/ 15 h 758"/>
                    <a:gd name="T36" fmla="*/ 6 w 631"/>
                    <a:gd name="T37" fmla="*/ 0 h 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1" h="758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150" y="86"/>
                        <a:pt x="304" y="158"/>
                        <a:pt x="434" y="260"/>
                      </a:cubicBezTo>
                      <a:lnTo>
                        <a:pt x="434" y="260"/>
                      </a:lnTo>
                      <a:cubicBezTo>
                        <a:pt x="549" y="351"/>
                        <a:pt x="630" y="479"/>
                        <a:pt x="618" y="641"/>
                      </a:cubicBezTo>
                      <a:lnTo>
                        <a:pt x="618" y="641"/>
                      </a:lnTo>
                      <a:cubicBezTo>
                        <a:pt x="618" y="643"/>
                        <a:pt x="619" y="645"/>
                        <a:pt x="617" y="646"/>
                      </a:cubicBezTo>
                      <a:lnTo>
                        <a:pt x="617" y="646"/>
                      </a:lnTo>
                      <a:cubicBezTo>
                        <a:pt x="603" y="684"/>
                        <a:pt x="588" y="720"/>
                        <a:pt x="574" y="757"/>
                      </a:cubicBezTo>
                      <a:lnTo>
                        <a:pt x="574" y="757"/>
                      </a:lnTo>
                      <a:cubicBezTo>
                        <a:pt x="535" y="734"/>
                        <a:pt x="489" y="717"/>
                        <a:pt x="462" y="685"/>
                      </a:cubicBezTo>
                      <a:lnTo>
                        <a:pt x="462" y="685"/>
                      </a:lnTo>
                      <a:cubicBezTo>
                        <a:pt x="433" y="648"/>
                        <a:pt x="415" y="597"/>
                        <a:pt x="402" y="550"/>
                      </a:cubicBezTo>
                      <a:lnTo>
                        <a:pt x="402" y="550"/>
                      </a:lnTo>
                      <a:cubicBezTo>
                        <a:pt x="355" y="380"/>
                        <a:pt x="276" y="235"/>
                        <a:pt x="128" y="132"/>
                      </a:cubicBezTo>
                      <a:lnTo>
                        <a:pt x="128" y="132"/>
                      </a:lnTo>
                      <a:cubicBezTo>
                        <a:pt x="81" y="100"/>
                        <a:pt x="42" y="55"/>
                        <a:pt x="0" y="15"/>
                      </a:cubicBezTo>
                      <a:lnTo>
                        <a:pt x="0" y="15"/>
                      </a:lnTo>
                      <a:cubicBezTo>
                        <a:pt x="2" y="10"/>
                        <a:pt x="4" y="5"/>
                        <a:pt x="6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0" name="Freeform 419">
                  <a:extLst>
                    <a:ext uri="{FF2B5EF4-FFF2-40B4-BE49-F238E27FC236}">
                      <a16:creationId xmlns:a16="http://schemas.microsoft.com/office/drawing/2014/main" xmlns="" id="{C9833FB0-A325-A04E-ADD7-F0A6D5F58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9092" y="207634"/>
                  <a:ext cx="343018" cy="184099"/>
                </a:xfrm>
                <a:custGeom>
                  <a:avLst/>
                  <a:gdLst>
                    <a:gd name="T0" fmla="*/ 790 w 791"/>
                    <a:gd name="T1" fmla="*/ 0 h 422"/>
                    <a:gd name="T2" fmla="*/ 790 w 791"/>
                    <a:gd name="T3" fmla="*/ 0 h 422"/>
                    <a:gd name="T4" fmla="*/ 339 w 791"/>
                    <a:gd name="T5" fmla="*/ 378 h 422"/>
                    <a:gd name="T6" fmla="*/ 339 w 791"/>
                    <a:gd name="T7" fmla="*/ 378 h 422"/>
                    <a:gd name="T8" fmla="*/ 105 w 791"/>
                    <a:gd name="T9" fmla="*/ 419 h 422"/>
                    <a:gd name="T10" fmla="*/ 105 w 791"/>
                    <a:gd name="T11" fmla="*/ 419 h 422"/>
                    <a:gd name="T12" fmla="*/ 46 w 791"/>
                    <a:gd name="T13" fmla="*/ 397 h 422"/>
                    <a:gd name="T14" fmla="*/ 46 w 791"/>
                    <a:gd name="T15" fmla="*/ 397 h 422"/>
                    <a:gd name="T16" fmla="*/ 3 w 791"/>
                    <a:gd name="T17" fmla="*/ 319 h 422"/>
                    <a:gd name="T18" fmla="*/ 3 w 791"/>
                    <a:gd name="T19" fmla="*/ 319 h 422"/>
                    <a:gd name="T20" fmla="*/ 65 w 791"/>
                    <a:gd name="T21" fmla="*/ 257 h 422"/>
                    <a:gd name="T22" fmla="*/ 65 w 791"/>
                    <a:gd name="T23" fmla="*/ 257 h 422"/>
                    <a:gd name="T24" fmla="*/ 266 w 791"/>
                    <a:gd name="T25" fmla="*/ 198 h 422"/>
                    <a:gd name="T26" fmla="*/ 266 w 791"/>
                    <a:gd name="T27" fmla="*/ 198 h 422"/>
                    <a:gd name="T28" fmla="*/ 790 w 791"/>
                    <a:gd name="T29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1" h="422">
                      <a:moveTo>
                        <a:pt x="790" y="0"/>
                      </a:moveTo>
                      <a:lnTo>
                        <a:pt x="790" y="0"/>
                      </a:lnTo>
                      <a:cubicBezTo>
                        <a:pt x="662" y="153"/>
                        <a:pt x="537" y="313"/>
                        <a:pt x="339" y="378"/>
                      </a:cubicBezTo>
                      <a:lnTo>
                        <a:pt x="339" y="378"/>
                      </a:lnTo>
                      <a:cubicBezTo>
                        <a:pt x="264" y="403"/>
                        <a:pt x="183" y="409"/>
                        <a:pt x="105" y="419"/>
                      </a:cubicBezTo>
                      <a:lnTo>
                        <a:pt x="105" y="419"/>
                      </a:lnTo>
                      <a:cubicBezTo>
                        <a:pt x="86" y="421"/>
                        <a:pt x="59" y="411"/>
                        <a:pt x="46" y="397"/>
                      </a:cubicBezTo>
                      <a:lnTo>
                        <a:pt x="46" y="397"/>
                      </a:lnTo>
                      <a:cubicBezTo>
                        <a:pt x="25" y="375"/>
                        <a:pt x="0" y="344"/>
                        <a:pt x="3" y="319"/>
                      </a:cubicBezTo>
                      <a:lnTo>
                        <a:pt x="3" y="319"/>
                      </a:lnTo>
                      <a:cubicBezTo>
                        <a:pt x="7" y="295"/>
                        <a:pt x="39" y="267"/>
                        <a:pt x="65" y="257"/>
                      </a:cubicBezTo>
                      <a:lnTo>
                        <a:pt x="65" y="257"/>
                      </a:lnTo>
                      <a:cubicBezTo>
                        <a:pt x="130" y="232"/>
                        <a:pt x="198" y="209"/>
                        <a:pt x="266" y="198"/>
                      </a:cubicBezTo>
                      <a:lnTo>
                        <a:pt x="266" y="198"/>
                      </a:lnTo>
                      <a:cubicBezTo>
                        <a:pt x="454" y="166"/>
                        <a:pt x="631" y="111"/>
                        <a:pt x="790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1" name="Freeform 420">
                  <a:extLst>
                    <a:ext uri="{FF2B5EF4-FFF2-40B4-BE49-F238E27FC236}">
                      <a16:creationId xmlns:a16="http://schemas.microsoft.com/office/drawing/2014/main" xmlns="" id="{A3B8D2CA-C458-4843-9373-D6134F7C5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11348" y="511340"/>
                  <a:ext cx="230617" cy="472841"/>
                </a:xfrm>
                <a:custGeom>
                  <a:avLst/>
                  <a:gdLst>
                    <a:gd name="T0" fmla="*/ 530 w 531"/>
                    <a:gd name="T1" fmla="*/ 19 h 1085"/>
                    <a:gd name="T2" fmla="*/ 530 w 531"/>
                    <a:gd name="T3" fmla="*/ 19 h 1085"/>
                    <a:gd name="T4" fmla="*/ 272 w 531"/>
                    <a:gd name="T5" fmla="*/ 271 h 1085"/>
                    <a:gd name="T6" fmla="*/ 272 w 531"/>
                    <a:gd name="T7" fmla="*/ 271 h 1085"/>
                    <a:gd name="T8" fmla="*/ 176 w 531"/>
                    <a:gd name="T9" fmla="*/ 820 h 1085"/>
                    <a:gd name="T10" fmla="*/ 176 w 531"/>
                    <a:gd name="T11" fmla="*/ 820 h 1085"/>
                    <a:gd name="T12" fmla="*/ 177 w 531"/>
                    <a:gd name="T13" fmla="*/ 1022 h 1085"/>
                    <a:gd name="T14" fmla="*/ 177 w 531"/>
                    <a:gd name="T15" fmla="*/ 1022 h 1085"/>
                    <a:gd name="T16" fmla="*/ 127 w 531"/>
                    <a:gd name="T17" fmla="*/ 1082 h 1085"/>
                    <a:gd name="T18" fmla="*/ 127 w 531"/>
                    <a:gd name="T19" fmla="*/ 1082 h 1085"/>
                    <a:gd name="T20" fmla="*/ 47 w 531"/>
                    <a:gd name="T21" fmla="*/ 1044 h 1085"/>
                    <a:gd name="T22" fmla="*/ 47 w 531"/>
                    <a:gd name="T23" fmla="*/ 1044 h 1085"/>
                    <a:gd name="T24" fmla="*/ 25 w 531"/>
                    <a:gd name="T25" fmla="*/ 977 h 1085"/>
                    <a:gd name="T26" fmla="*/ 25 w 531"/>
                    <a:gd name="T27" fmla="*/ 977 h 1085"/>
                    <a:gd name="T28" fmla="*/ 322 w 531"/>
                    <a:gd name="T29" fmla="*/ 136 h 1085"/>
                    <a:gd name="T30" fmla="*/ 322 w 531"/>
                    <a:gd name="T31" fmla="*/ 136 h 1085"/>
                    <a:gd name="T32" fmla="*/ 516 w 531"/>
                    <a:gd name="T33" fmla="*/ 0 h 1085"/>
                    <a:gd name="T34" fmla="*/ 516 w 531"/>
                    <a:gd name="T35" fmla="*/ 0 h 1085"/>
                    <a:gd name="T36" fmla="*/ 530 w 531"/>
                    <a:gd name="T37" fmla="*/ 19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1" h="1085">
                      <a:moveTo>
                        <a:pt x="530" y="19"/>
                      </a:moveTo>
                      <a:lnTo>
                        <a:pt x="530" y="19"/>
                      </a:lnTo>
                      <a:cubicBezTo>
                        <a:pt x="418" y="77"/>
                        <a:pt x="331" y="160"/>
                        <a:pt x="272" y="271"/>
                      </a:cubicBezTo>
                      <a:lnTo>
                        <a:pt x="272" y="271"/>
                      </a:lnTo>
                      <a:cubicBezTo>
                        <a:pt x="181" y="443"/>
                        <a:pt x="135" y="623"/>
                        <a:pt x="176" y="820"/>
                      </a:cubicBezTo>
                      <a:lnTo>
                        <a:pt x="176" y="820"/>
                      </a:lnTo>
                      <a:cubicBezTo>
                        <a:pt x="190" y="886"/>
                        <a:pt x="183" y="956"/>
                        <a:pt x="177" y="1022"/>
                      </a:cubicBezTo>
                      <a:lnTo>
                        <a:pt x="177" y="1022"/>
                      </a:lnTo>
                      <a:cubicBezTo>
                        <a:pt x="175" y="1045"/>
                        <a:pt x="146" y="1081"/>
                        <a:pt x="127" y="1082"/>
                      </a:cubicBezTo>
                      <a:lnTo>
                        <a:pt x="127" y="1082"/>
                      </a:lnTo>
                      <a:cubicBezTo>
                        <a:pt x="101" y="1084"/>
                        <a:pt x="69" y="1064"/>
                        <a:pt x="47" y="1044"/>
                      </a:cubicBezTo>
                      <a:lnTo>
                        <a:pt x="47" y="1044"/>
                      </a:lnTo>
                      <a:cubicBezTo>
                        <a:pt x="33" y="1029"/>
                        <a:pt x="27" y="1000"/>
                        <a:pt x="25" y="977"/>
                      </a:cubicBezTo>
                      <a:lnTo>
                        <a:pt x="25" y="977"/>
                      </a:lnTo>
                      <a:cubicBezTo>
                        <a:pt x="0" y="653"/>
                        <a:pt x="82" y="365"/>
                        <a:pt x="322" y="136"/>
                      </a:cubicBezTo>
                      <a:lnTo>
                        <a:pt x="322" y="136"/>
                      </a:lnTo>
                      <a:cubicBezTo>
                        <a:pt x="379" y="82"/>
                        <a:pt x="451" y="45"/>
                        <a:pt x="516" y="0"/>
                      </a:cubicBezTo>
                      <a:lnTo>
                        <a:pt x="516" y="0"/>
                      </a:lnTo>
                      <a:cubicBezTo>
                        <a:pt x="521" y="7"/>
                        <a:pt x="525" y="12"/>
                        <a:pt x="530" y="1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2" name="Freeform 421">
                  <a:extLst>
                    <a:ext uri="{FF2B5EF4-FFF2-40B4-BE49-F238E27FC236}">
                      <a16:creationId xmlns:a16="http://schemas.microsoft.com/office/drawing/2014/main" xmlns="" id="{6E98B57F-37BF-8A46-97A5-3784EF34B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9120" y="-32759"/>
                  <a:ext cx="401281" cy="249600"/>
                </a:xfrm>
                <a:custGeom>
                  <a:avLst/>
                  <a:gdLst>
                    <a:gd name="T0" fmla="*/ 400845 w 921"/>
                    <a:gd name="T1" fmla="*/ 249164 h 572"/>
                    <a:gd name="T2" fmla="*/ 400845 w 921"/>
                    <a:gd name="T3" fmla="*/ 249164 h 572"/>
                    <a:gd name="T4" fmla="*/ 275363 w 921"/>
                    <a:gd name="T5" fmla="*/ 220364 h 572"/>
                    <a:gd name="T6" fmla="*/ 275363 w 921"/>
                    <a:gd name="T7" fmla="*/ 220364 h 572"/>
                    <a:gd name="T8" fmla="*/ 20042 w 921"/>
                    <a:gd name="T9" fmla="*/ 65455 h 572"/>
                    <a:gd name="T10" fmla="*/ 20042 w 921"/>
                    <a:gd name="T11" fmla="*/ 65455 h 572"/>
                    <a:gd name="T12" fmla="*/ 1743 w 921"/>
                    <a:gd name="T13" fmla="*/ 44073 h 572"/>
                    <a:gd name="T14" fmla="*/ 1743 w 921"/>
                    <a:gd name="T15" fmla="*/ 44073 h 572"/>
                    <a:gd name="T16" fmla="*/ 6100 w 921"/>
                    <a:gd name="T17" fmla="*/ 4364 h 572"/>
                    <a:gd name="T18" fmla="*/ 6100 w 921"/>
                    <a:gd name="T19" fmla="*/ 4364 h 572"/>
                    <a:gd name="T20" fmla="*/ 39649 w 921"/>
                    <a:gd name="T21" fmla="*/ 6982 h 572"/>
                    <a:gd name="T22" fmla="*/ 39649 w 921"/>
                    <a:gd name="T23" fmla="*/ 6982 h 572"/>
                    <a:gd name="T24" fmla="*/ 207830 w 921"/>
                    <a:gd name="T25" fmla="*/ 134836 h 572"/>
                    <a:gd name="T26" fmla="*/ 207830 w 921"/>
                    <a:gd name="T27" fmla="*/ 134836 h 572"/>
                    <a:gd name="T28" fmla="*/ 394310 w 921"/>
                    <a:gd name="T29" fmla="*/ 237818 h 572"/>
                    <a:gd name="T30" fmla="*/ 394310 w 921"/>
                    <a:gd name="T31" fmla="*/ 237818 h 572"/>
                    <a:gd name="T32" fmla="*/ 400845 w 921"/>
                    <a:gd name="T33" fmla="*/ 249164 h 5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921" h="572">
                      <a:moveTo>
                        <a:pt x="920" y="571"/>
                      </a:moveTo>
                      <a:lnTo>
                        <a:pt x="920" y="571"/>
                      </a:lnTo>
                      <a:cubicBezTo>
                        <a:pt x="816" y="548"/>
                        <a:pt x="721" y="535"/>
                        <a:pt x="632" y="505"/>
                      </a:cubicBezTo>
                      <a:cubicBezTo>
                        <a:pt x="413" y="429"/>
                        <a:pt x="221" y="303"/>
                        <a:pt x="46" y="150"/>
                      </a:cubicBezTo>
                      <a:cubicBezTo>
                        <a:pt x="30" y="136"/>
                        <a:pt x="8" y="120"/>
                        <a:pt x="4" y="101"/>
                      </a:cubicBezTo>
                      <a:cubicBezTo>
                        <a:pt x="0" y="71"/>
                        <a:pt x="1" y="36"/>
                        <a:pt x="14" y="10"/>
                      </a:cubicBezTo>
                      <a:cubicBezTo>
                        <a:pt x="19" y="0"/>
                        <a:pt x="72" y="2"/>
                        <a:pt x="91" y="16"/>
                      </a:cubicBezTo>
                      <a:cubicBezTo>
                        <a:pt x="221" y="111"/>
                        <a:pt x="348" y="211"/>
                        <a:pt x="477" y="309"/>
                      </a:cubicBezTo>
                      <a:cubicBezTo>
                        <a:pt x="607" y="411"/>
                        <a:pt x="750" y="490"/>
                        <a:pt x="905" y="545"/>
                      </a:cubicBezTo>
                      <a:cubicBezTo>
                        <a:pt x="908" y="545"/>
                        <a:pt x="909" y="551"/>
                        <a:pt x="920" y="57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3" name="Freeform 422">
                  <a:extLst>
                    <a:ext uri="{FF2B5EF4-FFF2-40B4-BE49-F238E27FC236}">
                      <a16:creationId xmlns:a16="http://schemas.microsoft.com/office/drawing/2014/main" xmlns="" id="{876C94DC-7A38-0744-B3D1-74430F2D3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0028" y="1038918"/>
                  <a:ext cx="296507" cy="286805"/>
                </a:xfrm>
                <a:custGeom>
                  <a:avLst/>
                  <a:gdLst>
                    <a:gd name="T0" fmla="*/ 677 w 678"/>
                    <a:gd name="T1" fmla="*/ 0 h 657"/>
                    <a:gd name="T2" fmla="*/ 677 w 678"/>
                    <a:gd name="T3" fmla="*/ 0 h 657"/>
                    <a:gd name="T4" fmla="*/ 434 w 678"/>
                    <a:gd name="T5" fmla="*/ 196 h 657"/>
                    <a:gd name="T6" fmla="*/ 434 w 678"/>
                    <a:gd name="T7" fmla="*/ 196 h 657"/>
                    <a:gd name="T8" fmla="*/ 277 w 678"/>
                    <a:gd name="T9" fmla="*/ 461 h 657"/>
                    <a:gd name="T10" fmla="*/ 277 w 678"/>
                    <a:gd name="T11" fmla="*/ 461 h 657"/>
                    <a:gd name="T12" fmla="*/ 146 w 678"/>
                    <a:gd name="T13" fmla="*/ 606 h 657"/>
                    <a:gd name="T14" fmla="*/ 146 w 678"/>
                    <a:gd name="T15" fmla="*/ 606 h 657"/>
                    <a:gd name="T16" fmla="*/ 40 w 678"/>
                    <a:gd name="T17" fmla="*/ 616 h 657"/>
                    <a:gd name="T18" fmla="*/ 40 w 678"/>
                    <a:gd name="T19" fmla="*/ 616 h 657"/>
                    <a:gd name="T20" fmla="*/ 25 w 678"/>
                    <a:gd name="T21" fmla="*/ 489 h 657"/>
                    <a:gd name="T22" fmla="*/ 25 w 678"/>
                    <a:gd name="T23" fmla="*/ 489 h 657"/>
                    <a:gd name="T24" fmla="*/ 263 w 678"/>
                    <a:gd name="T25" fmla="*/ 207 h 657"/>
                    <a:gd name="T26" fmla="*/ 263 w 678"/>
                    <a:gd name="T27" fmla="*/ 207 h 657"/>
                    <a:gd name="T28" fmla="*/ 677 w 678"/>
                    <a:gd name="T29" fmla="*/ 0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8" h="657">
                      <a:moveTo>
                        <a:pt x="677" y="0"/>
                      </a:moveTo>
                      <a:lnTo>
                        <a:pt x="677" y="0"/>
                      </a:lnTo>
                      <a:cubicBezTo>
                        <a:pt x="591" y="67"/>
                        <a:pt x="499" y="120"/>
                        <a:pt x="434" y="196"/>
                      </a:cubicBezTo>
                      <a:lnTo>
                        <a:pt x="434" y="196"/>
                      </a:lnTo>
                      <a:cubicBezTo>
                        <a:pt x="369" y="273"/>
                        <a:pt x="333" y="376"/>
                        <a:pt x="277" y="461"/>
                      </a:cubicBezTo>
                      <a:lnTo>
                        <a:pt x="277" y="461"/>
                      </a:lnTo>
                      <a:cubicBezTo>
                        <a:pt x="241" y="515"/>
                        <a:pt x="194" y="562"/>
                        <a:pt x="146" y="606"/>
                      </a:cubicBezTo>
                      <a:lnTo>
                        <a:pt x="146" y="606"/>
                      </a:lnTo>
                      <a:cubicBezTo>
                        <a:pt x="118" y="633"/>
                        <a:pt x="77" y="656"/>
                        <a:pt x="40" y="616"/>
                      </a:cubicBezTo>
                      <a:lnTo>
                        <a:pt x="40" y="616"/>
                      </a:lnTo>
                      <a:cubicBezTo>
                        <a:pt x="4" y="579"/>
                        <a:pt x="0" y="535"/>
                        <a:pt x="25" y="489"/>
                      </a:cubicBezTo>
                      <a:lnTo>
                        <a:pt x="25" y="489"/>
                      </a:lnTo>
                      <a:cubicBezTo>
                        <a:pt x="84" y="378"/>
                        <a:pt x="168" y="287"/>
                        <a:pt x="263" y="207"/>
                      </a:cubicBezTo>
                      <a:lnTo>
                        <a:pt x="263" y="207"/>
                      </a:lnTo>
                      <a:cubicBezTo>
                        <a:pt x="382" y="107"/>
                        <a:pt x="519" y="39"/>
                        <a:pt x="677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4" name="Freeform 423">
                  <a:extLst>
                    <a:ext uri="{FF2B5EF4-FFF2-40B4-BE49-F238E27FC236}">
                      <a16:creationId xmlns:a16="http://schemas.microsoft.com/office/drawing/2014/main" xmlns="" id="{73488FA1-9D49-E44C-99A7-5FF9C0D56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1137" y="-183026"/>
                  <a:ext cx="265499" cy="236421"/>
                </a:xfrm>
                <a:custGeom>
                  <a:avLst/>
                  <a:gdLst>
                    <a:gd name="T0" fmla="*/ 607 w 608"/>
                    <a:gd name="T1" fmla="*/ 541 h 542"/>
                    <a:gd name="T2" fmla="*/ 607 w 608"/>
                    <a:gd name="T3" fmla="*/ 541 h 542"/>
                    <a:gd name="T4" fmla="*/ 237 w 608"/>
                    <a:gd name="T5" fmla="*/ 284 h 542"/>
                    <a:gd name="T6" fmla="*/ 237 w 608"/>
                    <a:gd name="T7" fmla="*/ 284 h 542"/>
                    <a:gd name="T8" fmla="*/ 61 w 608"/>
                    <a:gd name="T9" fmla="*/ 174 h 542"/>
                    <a:gd name="T10" fmla="*/ 61 w 608"/>
                    <a:gd name="T11" fmla="*/ 174 h 542"/>
                    <a:gd name="T12" fmla="*/ 17 w 608"/>
                    <a:gd name="T13" fmla="*/ 97 h 542"/>
                    <a:gd name="T14" fmla="*/ 17 w 608"/>
                    <a:gd name="T15" fmla="*/ 97 h 542"/>
                    <a:gd name="T16" fmla="*/ 93 w 608"/>
                    <a:gd name="T17" fmla="*/ 15 h 542"/>
                    <a:gd name="T18" fmla="*/ 93 w 608"/>
                    <a:gd name="T19" fmla="*/ 15 h 542"/>
                    <a:gd name="T20" fmla="*/ 607 w 608"/>
                    <a:gd name="T21" fmla="*/ 54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8" h="542">
                      <a:moveTo>
                        <a:pt x="607" y="541"/>
                      </a:moveTo>
                      <a:lnTo>
                        <a:pt x="607" y="541"/>
                      </a:lnTo>
                      <a:cubicBezTo>
                        <a:pt x="523" y="383"/>
                        <a:pt x="366" y="354"/>
                        <a:pt x="237" y="284"/>
                      </a:cubicBezTo>
                      <a:lnTo>
                        <a:pt x="237" y="284"/>
                      </a:lnTo>
                      <a:cubicBezTo>
                        <a:pt x="177" y="251"/>
                        <a:pt x="117" y="215"/>
                        <a:pt x="61" y="174"/>
                      </a:cubicBezTo>
                      <a:lnTo>
                        <a:pt x="61" y="174"/>
                      </a:lnTo>
                      <a:cubicBezTo>
                        <a:pt x="40" y="157"/>
                        <a:pt x="25" y="125"/>
                        <a:pt x="17" y="97"/>
                      </a:cubicBezTo>
                      <a:lnTo>
                        <a:pt x="17" y="97"/>
                      </a:lnTo>
                      <a:cubicBezTo>
                        <a:pt x="0" y="38"/>
                        <a:pt x="33" y="0"/>
                        <a:pt x="93" y="15"/>
                      </a:cubicBezTo>
                      <a:lnTo>
                        <a:pt x="93" y="15"/>
                      </a:lnTo>
                      <a:cubicBezTo>
                        <a:pt x="270" y="59"/>
                        <a:pt x="571" y="267"/>
                        <a:pt x="607" y="54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5" name="Freeform 424">
                  <a:extLst>
                    <a:ext uri="{FF2B5EF4-FFF2-40B4-BE49-F238E27FC236}">
                      <a16:creationId xmlns:a16="http://schemas.microsoft.com/office/drawing/2014/main" xmlns="" id="{D46C4FFA-4018-0A4E-AA60-B1F1CAC2B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3363" y="741094"/>
                  <a:ext cx="193795" cy="313935"/>
                </a:xfrm>
                <a:custGeom>
                  <a:avLst/>
                  <a:gdLst>
                    <a:gd name="T0" fmla="*/ 446 w 447"/>
                    <a:gd name="T1" fmla="*/ 12 h 723"/>
                    <a:gd name="T2" fmla="*/ 446 w 447"/>
                    <a:gd name="T3" fmla="*/ 12 h 723"/>
                    <a:gd name="T4" fmla="*/ 264 w 447"/>
                    <a:gd name="T5" fmla="*/ 405 h 723"/>
                    <a:gd name="T6" fmla="*/ 264 w 447"/>
                    <a:gd name="T7" fmla="*/ 405 h 723"/>
                    <a:gd name="T8" fmla="*/ 157 w 447"/>
                    <a:gd name="T9" fmla="*/ 668 h 723"/>
                    <a:gd name="T10" fmla="*/ 157 w 447"/>
                    <a:gd name="T11" fmla="*/ 668 h 723"/>
                    <a:gd name="T12" fmla="*/ 117 w 447"/>
                    <a:gd name="T13" fmla="*/ 702 h 723"/>
                    <a:gd name="T14" fmla="*/ 117 w 447"/>
                    <a:gd name="T15" fmla="*/ 702 h 723"/>
                    <a:gd name="T16" fmla="*/ 23 w 447"/>
                    <a:gd name="T17" fmla="*/ 712 h 723"/>
                    <a:gd name="T18" fmla="*/ 23 w 447"/>
                    <a:gd name="T19" fmla="*/ 712 h 723"/>
                    <a:gd name="T20" fmla="*/ 8 w 447"/>
                    <a:gd name="T21" fmla="*/ 633 h 723"/>
                    <a:gd name="T22" fmla="*/ 8 w 447"/>
                    <a:gd name="T23" fmla="*/ 633 h 723"/>
                    <a:gd name="T24" fmla="*/ 361 w 447"/>
                    <a:gd name="T25" fmla="*/ 46 h 723"/>
                    <a:gd name="T26" fmla="*/ 361 w 447"/>
                    <a:gd name="T27" fmla="*/ 46 h 723"/>
                    <a:gd name="T28" fmla="*/ 436 w 447"/>
                    <a:gd name="T29" fmla="*/ 0 h 723"/>
                    <a:gd name="T30" fmla="*/ 436 w 447"/>
                    <a:gd name="T31" fmla="*/ 0 h 723"/>
                    <a:gd name="T32" fmla="*/ 446 w 447"/>
                    <a:gd name="T33" fmla="*/ 12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7" h="723">
                      <a:moveTo>
                        <a:pt x="446" y="12"/>
                      </a:moveTo>
                      <a:lnTo>
                        <a:pt x="446" y="12"/>
                      </a:lnTo>
                      <a:cubicBezTo>
                        <a:pt x="312" y="111"/>
                        <a:pt x="290" y="258"/>
                        <a:pt x="264" y="405"/>
                      </a:cubicBezTo>
                      <a:lnTo>
                        <a:pt x="264" y="405"/>
                      </a:lnTo>
                      <a:cubicBezTo>
                        <a:pt x="248" y="500"/>
                        <a:pt x="227" y="594"/>
                        <a:pt x="157" y="668"/>
                      </a:cubicBezTo>
                      <a:lnTo>
                        <a:pt x="157" y="668"/>
                      </a:lnTo>
                      <a:cubicBezTo>
                        <a:pt x="144" y="681"/>
                        <a:pt x="132" y="698"/>
                        <a:pt x="117" y="702"/>
                      </a:cubicBezTo>
                      <a:lnTo>
                        <a:pt x="117" y="702"/>
                      </a:lnTo>
                      <a:cubicBezTo>
                        <a:pt x="86" y="711"/>
                        <a:pt x="50" y="722"/>
                        <a:pt x="23" y="712"/>
                      </a:cubicBezTo>
                      <a:lnTo>
                        <a:pt x="23" y="712"/>
                      </a:lnTo>
                      <a:cubicBezTo>
                        <a:pt x="10" y="708"/>
                        <a:pt x="0" y="658"/>
                        <a:pt x="8" y="633"/>
                      </a:cubicBezTo>
                      <a:lnTo>
                        <a:pt x="8" y="633"/>
                      </a:lnTo>
                      <a:cubicBezTo>
                        <a:pt x="70" y="405"/>
                        <a:pt x="180" y="203"/>
                        <a:pt x="361" y="46"/>
                      </a:cubicBezTo>
                      <a:lnTo>
                        <a:pt x="361" y="46"/>
                      </a:lnTo>
                      <a:cubicBezTo>
                        <a:pt x="382" y="27"/>
                        <a:pt x="411" y="15"/>
                        <a:pt x="436" y="0"/>
                      </a:cubicBezTo>
                      <a:lnTo>
                        <a:pt x="436" y="0"/>
                      </a:lnTo>
                      <a:cubicBezTo>
                        <a:pt x="439" y="4"/>
                        <a:pt x="442" y="8"/>
                        <a:pt x="446" y="1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6" name="Freeform 425">
                  <a:extLst>
                    <a:ext uri="{FF2B5EF4-FFF2-40B4-BE49-F238E27FC236}">
                      <a16:creationId xmlns:a16="http://schemas.microsoft.com/office/drawing/2014/main" xmlns="" id="{E7ED2F89-979A-D14D-B0DE-83F0DE726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0886" y="-199392"/>
                  <a:ext cx="122092" cy="292619"/>
                </a:xfrm>
                <a:custGeom>
                  <a:avLst/>
                  <a:gdLst>
                    <a:gd name="T0" fmla="*/ 219 w 278"/>
                    <a:gd name="T1" fmla="*/ 671 h 672"/>
                    <a:gd name="T2" fmla="*/ 219 w 278"/>
                    <a:gd name="T3" fmla="*/ 671 h 672"/>
                    <a:gd name="T4" fmla="*/ 196 w 278"/>
                    <a:gd name="T5" fmla="*/ 570 h 672"/>
                    <a:gd name="T6" fmla="*/ 196 w 278"/>
                    <a:gd name="T7" fmla="*/ 570 h 672"/>
                    <a:gd name="T8" fmla="*/ 69 w 278"/>
                    <a:gd name="T9" fmla="*/ 321 h 672"/>
                    <a:gd name="T10" fmla="*/ 69 w 278"/>
                    <a:gd name="T11" fmla="*/ 321 h 672"/>
                    <a:gd name="T12" fmla="*/ 19 w 278"/>
                    <a:gd name="T13" fmla="*/ 88 h 672"/>
                    <a:gd name="T14" fmla="*/ 19 w 278"/>
                    <a:gd name="T15" fmla="*/ 88 h 672"/>
                    <a:gd name="T16" fmla="*/ 100 w 278"/>
                    <a:gd name="T17" fmla="*/ 5 h 672"/>
                    <a:gd name="T18" fmla="*/ 100 w 278"/>
                    <a:gd name="T19" fmla="*/ 5 h 672"/>
                    <a:gd name="T20" fmla="*/ 174 w 278"/>
                    <a:gd name="T21" fmla="*/ 70 h 672"/>
                    <a:gd name="T22" fmla="*/ 174 w 278"/>
                    <a:gd name="T23" fmla="*/ 70 h 672"/>
                    <a:gd name="T24" fmla="*/ 237 w 278"/>
                    <a:gd name="T25" fmla="*/ 609 h 672"/>
                    <a:gd name="T26" fmla="*/ 237 w 278"/>
                    <a:gd name="T27" fmla="*/ 609 h 672"/>
                    <a:gd name="T28" fmla="*/ 219 w 278"/>
                    <a:gd name="T29" fmla="*/ 671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8" h="672">
                      <a:moveTo>
                        <a:pt x="219" y="671"/>
                      </a:moveTo>
                      <a:lnTo>
                        <a:pt x="219" y="671"/>
                      </a:lnTo>
                      <a:cubicBezTo>
                        <a:pt x="209" y="626"/>
                        <a:pt x="208" y="595"/>
                        <a:pt x="196" y="570"/>
                      </a:cubicBezTo>
                      <a:lnTo>
                        <a:pt x="196" y="570"/>
                      </a:lnTo>
                      <a:cubicBezTo>
                        <a:pt x="156" y="485"/>
                        <a:pt x="119" y="398"/>
                        <a:pt x="69" y="321"/>
                      </a:cubicBezTo>
                      <a:lnTo>
                        <a:pt x="69" y="321"/>
                      </a:lnTo>
                      <a:cubicBezTo>
                        <a:pt x="21" y="247"/>
                        <a:pt x="0" y="172"/>
                        <a:pt x="19" y="88"/>
                      </a:cubicBezTo>
                      <a:lnTo>
                        <a:pt x="19" y="88"/>
                      </a:lnTo>
                      <a:cubicBezTo>
                        <a:pt x="28" y="45"/>
                        <a:pt x="50" y="10"/>
                        <a:pt x="100" y="5"/>
                      </a:cubicBezTo>
                      <a:lnTo>
                        <a:pt x="100" y="5"/>
                      </a:lnTo>
                      <a:cubicBezTo>
                        <a:pt x="149" y="0"/>
                        <a:pt x="161" y="38"/>
                        <a:pt x="174" y="70"/>
                      </a:cubicBezTo>
                      <a:lnTo>
                        <a:pt x="174" y="70"/>
                      </a:lnTo>
                      <a:cubicBezTo>
                        <a:pt x="244" y="244"/>
                        <a:pt x="277" y="422"/>
                        <a:pt x="237" y="609"/>
                      </a:cubicBezTo>
                      <a:lnTo>
                        <a:pt x="237" y="609"/>
                      </a:lnTo>
                      <a:cubicBezTo>
                        <a:pt x="234" y="624"/>
                        <a:pt x="228" y="639"/>
                        <a:pt x="219" y="67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7" name="Freeform 426">
                  <a:extLst>
                    <a:ext uri="{FF2B5EF4-FFF2-40B4-BE49-F238E27FC236}">
                      <a16:creationId xmlns:a16="http://schemas.microsoft.com/office/drawing/2014/main" xmlns="" id="{C3D6FBAE-80D2-8A40-B2EC-689CCF498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1603" y="963249"/>
                  <a:ext cx="261624" cy="118211"/>
                </a:xfrm>
                <a:custGeom>
                  <a:avLst/>
                  <a:gdLst>
                    <a:gd name="T0" fmla="*/ 604 w 606"/>
                    <a:gd name="T1" fmla="*/ 89 h 275"/>
                    <a:gd name="T2" fmla="*/ 604 w 606"/>
                    <a:gd name="T3" fmla="*/ 89 h 275"/>
                    <a:gd name="T4" fmla="*/ 578 w 606"/>
                    <a:gd name="T5" fmla="*/ 90 h 275"/>
                    <a:gd name="T6" fmla="*/ 578 w 606"/>
                    <a:gd name="T7" fmla="*/ 90 h 275"/>
                    <a:gd name="T8" fmla="*/ 380 w 606"/>
                    <a:gd name="T9" fmla="*/ 136 h 275"/>
                    <a:gd name="T10" fmla="*/ 380 w 606"/>
                    <a:gd name="T11" fmla="*/ 136 h 275"/>
                    <a:gd name="T12" fmla="*/ 177 w 606"/>
                    <a:gd name="T13" fmla="*/ 249 h 275"/>
                    <a:gd name="T14" fmla="*/ 177 w 606"/>
                    <a:gd name="T15" fmla="*/ 249 h 275"/>
                    <a:gd name="T16" fmla="*/ 34 w 606"/>
                    <a:gd name="T17" fmla="*/ 210 h 275"/>
                    <a:gd name="T18" fmla="*/ 34 w 606"/>
                    <a:gd name="T19" fmla="*/ 210 h 275"/>
                    <a:gd name="T20" fmla="*/ 68 w 606"/>
                    <a:gd name="T21" fmla="*/ 96 h 275"/>
                    <a:gd name="T22" fmla="*/ 68 w 606"/>
                    <a:gd name="T23" fmla="*/ 96 h 275"/>
                    <a:gd name="T24" fmla="*/ 317 w 606"/>
                    <a:gd name="T25" fmla="*/ 16 h 275"/>
                    <a:gd name="T26" fmla="*/ 317 w 606"/>
                    <a:gd name="T27" fmla="*/ 16 h 275"/>
                    <a:gd name="T28" fmla="*/ 605 w 606"/>
                    <a:gd name="T29" fmla="*/ 77 h 275"/>
                    <a:gd name="T30" fmla="*/ 605 w 606"/>
                    <a:gd name="T31" fmla="*/ 77 h 275"/>
                    <a:gd name="T32" fmla="*/ 604 w 606"/>
                    <a:gd name="T33" fmla="*/ 89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6" h="275">
                      <a:moveTo>
                        <a:pt x="604" y="89"/>
                      </a:moveTo>
                      <a:lnTo>
                        <a:pt x="604" y="89"/>
                      </a:lnTo>
                      <a:cubicBezTo>
                        <a:pt x="595" y="90"/>
                        <a:pt x="586" y="92"/>
                        <a:pt x="578" y="90"/>
                      </a:cubicBezTo>
                      <a:lnTo>
                        <a:pt x="578" y="90"/>
                      </a:lnTo>
                      <a:cubicBezTo>
                        <a:pt x="504" y="73"/>
                        <a:pt x="442" y="96"/>
                        <a:pt x="380" y="136"/>
                      </a:cubicBezTo>
                      <a:lnTo>
                        <a:pt x="380" y="136"/>
                      </a:lnTo>
                      <a:cubicBezTo>
                        <a:pt x="315" y="178"/>
                        <a:pt x="246" y="214"/>
                        <a:pt x="177" y="249"/>
                      </a:cubicBezTo>
                      <a:lnTo>
                        <a:pt x="177" y="249"/>
                      </a:lnTo>
                      <a:cubicBezTo>
                        <a:pt x="130" y="274"/>
                        <a:pt x="63" y="254"/>
                        <a:pt x="34" y="210"/>
                      </a:cubicBezTo>
                      <a:lnTo>
                        <a:pt x="34" y="210"/>
                      </a:lnTo>
                      <a:cubicBezTo>
                        <a:pt x="0" y="160"/>
                        <a:pt x="36" y="123"/>
                        <a:pt x="68" y="96"/>
                      </a:cubicBezTo>
                      <a:lnTo>
                        <a:pt x="68" y="96"/>
                      </a:lnTo>
                      <a:cubicBezTo>
                        <a:pt x="139" y="37"/>
                        <a:pt x="223" y="0"/>
                        <a:pt x="317" y="16"/>
                      </a:cubicBezTo>
                      <a:lnTo>
                        <a:pt x="317" y="16"/>
                      </a:lnTo>
                      <a:cubicBezTo>
                        <a:pt x="414" y="31"/>
                        <a:pt x="509" y="56"/>
                        <a:pt x="605" y="77"/>
                      </a:cubicBezTo>
                      <a:lnTo>
                        <a:pt x="605" y="77"/>
                      </a:lnTo>
                      <a:cubicBezTo>
                        <a:pt x="605" y="80"/>
                        <a:pt x="604" y="85"/>
                        <a:pt x="604" y="8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18" name="Freeform 427">
                  <a:extLst>
                    <a:ext uri="{FF2B5EF4-FFF2-40B4-BE49-F238E27FC236}">
                      <a16:creationId xmlns:a16="http://schemas.microsoft.com/office/drawing/2014/main" xmlns="" id="{CDC20C02-A5F0-D447-8F7D-A6219EF01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3602" y="524041"/>
                  <a:ext cx="188160" cy="272640"/>
                </a:xfrm>
                <a:custGeom>
                  <a:avLst/>
                  <a:gdLst>
                    <a:gd name="T0" fmla="*/ 187722 w 430"/>
                    <a:gd name="T1" fmla="*/ 4798 h 625"/>
                    <a:gd name="T2" fmla="*/ 187722 w 430"/>
                    <a:gd name="T3" fmla="*/ 4798 h 625"/>
                    <a:gd name="T4" fmla="*/ 165406 w 430"/>
                    <a:gd name="T5" fmla="*/ 15704 h 625"/>
                    <a:gd name="T6" fmla="*/ 165406 w 430"/>
                    <a:gd name="T7" fmla="*/ 15704 h 625"/>
                    <a:gd name="T8" fmla="*/ 63449 w 430"/>
                    <a:gd name="T9" fmla="*/ 171000 h 625"/>
                    <a:gd name="T10" fmla="*/ 63449 w 430"/>
                    <a:gd name="T11" fmla="*/ 171000 h 625"/>
                    <a:gd name="T12" fmla="*/ 48572 w 430"/>
                    <a:gd name="T13" fmla="*/ 248211 h 625"/>
                    <a:gd name="T14" fmla="*/ 48572 w 430"/>
                    <a:gd name="T15" fmla="*/ 248211 h 625"/>
                    <a:gd name="T16" fmla="*/ 28443 w 430"/>
                    <a:gd name="T17" fmla="*/ 272204 h 625"/>
                    <a:gd name="T18" fmla="*/ 28443 w 430"/>
                    <a:gd name="T19" fmla="*/ 272204 h 625"/>
                    <a:gd name="T20" fmla="*/ 7001 w 430"/>
                    <a:gd name="T21" fmla="*/ 248211 h 625"/>
                    <a:gd name="T22" fmla="*/ 7001 w 430"/>
                    <a:gd name="T23" fmla="*/ 248211 h 625"/>
                    <a:gd name="T24" fmla="*/ 5689 w 430"/>
                    <a:gd name="T25" fmla="*/ 181469 h 625"/>
                    <a:gd name="T26" fmla="*/ 5689 w 430"/>
                    <a:gd name="T27" fmla="*/ 181469 h 625"/>
                    <a:gd name="T28" fmla="*/ 161468 w 430"/>
                    <a:gd name="T29" fmla="*/ 5235 h 625"/>
                    <a:gd name="T30" fmla="*/ 161468 w 430"/>
                    <a:gd name="T31" fmla="*/ 5235 h 625"/>
                    <a:gd name="T32" fmla="*/ 185972 w 430"/>
                    <a:gd name="T33" fmla="*/ 0 h 625"/>
                    <a:gd name="T34" fmla="*/ 185972 w 430"/>
                    <a:gd name="T35" fmla="*/ 0 h 625"/>
                    <a:gd name="T36" fmla="*/ 187722 w 430"/>
                    <a:gd name="T37" fmla="*/ 4798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30" h="625">
                      <a:moveTo>
                        <a:pt x="429" y="11"/>
                      </a:moveTo>
                      <a:lnTo>
                        <a:pt x="429" y="11"/>
                      </a:lnTo>
                      <a:cubicBezTo>
                        <a:pt x="412" y="20"/>
                        <a:pt x="395" y="28"/>
                        <a:pt x="378" y="36"/>
                      </a:cubicBezTo>
                      <a:cubicBezTo>
                        <a:pt x="227" y="107"/>
                        <a:pt x="176" y="243"/>
                        <a:pt x="145" y="392"/>
                      </a:cubicBezTo>
                      <a:cubicBezTo>
                        <a:pt x="133" y="451"/>
                        <a:pt x="126" y="511"/>
                        <a:pt x="111" y="569"/>
                      </a:cubicBezTo>
                      <a:cubicBezTo>
                        <a:pt x="104" y="590"/>
                        <a:pt x="81" y="606"/>
                        <a:pt x="65" y="624"/>
                      </a:cubicBezTo>
                      <a:cubicBezTo>
                        <a:pt x="48" y="606"/>
                        <a:pt x="19" y="590"/>
                        <a:pt x="16" y="569"/>
                      </a:cubicBezTo>
                      <a:cubicBezTo>
                        <a:pt x="8" y="519"/>
                        <a:pt x="0" y="464"/>
                        <a:pt x="13" y="416"/>
                      </a:cubicBezTo>
                      <a:cubicBezTo>
                        <a:pt x="63" y="224"/>
                        <a:pt x="173" y="78"/>
                        <a:pt x="369" y="12"/>
                      </a:cubicBezTo>
                      <a:cubicBezTo>
                        <a:pt x="388" y="6"/>
                        <a:pt x="406" y="4"/>
                        <a:pt x="425" y="0"/>
                      </a:cubicBezTo>
                      <a:cubicBezTo>
                        <a:pt x="426" y="3"/>
                        <a:pt x="428" y="7"/>
                        <a:pt x="429" y="1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619" name="Freeform 428">
                  <a:extLst>
                    <a:ext uri="{FF2B5EF4-FFF2-40B4-BE49-F238E27FC236}">
                      <a16:creationId xmlns:a16="http://schemas.microsoft.com/office/drawing/2014/main" xmlns="" id="{B19DF5E3-EC55-2C46-AF81-951BD5DB4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7246" y="1047572"/>
                  <a:ext cx="129843" cy="209290"/>
                </a:xfrm>
                <a:custGeom>
                  <a:avLst/>
                  <a:gdLst>
                    <a:gd name="T0" fmla="*/ 4 w 301"/>
                    <a:gd name="T1" fmla="*/ 0 h 479"/>
                    <a:gd name="T2" fmla="*/ 4 w 301"/>
                    <a:gd name="T3" fmla="*/ 0 h 479"/>
                    <a:gd name="T4" fmla="*/ 251 w 301"/>
                    <a:gd name="T5" fmla="*/ 235 h 479"/>
                    <a:gd name="T6" fmla="*/ 251 w 301"/>
                    <a:gd name="T7" fmla="*/ 235 h 479"/>
                    <a:gd name="T8" fmla="*/ 298 w 301"/>
                    <a:gd name="T9" fmla="*/ 390 h 479"/>
                    <a:gd name="T10" fmla="*/ 298 w 301"/>
                    <a:gd name="T11" fmla="*/ 390 h 479"/>
                    <a:gd name="T12" fmla="*/ 245 w 301"/>
                    <a:gd name="T13" fmla="*/ 470 h 479"/>
                    <a:gd name="T14" fmla="*/ 245 w 301"/>
                    <a:gd name="T15" fmla="*/ 470 h 479"/>
                    <a:gd name="T16" fmla="*/ 164 w 301"/>
                    <a:gd name="T17" fmla="*/ 430 h 479"/>
                    <a:gd name="T18" fmla="*/ 164 w 301"/>
                    <a:gd name="T19" fmla="*/ 430 h 479"/>
                    <a:gd name="T20" fmla="*/ 79 w 301"/>
                    <a:gd name="T21" fmla="*/ 240 h 479"/>
                    <a:gd name="T22" fmla="*/ 79 w 301"/>
                    <a:gd name="T23" fmla="*/ 240 h 479"/>
                    <a:gd name="T24" fmla="*/ 0 w 301"/>
                    <a:gd name="T25" fmla="*/ 11 h 479"/>
                    <a:gd name="T26" fmla="*/ 0 w 301"/>
                    <a:gd name="T27" fmla="*/ 11 h 479"/>
                    <a:gd name="T28" fmla="*/ 4 w 301"/>
                    <a:gd name="T29" fmla="*/ 0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1" h="479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87" y="77"/>
                        <a:pt x="177" y="149"/>
                        <a:pt x="251" y="235"/>
                      </a:cubicBezTo>
                      <a:lnTo>
                        <a:pt x="251" y="235"/>
                      </a:lnTo>
                      <a:cubicBezTo>
                        <a:pt x="284" y="273"/>
                        <a:pt x="294" y="337"/>
                        <a:pt x="298" y="390"/>
                      </a:cubicBezTo>
                      <a:lnTo>
                        <a:pt x="298" y="390"/>
                      </a:lnTo>
                      <a:cubicBezTo>
                        <a:pt x="300" y="417"/>
                        <a:pt x="271" y="460"/>
                        <a:pt x="245" y="470"/>
                      </a:cubicBezTo>
                      <a:lnTo>
                        <a:pt x="245" y="470"/>
                      </a:lnTo>
                      <a:cubicBezTo>
                        <a:pt x="226" y="478"/>
                        <a:pt x="178" y="453"/>
                        <a:pt x="164" y="430"/>
                      </a:cubicBezTo>
                      <a:lnTo>
                        <a:pt x="164" y="430"/>
                      </a:lnTo>
                      <a:cubicBezTo>
                        <a:pt x="130" y="371"/>
                        <a:pt x="104" y="305"/>
                        <a:pt x="79" y="240"/>
                      </a:cubicBezTo>
                      <a:lnTo>
                        <a:pt x="79" y="240"/>
                      </a:lnTo>
                      <a:cubicBezTo>
                        <a:pt x="50" y="165"/>
                        <a:pt x="26" y="87"/>
                        <a:pt x="0" y="11"/>
                      </a:cubicBezTo>
                      <a:lnTo>
                        <a:pt x="0" y="11"/>
                      </a:lnTo>
                      <a:cubicBezTo>
                        <a:pt x="1" y="7"/>
                        <a:pt x="3" y="4"/>
                        <a:pt x="4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0" name="Freeform 429">
                  <a:extLst>
                    <a:ext uri="{FF2B5EF4-FFF2-40B4-BE49-F238E27FC236}">
                      <a16:creationId xmlns:a16="http://schemas.microsoft.com/office/drawing/2014/main" xmlns="" id="{7616CADF-4A8F-6D4E-98D9-B51A5E43D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8030" y="204937"/>
                  <a:ext cx="125966" cy="180223"/>
                </a:xfrm>
                <a:custGeom>
                  <a:avLst/>
                  <a:gdLst>
                    <a:gd name="T0" fmla="*/ 231 w 285"/>
                    <a:gd name="T1" fmla="*/ 0 h 415"/>
                    <a:gd name="T2" fmla="*/ 231 w 285"/>
                    <a:gd name="T3" fmla="*/ 0 h 415"/>
                    <a:gd name="T4" fmla="*/ 194 w 285"/>
                    <a:gd name="T5" fmla="*/ 330 h 415"/>
                    <a:gd name="T6" fmla="*/ 194 w 285"/>
                    <a:gd name="T7" fmla="*/ 330 h 415"/>
                    <a:gd name="T8" fmla="*/ 50 w 285"/>
                    <a:gd name="T9" fmla="*/ 387 h 415"/>
                    <a:gd name="T10" fmla="*/ 50 w 285"/>
                    <a:gd name="T11" fmla="*/ 387 h 415"/>
                    <a:gd name="T12" fmla="*/ 33 w 285"/>
                    <a:gd name="T13" fmla="*/ 237 h 415"/>
                    <a:gd name="T14" fmla="*/ 33 w 285"/>
                    <a:gd name="T15" fmla="*/ 237 h 415"/>
                    <a:gd name="T16" fmla="*/ 102 w 285"/>
                    <a:gd name="T17" fmla="*/ 142 h 415"/>
                    <a:gd name="T18" fmla="*/ 102 w 285"/>
                    <a:gd name="T19" fmla="*/ 142 h 415"/>
                    <a:gd name="T20" fmla="*/ 231 w 285"/>
                    <a:gd name="T21" fmla="*/ 0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5" h="415">
                      <a:moveTo>
                        <a:pt x="231" y="0"/>
                      </a:moveTo>
                      <a:lnTo>
                        <a:pt x="231" y="0"/>
                      </a:lnTo>
                      <a:cubicBezTo>
                        <a:pt x="246" y="115"/>
                        <a:pt x="284" y="229"/>
                        <a:pt x="194" y="330"/>
                      </a:cubicBezTo>
                      <a:lnTo>
                        <a:pt x="194" y="330"/>
                      </a:lnTo>
                      <a:cubicBezTo>
                        <a:pt x="144" y="386"/>
                        <a:pt x="81" y="414"/>
                        <a:pt x="50" y="387"/>
                      </a:cubicBezTo>
                      <a:lnTo>
                        <a:pt x="50" y="387"/>
                      </a:lnTo>
                      <a:cubicBezTo>
                        <a:pt x="0" y="345"/>
                        <a:pt x="14" y="287"/>
                        <a:pt x="33" y="237"/>
                      </a:cubicBezTo>
                      <a:lnTo>
                        <a:pt x="33" y="237"/>
                      </a:lnTo>
                      <a:cubicBezTo>
                        <a:pt x="47" y="202"/>
                        <a:pt x="76" y="172"/>
                        <a:pt x="102" y="142"/>
                      </a:cubicBezTo>
                      <a:lnTo>
                        <a:pt x="102" y="142"/>
                      </a:lnTo>
                      <a:cubicBezTo>
                        <a:pt x="142" y="95"/>
                        <a:pt x="184" y="51"/>
                        <a:pt x="231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1" name="Freeform 430">
                  <a:extLst>
                    <a:ext uri="{FF2B5EF4-FFF2-40B4-BE49-F238E27FC236}">
                      <a16:creationId xmlns:a16="http://schemas.microsoft.com/office/drawing/2014/main" xmlns="" id="{3336B02E-EEE2-DC42-8302-2E57949463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03630" y="390405"/>
                  <a:ext cx="145346" cy="193787"/>
                </a:xfrm>
                <a:custGeom>
                  <a:avLst/>
                  <a:gdLst>
                    <a:gd name="T0" fmla="*/ 335 w 336"/>
                    <a:gd name="T1" fmla="*/ 437 h 447"/>
                    <a:gd name="T2" fmla="*/ 335 w 336"/>
                    <a:gd name="T3" fmla="*/ 437 h 447"/>
                    <a:gd name="T4" fmla="*/ 106 w 336"/>
                    <a:gd name="T5" fmla="*/ 257 h 447"/>
                    <a:gd name="T6" fmla="*/ 106 w 336"/>
                    <a:gd name="T7" fmla="*/ 257 h 447"/>
                    <a:gd name="T8" fmla="*/ 29 w 336"/>
                    <a:gd name="T9" fmla="*/ 45 h 447"/>
                    <a:gd name="T10" fmla="*/ 29 w 336"/>
                    <a:gd name="T11" fmla="*/ 45 h 447"/>
                    <a:gd name="T12" fmla="*/ 97 w 336"/>
                    <a:gd name="T13" fmla="*/ 17 h 447"/>
                    <a:gd name="T14" fmla="*/ 97 w 336"/>
                    <a:gd name="T15" fmla="*/ 17 h 447"/>
                    <a:gd name="T16" fmla="*/ 130 w 336"/>
                    <a:gd name="T17" fmla="*/ 41 h 447"/>
                    <a:gd name="T18" fmla="*/ 130 w 336"/>
                    <a:gd name="T19" fmla="*/ 41 h 447"/>
                    <a:gd name="T20" fmla="*/ 334 w 336"/>
                    <a:gd name="T21" fmla="*/ 439 h 447"/>
                    <a:gd name="T22" fmla="*/ 334 w 336"/>
                    <a:gd name="T23" fmla="*/ 439 h 447"/>
                    <a:gd name="T24" fmla="*/ 335 w 336"/>
                    <a:gd name="T25" fmla="*/ 437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6" h="447">
                      <a:moveTo>
                        <a:pt x="335" y="437"/>
                      </a:moveTo>
                      <a:lnTo>
                        <a:pt x="335" y="437"/>
                      </a:lnTo>
                      <a:cubicBezTo>
                        <a:pt x="261" y="378"/>
                        <a:pt x="184" y="317"/>
                        <a:pt x="106" y="257"/>
                      </a:cubicBezTo>
                      <a:lnTo>
                        <a:pt x="106" y="257"/>
                      </a:lnTo>
                      <a:cubicBezTo>
                        <a:pt x="24" y="193"/>
                        <a:pt x="0" y="126"/>
                        <a:pt x="29" y="45"/>
                      </a:cubicBezTo>
                      <a:lnTo>
                        <a:pt x="29" y="45"/>
                      </a:lnTo>
                      <a:cubicBezTo>
                        <a:pt x="43" y="5"/>
                        <a:pt x="64" y="0"/>
                        <a:pt x="97" y="17"/>
                      </a:cubicBezTo>
                      <a:lnTo>
                        <a:pt x="97" y="17"/>
                      </a:lnTo>
                      <a:cubicBezTo>
                        <a:pt x="109" y="24"/>
                        <a:pt x="122" y="31"/>
                        <a:pt x="130" y="41"/>
                      </a:cubicBezTo>
                      <a:lnTo>
                        <a:pt x="130" y="41"/>
                      </a:lnTo>
                      <a:cubicBezTo>
                        <a:pt x="227" y="159"/>
                        <a:pt x="294" y="292"/>
                        <a:pt x="334" y="439"/>
                      </a:cubicBezTo>
                      <a:lnTo>
                        <a:pt x="334" y="439"/>
                      </a:lnTo>
                      <a:cubicBezTo>
                        <a:pt x="335" y="442"/>
                        <a:pt x="332" y="446"/>
                        <a:pt x="335" y="43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2" name="Freeform 431">
                  <a:extLst>
                    <a:ext uri="{FF2B5EF4-FFF2-40B4-BE49-F238E27FC236}">
                      <a16:creationId xmlns:a16="http://schemas.microsoft.com/office/drawing/2014/main" xmlns="" id="{1DE92025-C2C2-C648-A1CE-86D5A89185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5584" y="691259"/>
                  <a:ext cx="182167" cy="151154"/>
                </a:xfrm>
                <a:custGeom>
                  <a:avLst/>
                  <a:gdLst>
                    <a:gd name="T0" fmla="*/ 0 w 419"/>
                    <a:gd name="T1" fmla="*/ 316 h 347"/>
                    <a:gd name="T2" fmla="*/ 0 w 419"/>
                    <a:gd name="T3" fmla="*/ 316 h 347"/>
                    <a:gd name="T4" fmla="*/ 418 w 419"/>
                    <a:gd name="T5" fmla="*/ 31 h 347"/>
                    <a:gd name="T6" fmla="*/ 418 w 419"/>
                    <a:gd name="T7" fmla="*/ 31 h 347"/>
                    <a:gd name="T8" fmla="*/ 229 w 419"/>
                    <a:gd name="T9" fmla="*/ 232 h 347"/>
                    <a:gd name="T10" fmla="*/ 229 w 419"/>
                    <a:gd name="T11" fmla="*/ 232 h 347"/>
                    <a:gd name="T12" fmla="*/ 0 w 419"/>
                    <a:gd name="T13" fmla="*/ 31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347">
                      <a:moveTo>
                        <a:pt x="0" y="316"/>
                      </a:moveTo>
                      <a:lnTo>
                        <a:pt x="0" y="316"/>
                      </a:lnTo>
                      <a:cubicBezTo>
                        <a:pt x="43" y="146"/>
                        <a:pt x="262" y="0"/>
                        <a:pt x="418" y="31"/>
                      </a:cubicBezTo>
                      <a:lnTo>
                        <a:pt x="418" y="31"/>
                      </a:lnTo>
                      <a:cubicBezTo>
                        <a:pt x="357" y="96"/>
                        <a:pt x="291" y="162"/>
                        <a:pt x="229" y="232"/>
                      </a:cubicBezTo>
                      <a:lnTo>
                        <a:pt x="229" y="232"/>
                      </a:lnTo>
                      <a:cubicBezTo>
                        <a:pt x="149" y="319"/>
                        <a:pt x="78" y="346"/>
                        <a:pt x="0" y="31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3" name="Freeform 432">
                  <a:extLst>
                    <a:ext uri="{FF2B5EF4-FFF2-40B4-BE49-F238E27FC236}">
                      <a16:creationId xmlns:a16="http://schemas.microsoft.com/office/drawing/2014/main" xmlns="" id="{9F7042AE-7FD3-CA46-A067-226648146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6462" y="699368"/>
                  <a:ext cx="234491" cy="127900"/>
                </a:xfrm>
                <a:custGeom>
                  <a:avLst/>
                  <a:gdLst>
                    <a:gd name="T0" fmla="*/ 535 w 536"/>
                    <a:gd name="T1" fmla="*/ 0 h 297"/>
                    <a:gd name="T2" fmla="*/ 535 w 536"/>
                    <a:gd name="T3" fmla="*/ 0 h 297"/>
                    <a:gd name="T4" fmla="*/ 149 w 536"/>
                    <a:gd name="T5" fmla="*/ 287 h 297"/>
                    <a:gd name="T6" fmla="*/ 149 w 536"/>
                    <a:gd name="T7" fmla="*/ 287 h 297"/>
                    <a:gd name="T8" fmla="*/ 20 w 536"/>
                    <a:gd name="T9" fmla="*/ 271 h 297"/>
                    <a:gd name="T10" fmla="*/ 20 w 536"/>
                    <a:gd name="T11" fmla="*/ 271 h 297"/>
                    <a:gd name="T12" fmla="*/ 96 w 536"/>
                    <a:gd name="T13" fmla="*/ 167 h 297"/>
                    <a:gd name="T14" fmla="*/ 96 w 536"/>
                    <a:gd name="T15" fmla="*/ 167 h 297"/>
                    <a:gd name="T16" fmla="*/ 142 w 536"/>
                    <a:gd name="T17" fmla="*/ 151 h 297"/>
                    <a:gd name="T18" fmla="*/ 142 w 536"/>
                    <a:gd name="T19" fmla="*/ 151 h 297"/>
                    <a:gd name="T20" fmla="*/ 535 w 536"/>
                    <a:gd name="T21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6" h="297">
                      <a:moveTo>
                        <a:pt x="535" y="0"/>
                      </a:moveTo>
                      <a:lnTo>
                        <a:pt x="535" y="0"/>
                      </a:lnTo>
                      <a:cubicBezTo>
                        <a:pt x="429" y="129"/>
                        <a:pt x="318" y="250"/>
                        <a:pt x="149" y="287"/>
                      </a:cubicBezTo>
                      <a:lnTo>
                        <a:pt x="149" y="287"/>
                      </a:lnTo>
                      <a:cubicBezTo>
                        <a:pt x="107" y="296"/>
                        <a:pt x="27" y="291"/>
                        <a:pt x="20" y="271"/>
                      </a:cubicBezTo>
                      <a:lnTo>
                        <a:pt x="20" y="271"/>
                      </a:lnTo>
                      <a:cubicBezTo>
                        <a:pt x="0" y="220"/>
                        <a:pt x="58" y="193"/>
                        <a:pt x="96" y="167"/>
                      </a:cubicBezTo>
                      <a:lnTo>
                        <a:pt x="96" y="167"/>
                      </a:lnTo>
                      <a:cubicBezTo>
                        <a:pt x="109" y="158"/>
                        <a:pt x="126" y="154"/>
                        <a:pt x="142" y="151"/>
                      </a:cubicBezTo>
                      <a:lnTo>
                        <a:pt x="142" y="151"/>
                      </a:lnTo>
                      <a:cubicBezTo>
                        <a:pt x="285" y="133"/>
                        <a:pt x="414" y="76"/>
                        <a:pt x="535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4" name="Freeform 433">
                  <a:extLst>
                    <a:ext uri="{FF2B5EF4-FFF2-40B4-BE49-F238E27FC236}">
                      <a16:creationId xmlns:a16="http://schemas.microsoft.com/office/drawing/2014/main" xmlns="" id="{A67C5D1C-C584-0B41-ABE4-DE4223D34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6209" y="701274"/>
                  <a:ext cx="135657" cy="155030"/>
                </a:xfrm>
                <a:custGeom>
                  <a:avLst/>
                  <a:gdLst>
                    <a:gd name="T0" fmla="*/ 311 w 312"/>
                    <a:gd name="T1" fmla="*/ 0 h 359"/>
                    <a:gd name="T2" fmla="*/ 311 w 312"/>
                    <a:gd name="T3" fmla="*/ 0 h 359"/>
                    <a:gd name="T4" fmla="*/ 125 w 312"/>
                    <a:gd name="T5" fmla="*/ 319 h 359"/>
                    <a:gd name="T6" fmla="*/ 125 w 312"/>
                    <a:gd name="T7" fmla="*/ 319 h 359"/>
                    <a:gd name="T8" fmla="*/ 29 w 312"/>
                    <a:gd name="T9" fmla="*/ 346 h 359"/>
                    <a:gd name="T10" fmla="*/ 29 w 312"/>
                    <a:gd name="T11" fmla="*/ 346 h 359"/>
                    <a:gd name="T12" fmla="*/ 52 w 312"/>
                    <a:gd name="T13" fmla="*/ 250 h 359"/>
                    <a:gd name="T14" fmla="*/ 52 w 312"/>
                    <a:gd name="T15" fmla="*/ 250 h 359"/>
                    <a:gd name="T16" fmla="*/ 79 w 312"/>
                    <a:gd name="T17" fmla="*/ 225 h 359"/>
                    <a:gd name="T18" fmla="*/ 79 w 312"/>
                    <a:gd name="T19" fmla="*/ 225 h 359"/>
                    <a:gd name="T20" fmla="*/ 311 w 312"/>
                    <a:gd name="T2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2" h="359">
                      <a:moveTo>
                        <a:pt x="311" y="0"/>
                      </a:moveTo>
                      <a:lnTo>
                        <a:pt x="311" y="0"/>
                      </a:lnTo>
                      <a:cubicBezTo>
                        <a:pt x="275" y="122"/>
                        <a:pt x="233" y="242"/>
                        <a:pt x="125" y="319"/>
                      </a:cubicBezTo>
                      <a:lnTo>
                        <a:pt x="125" y="319"/>
                      </a:lnTo>
                      <a:cubicBezTo>
                        <a:pt x="98" y="338"/>
                        <a:pt x="40" y="358"/>
                        <a:pt x="29" y="346"/>
                      </a:cubicBezTo>
                      <a:lnTo>
                        <a:pt x="29" y="346"/>
                      </a:lnTo>
                      <a:cubicBezTo>
                        <a:pt x="0" y="316"/>
                        <a:pt x="33" y="280"/>
                        <a:pt x="52" y="250"/>
                      </a:cubicBezTo>
                      <a:lnTo>
                        <a:pt x="52" y="250"/>
                      </a:lnTo>
                      <a:cubicBezTo>
                        <a:pt x="58" y="240"/>
                        <a:pt x="69" y="231"/>
                        <a:pt x="79" y="225"/>
                      </a:cubicBezTo>
                      <a:lnTo>
                        <a:pt x="79" y="225"/>
                      </a:lnTo>
                      <a:cubicBezTo>
                        <a:pt x="174" y="169"/>
                        <a:pt x="249" y="90"/>
                        <a:pt x="311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5" name="Freeform 434">
                  <a:extLst>
                    <a:ext uri="{FF2B5EF4-FFF2-40B4-BE49-F238E27FC236}">
                      <a16:creationId xmlns:a16="http://schemas.microsoft.com/office/drawing/2014/main" xmlns="" id="{0CFBF976-D574-9C4D-B42F-25EC93561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9555" y="773453"/>
                  <a:ext cx="85270" cy="197663"/>
                </a:xfrm>
                <a:custGeom>
                  <a:avLst/>
                  <a:gdLst>
                    <a:gd name="T0" fmla="*/ 17 w 195"/>
                    <a:gd name="T1" fmla="*/ 0 h 455"/>
                    <a:gd name="T2" fmla="*/ 17 w 195"/>
                    <a:gd name="T3" fmla="*/ 0 h 455"/>
                    <a:gd name="T4" fmla="*/ 189 w 195"/>
                    <a:gd name="T5" fmla="*/ 342 h 455"/>
                    <a:gd name="T6" fmla="*/ 189 w 195"/>
                    <a:gd name="T7" fmla="*/ 342 h 455"/>
                    <a:gd name="T8" fmla="*/ 182 w 195"/>
                    <a:gd name="T9" fmla="*/ 416 h 455"/>
                    <a:gd name="T10" fmla="*/ 182 w 195"/>
                    <a:gd name="T11" fmla="*/ 416 h 455"/>
                    <a:gd name="T12" fmla="*/ 126 w 195"/>
                    <a:gd name="T13" fmla="*/ 454 h 455"/>
                    <a:gd name="T14" fmla="*/ 126 w 195"/>
                    <a:gd name="T15" fmla="*/ 454 h 455"/>
                    <a:gd name="T16" fmla="*/ 86 w 195"/>
                    <a:gd name="T17" fmla="*/ 410 h 455"/>
                    <a:gd name="T18" fmla="*/ 86 w 195"/>
                    <a:gd name="T19" fmla="*/ 410 h 455"/>
                    <a:gd name="T20" fmla="*/ 0 w 195"/>
                    <a:gd name="T21" fmla="*/ 7 h 455"/>
                    <a:gd name="T22" fmla="*/ 0 w 195"/>
                    <a:gd name="T23" fmla="*/ 7 h 455"/>
                    <a:gd name="T24" fmla="*/ 17 w 195"/>
                    <a:gd name="T25" fmla="*/ 0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5" h="455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86" y="108"/>
                        <a:pt x="165" y="211"/>
                        <a:pt x="189" y="342"/>
                      </a:cubicBezTo>
                      <a:lnTo>
                        <a:pt x="189" y="342"/>
                      </a:lnTo>
                      <a:cubicBezTo>
                        <a:pt x="194" y="365"/>
                        <a:pt x="193" y="395"/>
                        <a:pt x="182" y="416"/>
                      </a:cubicBezTo>
                      <a:lnTo>
                        <a:pt x="182" y="416"/>
                      </a:lnTo>
                      <a:cubicBezTo>
                        <a:pt x="172" y="434"/>
                        <a:pt x="146" y="452"/>
                        <a:pt x="126" y="454"/>
                      </a:cubicBezTo>
                      <a:lnTo>
                        <a:pt x="126" y="454"/>
                      </a:lnTo>
                      <a:cubicBezTo>
                        <a:pt x="114" y="454"/>
                        <a:pt x="90" y="428"/>
                        <a:pt x="86" y="410"/>
                      </a:cubicBezTo>
                      <a:lnTo>
                        <a:pt x="86" y="410"/>
                      </a:lnTo>
                      <a:cubicBezTo>
                        <a:pt x="55" y="276"/>
                        <a:pt x="28" y="142"/>
                        <a:pt x="0" y="7"/>
                      </a:cubicBezTo>
                      <a:lnTo>
                        <a:pt x="0" y="7"/>
                      </a:lnTo>
                      <a:cubicBezTo>
                        <a:pt x="5" y="5"/>
                        <a:pt x="11" y="2"/>
                        <a:pt x="17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6" name="Freeform 435">
                  <a:extLst>
                    <a:ext uri="{FF2B5EF4-FFF2-40B4-BE49-F238E27FC236}">
                      <a16:creationId xmlns:a16="http://schemas.microsoft.com/office/drawing/2014/main" xmlns="" id="{6C3425AB-885D-B742-9E83-783FD124B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5800" y="457161"/>
                  <a:ext cx="199610" cy="104645"/>
                </a:xfrm>
                <a:custGeom>
                  <a:avLst/>
                  <a:gdLst>
                    <a:gd name="T0" fmla="*/ 459 w 460"/>
                    <a:gd name="T1" fmla="*/ 239 h 240"/>
                    <a:gd name="T2" fmla="*/ 459 w 460"/>
                    <a:gd name="T3" fmla="*/ 239 h 240"/>
                    <a:gd name="T4" fmla="*/ 144 w 460"/>
                    <a:gd name="T5" fmla="*/ 147 h 240"/>
                    <a:gd name="T6" fmla="*/ 144 w 460"/>
                    <a:gd name="T7" fmla="*/ 147 h 240"/>
                    <a:gd name="T8" fmla="*/ 29 w 460"/>
                    <a:gd name="T9" fmla="*/ 67 h 240"/>
                    <a:gd name="T10" fmla="*/ 29 w 460"/>
                    <a:gd name="T11" fmla="*/ 67 h 240"/>
                    <a:gd name="T12" fmla="*/ 60 w 460"/>
                    <a:gd name="T13" fmla="*/ 2 h 240"/>
                    <a:gd name="T14" fmla="*/ 60 w 460"/>
                    <a:gd name="T15" fmla="*/ 2 h 240"/>
                    <a:gd name="T16" fmla="*/ 101 w 460"/>
                    <a:gd name="T17" fmla="*/ 5 h 240"/>
                    <a:gd name="T18" fmla="*/ 101 w 460"/>
                    <a:gd name="T19" fmla="*/ 5 h 240"/>
                    <a:gd name="T20" fmla="*/ 459 w 460"/>
                    <a:gd name="T21" fmla="*/ 239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0" h="240">
                      <a:moveTo>
                        <a:pt x="459" y="239"/>
                      </a:moveTo>
                      <a:lnTo>
                        <a:pt x="459" y="239"/>
                      </a:lnTo>
                      <a:cubicBezTo>
                        <a:pt x="346" y="207"/>
                        <a:pt x="243" y="182"/>
                        <a:pt x="144" y="147"/>
                      </a:cubicBezTo>
                      <a:lnTo>
                        <a:pt x="144" y="147"/>
                      </a:lnTo>
                      <a:cubicBezTo>
                        <a:pt x="101" y="131"/>
                        <a:pt x="60" y="100"/>
                        <a:pt x="29" y="67"/>
                      </a:cubicBezTo>
                      <a:lnTo>
                        <a:pt x="29" y="67"/>
                      </a:lnTo>
                      <a:cubicBezTo>
                        <a:pt x="0" y="36"/>
                        <a:pt x="16" y="8"/>
                        <a:pt x="60" y="2"/>
                      </a:cubicBezTo>
                      <a:lnTo>
                        <a:pt x="60" y="2"/>
                      </a:lnTo>
                      <a:cubicBezTo>
                        <a:pt x="74" y="0"/>
                        <a:pt x="89" y="0"/>
                        <a:pt x="101" y="5"/>
                      </a:cubicBezTo>
                      <a:lnTo>
                        <a:pt x="101" y="5"/>
                      </a:lnTo>
                      <a:cubicBezTo>
                        <a:pt x="238" y="52"/>
                        <a:pt x="353" y="131"/>
                        <a:pt x="459" y="23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7" name="Freeform 436">
                  <a:extLst>
                    <a:ext uri="{FF2B5EF4-FFF2-40B4-BE49-F238E27FC236}">
                      <a16:creationId xmlns:a16="http://schemas.microsoft.com/office/drawing/2014/main" xmlns="" id="{5D3EE1DA-3C91-954E-86F5-27D1FE3DB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3631" y="75592"/>
                  <a:ext cx="226740" cy="54260"/>
                </a:xfrm>
                <a:custGeom>
                  <a:avLst/>
                  <a:gdLst>
                    <a:gd name="T0" fmla="*/ 521 w 522"/>
                    <a:gd name="T1" fmla="*/ 122 h 123"/>
                    <a:gd name="T2" fmla="*/ 521 w 522"/>
                    <a:gd name="T3" fmla="*/ 122 h 123"/>
                    <a:gd name="T4" fmla="*/ 56 w 522"/>
                    <a:gd name="T5" fmla="*/ 118 h 123"/>
                    <a:gd name="T6" fmla="*/ 56 w 522"/>
                    <a:gd name="T7" fmla="*/ 118 h 123"/>
                    <a:gd name="T8" fmla="*/ 3 w 522"/>
                    <a:gd name="T9" fmla="*/ 54 h 123"/>
                    <a:gd name="T10" fmla="*/ 3 w 522"/>
                    <a:gd name="T11" fmla="*/ 54 h 123"/>
                    <a:gd name="T12" fmla="*/ 53 w 522"/>
                    <a:gd name="T13" fmla="*/ 9 h 123"/>
                    <a:gd name="T14" fmla="*/ 53 w 522"/>
                    <a:gd name="T15" fmla="*/ 9 h 123"/>
                    <a:gd name="T16" fmla="*/ 521 w 522"/>
                    <a:gd name="T17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2" h="123">
                      <a:moveTo>
                        <a:pt x="521" y="122"/>
                      </a:moveTo>
                      <a:lnTo>
                        <a:pt x="521" y="122"/>
                      </a:lnTo>
                      <a:cubicBezTo>
                        <a:pt x="367" y="121"/>
                        <a:pt x="212" y="119"/>
                        <a:pt x="56" y="118"/>
                      </a:cubicBezTo>
                      <a:lnTo>
                        <a:pt x="56" y="118"/>
                      </a:lnTo>
                      <a:cubicBezTo>
                        <a:pt x="12" y="118"/>
                        <a:pt x="6" y="88"/>
                        <a:pt x="3" y="54"/>
                      </a:cubicBezTo>
                      <a:lnTo>
                        <a:pt x="3" y="54"/>
                      </a:lnTo>
                      <a:cubicBezTo>
                        <a:pt x="0" y="16"/>
                        <a:pt x="24" y="11"/>
                        <a:pt x="53" y="9"/>
                      </a:cubicBezTo>
                      <a:lnTo>
                        <a:pt x="53" y="9"/>
                      </a:lnTo>
                      <a:cubicBezTo>
                        <a:pt x="221" y="0"/>
                        <a:pt x="367" y="78"/>
                        <a:pt x="521" y="122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8" name="Freeform 437">
                  <a:extLst>
                    <a:ext uri="{FF2B5EF4-FFF2-40B4-BE49-F238E27FC236}">
                      <a16:creationId xmlns:a16="http://schemas.microsoft.com/office/drawing/2014/main" xmlns="" id="{B0B9E55F-B636-5A45-91A8-280C1B114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2447" y="135281"/>
                  <a:ext cx="189919" cy="46509"/>
                </a:xfrm>
                <a:custGeom>
                  <a:avLst/>
                  <a:gdLst>
                    <a:gd name="T0" fmla="*/ 430 w 436"/>
                    <a:gd name="T1" fmla="*/ 87 h 110"/>
                    <a:gd name="T2" fmla="*/ 430 w 436"/>
                    <a:gd name="T3" fmla="*/ 87 h 110"/>
                    <a:gd name="T4" fmla="*/ 60 w 436"/>
                    <a:gd name="T5" fmla="*/ 109 h 110"/>
                    <a:gd name="T6" fmla="*/ 60 w 436"/>
                    <a:gd name="T7" fmla="*/ 109 h 110"/>
                    <a:gd name="T8" fmla="*/ 0 w 436"/>
                    <a:gd name="T9" fmla="*/ 64 h 110"/>
                    <a:gd name="T10" fmla="*/ 0 w 436"/>
                    <a:gd name="T11" fmla="*/ 64 h 110"/>
                    <a:gd name="T12" fmla="*/ 45 w 436"/>
                    <a:gd name="T13" fmla="*/ 13 h 110"/>
                    <a:gd name="T14" fmla="*/ 45 w 436"/>
                    <a:gd name="T15" fmla="*/ 13 h 110"/>
                    <a:gd name="T16" fmla="*/ 109 w 436"/>
                    <a:gd name="T17" fmla="*/ 3 h 110"/>
                    <a:gd name="T18" fmla="*/ 109 w 436"/>
                    <a:gd name="T19" fmla="*/ 3 h 110"/>
                    <a:gd name="T20" fmla="*/ 435 w 436"/>
                    <a:gd name="T21" fmla="*/ 43 h 110"/>
                    <a:gd name="T22" fmla="*/ 435 w 436"/>
                    <a:gd name="T23" fmla="*/ 43 h 110"/>
                    <a:gd name="T24" fmla="*/ 430 w 436"/>
                    <a:gd name="T25" fmla="*/ 8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6" h="110">
                      <a:moveTo>
                        <a:pt x="430" y="87"/>
                      </a:moveTo>
                      <a:lnTo>
                        <a:pt x="430" y="87"/>
                      </a:lnTo>
                      <a:cubicBezTo>
                        <a:pt x="306" y="94"/>
                        <a:pt x="184" y="105"/>
                        <a:pt x="60" y="109"/>
                      </a:cubicBezTo>
                      <a:lnTo>
                        <a:pt x="60" y="109"/>
                      </a:lnTo>
                      <a:cubicBezTo>
                        <a:pt x="41" y="109"/>
                        <a:pt x="20" y="80"/>
                        <a:pt x="0" y="64"/>
                      </a:cubicBezTo>
                      <a:lnTo>
                        <a:pt x="0" y="64"/>
                      </a:lnTo>
                      <a:cubicBezTo>
                        <a:pt x="15" y="47"/>
                        <a:pt x="27" y="25"/>
                        <a:pt x="45" y="13"/>
                      </a:cubicBezTo>
                      <a:lnTo>
                        <a:pt x="45" y="13"/>
                      </a:lnTo>
                      <a:cubicBezTo>
                        <a:pt x="63" y="3"/>
                        <a:pt x="88" y="0"/>
                        <a:pt x="109" y="3"/>
                      </a:cubicBezTo>
                      <a:lnTo>
                        <a:pt x="109" y="3"/>
                      </a:lnTo>
                      <a:cubicBezTo>
                        <a:pt x="218" y="15"/>
                        <a:pt x="326" y="29"/>
                        <a:pt x="435" y="43"/>
                      </a:cubicBezTo>
                      <a:lnTo>
                        <a:pt x="435" y="43"/>
                      </a:lnTo>
                      <a:cubicBezTo>
                        <a:pt x="433" y="57"/>
                        <a:pt x="431" y="72"/>
                        <a:pt x="430" y="8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29" name="Freeform 438">
                  <a:extLst>
                    <a:ext uri="{FF2B5EF4-FFF2-40B4-BE49-F238E27FC236}">
                      <a16:creationId xmlns:a16="http://schemas.microsoft.com/office/drawing/2014/main" xmlns="" id="{38769B77-8B5C-E64A-A103-298E3A70C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6566" y="528735"/>
                  <a:ext cx="149223" cy="160844"/>
                </a:xfrm>
                <a:custGeom>
                  <a:avLst/>
                  <a:gdLst>
                    <a:gd name="T0" fmla="*/ 61 w 345"/>
                    <a:gd name="T1" fmla="*/ 369 h 370"/>
                    <a:gd name="T2" fmla="*/ 61 w 345"/>
                    <a:gd name="T3" fmla="*/ 369 h 370"/>
                    <a:gd name="T4" fmla="*/ 344 w 345"/>
                    <a:gd name="T5" fmla="*/ 0 h 370"/>
                    <a:gd name="T6" fmla="*/ 344 w 345"/>
                    <a:gd name="T7" fmla="*/ 0 h 370"/>
                    <a:gd name="T8" fmla="*/ 146 w 345"/>
                    <a:gd name="T9" fmla="*/ 277 h 370"/>
                    <a:gd name="T10" fmla="*/ 146 w 345"/>
                    <a:gd name="T11" fmla="*/ 277 h 370"/>
                    <a:gd name="T12" fmla="*/ 61 w 345"/>
                    <a:gd name="T13" fmla="*/ 369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5" h="370">
                      <a:moveTo>
                        <a:pt x="61" y="369"/>
                      </a:moveTo>
                      <a:lnTo>
                        <a:pt x="61" y="369"/>
                      </a:lnTo>
                      <a:cubicBezTo>
                        <a:pt x="0" y="237"/>
                        <a:pt x="163" y="15"/>
                        <a:pt x="344" y="0"/>
                      </a:cubicBezTo>
                      <a:lnTo>
                        <a:pt x="344" y="0"/>
                      </a:lnTo>
                      <a:cubicBezTo>
                        <a:pt x="214" y="58"/>
                        <a:pt x="160" y="154"/>
                        <a:pt x="146" y="277"/>
                      </a:cubicBezTo>
                      <a:lnTo>
                        <a:pt x="146" y="277"/>
                      </a:lnTo>
                      <a:cubicBezTo>
                        <a:pt x="140" y="322"/>
                        <a:pt x="118" y="360"/>
                        <a:pt x="61" y="36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0" name="Freeform 439">
                  <a:extLst>
                    <a:ext uri="{FF2B5EF4-FFF2-40B4-BE49-F238E27FC236}">
                      <a16:creationId xmlns:a16="http://schemas.microsoft.com/office/drawing/2014/main" xmlns="" id="{02DF566A-79F4-8846-A005-7AF8B48B3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1646" y="746811"/>
                  <a:ext cx="114338" cy="162781"/>
                </a:xfrm>
                <a:custGeom>
                  <a:avLst/>
                  <a:gdLst>
                    <a:gd name="T0" fmla="*/ 0 w 260"/>
                    <a:gd name="T1" fmla="*/ 0 h 376"/>
                    <a:gd name="T2" fmla="*/ 0 w 260"/>
                    <a:gd name="T3" fmla="*/ 0 h 376"/>
                    <a:gd name="T4" fmla="*/ 254 w 260"/>
                    <a:gd name="T5" fmla="*/ 323 h 376"/>
                    <a:gd name="T6" fmla="*/ 254 w 260"/>
                    <a:gd name="T7" fmla="*/ 323 h 376"/>
                    <a:gd name="T8" fmla="*/ 244 w 260"/>
                    <a:gd name="T9" fmla="*/ 375 h 376"/>
                    <a:gd name="T10" fmla="*/ 244 w 260"/>
                    <a:gd name="T11" fmla="*/ 375 h 376"/>
                    <a:gd name="T12" fmla="*/ 193 w 260"/>
                    <a:gd name="T13" fmla="*/ 361 h 376"/>
                    <a:gd name="T14" fmla="*/ 193 w 260"/>
                    <a:gd name="T15" fmla="*/ 361 h 376"/>
                    <a:gd name="T16" fmla="*/ 154 w 260"/>
                    <a:gd name="T17" fmla="*/ 317 h 376"/>
                    <a:gd name="T18" fmla="*/ 154 w 260"/>
                    <a:gd name="T19" fmla="*/ 317 h 376"/>
                    <a:gd name="T20" fmla="*/ 0 w 260"/>
                    <a:gd name="T21" fmla="*/ 0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0" h="376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85" y="107"/>
                        <a:pt x="203" y="188"/>
                        <a:pt x="254" y="323"/>
                      </a:cubicBezTo>
                      <a:lnTo>
                        <a:pt x="254" y="323"/>
                      </a:lnTo>
                      <a:cubicBezTo>
                        <a:pt x="259" y="337"/>
                        <a:pt x="248" y="357"/>
                        <a:pt x="244" y="375"/>
                      </a:cubicBezTo>
                      <a:lnTo>
                        <a:pt x="244" y="375"/>
                      </a:lnTo>
                      <a:cubicBezTo>
                        <a:pt x="227" y="371"/>
                        <a:pt x="207" y="370"/>
                        <a:pt x="193" y="361"/>
                      </a:cubicBezTo>
                      <a:lnTo>
                        <a:pt x="193" y="361"/>
                      </a:lnTo>
                      <a:cubicBezTo>
                        <a:pt x="177" y="350"/>
                        <a:pt x="162" y="334"/>
                        <a:pt x="154" y="317"/>
                      </a:cubicBezTo>
                      <a:lnTo>
                        <a:pt x="154" y="317"/>
                      </a:lnTo>
                      <a:cubicBezTo>
                        <a:pt x="102" y="212"/>
                        <a:pt x="51" y="106"/>
                        <a:pt x="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1" name="Freeform 440">
                  <a:extLst>
                    <a:ext uri="{FF2B5EF4-FFF2-40B4-BE49-F238E27FC236}">
                      <a16:creationId xmlns:a16="http://schemas.microsoft.com/office/drawing/2014/main" xmlns="" id="{5DE14115-4403-B247-AD79-C5E5939D6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8081" y="773247"/>
                  <a:ext cx="60077" cy="178284"/>
                </a:xfrm>
                <a:custGeom>
                  <a:avLst/>
                  <a:gdLst>
                    <a:gd name="T0" fmla="*/ 44 w 135"/>
                    <a:gd name="T1" fmla="*/ 1 h 409"/>
                    <a:gd name="T2" fmla="*/ 44 w 135"/>
                    <a:gd name="T3" fmla="*/ 1 h 409"/>
                    <a:gd name="T4" fmla="*/ 67 w 135"/>
                    <a:gd name="T5" fmla="*/ 402 h 409"/>
                    <a:gd name="T6" fmla="*/ 67 w 135"/>
                    <a:gd name="T7" fmla="*/ 402 h 409"/>
                    <a:gd name="T8" fmla="*/ 42 w 135"/>
                    <a:gd name="T9" fmla="*/ 408 h 409"/>
                    <a:gd name="T10" fmla="*/ 42 w 135"/>
                    <a:gd name="T11" fmla="*/ 408 h 409"/>
                    <a:gd name="T12" fmla="*/ 2 w 135"/>
                    <a:gd name="T13" fmla="*/ 324 h 409"/>
                    <a:gd name="T14" fmla="*/ 2 w 135"/>
                    <a:gd name="T15" fmla="*/ 324 h 409"/>
                    <a:gd name="T16" fmla="*/ 26 w 135"/>
                    <a:gd name="T17" fmla="*/ 0 h 409"/>
                    <a:gd name="T18" fmla="*/ 26 w 135"/>
                    <a:gd name="T19" fmla="*/ 0 h 409"/>
                    <a:gd name="T20" fmla="*/ 44 w 135"/>
                    <a:gd name="T21" fmla="*/ 1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5" h="409">
                      <a:moveTo>
                        <a:pt x="44" y="1"/>
                      </a:moveTo>
                      <a:lnTo>
                        <a:pt x="44" y="1"/>
                      </a:lnTo>
                      <a:cubicBezTo>
                        <a:pt x="42" y="135"/>
                        <a:pt x="134" y="265"/>
                        <a:pt x="67" y="402"/>
                      </a:cubicBezTo>
                      <a:lnTo>
                        <a:pt x="67" y="402"/>
                      </a:lnTo>
                      <a:cubicBezTo>
                        <a:pt x="58" y="404"/>
                        <a:pt x="50" y="406"/>
                        <a:pt x="42" y="408"/>
                      </a:cubicBezTo>
                      <a:lnTo>
                        <a:pt x="42" y="408"/>
                      </a:lnTo>
                      <a:cubicBezTo>
                        <a:pt x="28" y="380"/>
                        <a:pt x="0" y="352"/>
                        <a:pt x="2" y="324"/>
                      </a:cubicBezTo>
                      <a:lnTo>
                        <a:pt x="2" y="324"/>
                      </a:lnTo>
                      <a:cubicBezTo>
                        <a:pt x="4" y="216"/>
                        <a:pt x="17" y="108"/>
                        <a:pt x="26" y="0"/>
                      </a:cubicBezTo>
                      <a:lnTo>
                        <a:pt x="26" y="0"/>
                      </a:lnTo>
                      <a:cubicBezTo>
                        <a:pt x="32" y="0"/>
                        <a:pt x="38" y="0"/>
                        <a:pt x="44" y="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2" name="Freeform 441">
                  <a:extLst>
                    <a:ext uri="{FF2B5EF4-FFF2-40B4-BE49-F238E27FC236}">
                      <a16:creationId xmlns:a16="http://schemas.microsoft.com/office/drawing/2014/main" xmlns="" id="{3E7ECB1C-3D3E-8342-92FB-33CBD9642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9020" y="42606"/>
                  <a:ext cx="162788" cy="67826"/>
                </a:xfrm>
                <a:custGeom>
                  <a:avLst/>
                  <a:gdLst>
                    <a:gd name="T0" fmla="*/ 374 w 375"/>
                    <a:gd name="T1" fmla="*/ 154 h 155"/>
                    <a:gd name="T2" fmla="*/ 374 w 375"/>
                    <a:gd name="T3" fmla="*/ 154 h 155"/>
                    <a:gd name="T4" fmla="*/ 35 w 375"/>
                    <a:gd name="T5" fmla="*/ 69 h 155"/>
                    <a:gd name="T6" fmla="*/ 35 w 375"/>
                    <a:gd name="T7" fmla="*/ 69 h 155"/>
                    <a:gd name="T8" fmla="*/ 0 w 375"/>
                    <a:gd name="T9" fmla="*/ 30 h 155"/>
                    <a:gd name="T10" fmla="*/ 0 w 375"/>
                    <a:gd name="T11" fmla="*/ 30 h 155"/>
                    <a:gd name="T12" fmla="*/ 40 w 375"/>
                    <a:gd name="T13" fmla="*/ 4 h 155"/>
                    <a:gd name="T14" fmla="*/ 40 w 375"/>
                    <a:gd name="T15" fmla="*/ 4 h 155"/>
                    <a:gd name="T16" fmla="*/ 289 w 375"/>
                    <a:gd name="T17" fmla="*/ 80 h 155"/>
                    <a:gd name="T18" fmla="*/ 289 w 375"/>
                    <a:gd name="T19" fmla="*/ 80 h 155"/>
                    <a:gd name="T20" fmla="*/ 374 w 375"/>
                    <a:gd name="T21" fmla="*/ 15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5" h="155">
                      <a:moveTo>
                        <a:pt x="374" y="154"/>
                      </a:moveTo>
                      <a:lnTo>
                        <a:pt x="374" y="154"/>
                      </a:lnTo>
                      <a:cubicBezTo>
                        <a:pt x="266" y="127"/>
                        <a:pt x="150" y="100"/>
                        <a:pt x="35" y="69"/>
                      </a:cubicBezTo>
                      <a:lnTo>
                        <a:pt x="35" y="69"/>
                      </a:lnTo>
                      <a:cubicBezTo>
                        <a:pt x="21" y="65"/>
                        <a:pt x="11" y="43"/>
                        <a:pt x="0" y="30"/>
                      </a:cubicBezTo>
                      <a:lnTo>
                        <a:pt x="0" y="30"/>
                      </a:lnTo>
                      <a:cubicBezTo>
                        <a:pt x="13" y="21"/>
                        <a:pt x="27" y="4"/>
                        <a:pt x="40" y="4"/>
                      </a:cubicBezTo>
                      <a:lnTo>
                        <a:pt x="40" y="4"/>
                      </a:lnTo>
                      <a:cubicBezTo>
                        <a:pt x="131" y="0"/>
                        <a:pt x="215" y="27"/>
                        <a:pt x="289" y="80"/>
                      </a:cubicBezTo>
                      <a:lnTo>
                        <a:pt x="289" y="80"/>
                      </a:lnTo>
                      <a:cubicBezTo>
                        <a:pt x="323" y="103"/>
                        <a:pt x="352" y="134"/>
                        <a:pt x="374" y="15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3" name="Freeform 442">
                  <a:extLst>
                    <a:ext uri="{FF2B5EF4-FFF2-40B4-BE49-F238E27FC236}">
                      <a16:creationId xmlns:a16="http://schemas.microsoft.com/office/drawing/2014/main" xmlns="" id="{F62F9CEE-AB85-8143-8AB9-C52D507174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7123" y="1097583"/>
                  <a:ext cx="73642" cy="145341"/>
                </a:xfrm>
                <a:custGeom>
                  <a:avLst/>
                  <a:gdLst>
                    <a:gd name="T0" fmla="*/ 173 w 174"/>
                    <a:gd name="T1" fmla="*/ 5 h 337"/>
                    <a:gd name="T2" fmla="*/ 173 w 174"/>
                    <a:gd name="T3" fmla="*/ 5 h 337"/>
                    <a:gd name="T4" fmla="*/ 81 w 174"/>
                    <a:gd name="T5" fmla="*/ 301 h 337"/>
                    <a:gd name="T6" fmla="*/ 81 w 174"/>
                    <a:gd name="T7" fmla="*/ 301 h 337"/>
                    <a:gd name="T8" fmla="*/ 23 w 174"/>
                    <a:gd name="T9" fmla="*/ 336 h 337"/>
                    <a:gd name="T10" fmla="*/ 23 w 174"/>
                    <a:gd name="T11" fmla="*/ 336 h 337"/>
                    <a:gd name="T12" fmla="*/ 9 w 174"/>
                    <a:gd name="T13" fmla="*/ 268 h 337"/>
                    <a:gd name="T14" fmla="*/ 9 w 174"/>
                    <a:gd name="T15" fmla="*/ 268 h 337"/>
                    <a:gd name="T16" fmla="*/ 160 w 174"/>
                    <a:gd name="T17" fmla="*/ 0 h 337"/>
                    <a:gd name="T18" fmla="*/ 160 w 174"/>
                    <a:gd name="T19" fmla="*/ 0 h 337"/>
                    <a:gd name="T20" fmla="*/ 173 w 174"/>
                    <a:gd name="T21" fmla="*/ 5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337">
                      <a:moveTo>
                        <a:pt x="173" y="5"/>
                      </a:moveTo>
                      <a:lnTo>
                        <a:pt x="173" y="5"/>
                      </a:lnTo>
                      <a:cubicBezTo>
                        <a:pt x="143" y="104"/>
                        <a:pt x="115" y="203"/>
                        <a:pt x="81" y="301"/>
                      </a:cubicBezTo>
                      <a:lnTo>
                        <a:pt x="81" y="301"/>
                      </a:lnTo>
                      <a:cubicBezTo>
                        <a:pt x="76" y="317"/>
                        <a:pt x="43" y="325"/>
                        <a:pt x="23" y="336"/>
                      </a:cubicBezTo>
                      <a:lnTo>
                        <a:pt x="23" y="336"/>
                      </a:lnTo>
                      <a:cubicBezTo>
                        <a:pt x="18" y="313"/>
                        <a:pt x="0" y="284"/>
                        <a:pt x="9" y="268"/>
                      </a:cubicBezTo>
                      <a:lnTo>
                        <a:pt x="9" y="268"/>
                      </a:lnTo>
                      <a:cubicBezTo>
                        <a:pt x="56" y="177"/>
                        <a:pt x="109" y="89"/>
                        <a:pt x="160" y="0"/>
                      </a:cubicBezTo>
                      <a:lnTo>
                        <a:pt x="160" y="0"/>
                      </a:lnTo>
                      <a:cubicBezTo>
                        <a:pt x="164" y="2"/>
                        <a:pt x="168" y="4"/>
                        <a:pt x="173" y="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4" name="Freeform 443">
                  <a:extLst>
                    <a:ext uri="{FF2B5EF4-FFF2-40B4-BE49-F238E27FC236}">
                      <a16:creationId xmlns:a16="http://schemas.microsoft.com/office/drawing/2014/main" xmlns="" id="{3BDB8FA8-EE6A-DA44-A586-0862CD6EF5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26684" y="1095599"/>
                  <a:ext cx="42635" cy="135651"/>
                </a:xfrm>
                <a:custGeom>
                  <a:avLst/>
                  <a:gdLst>
                    <a:gd name="T0" fmla="*/ 65 w 95"/>
                    <a:gd name="T1" fmla="*/ 0 h 312"/>
                    <a:gd name="T2" fmla="*/ 65 w 95"/>
                    <a:gd name="T3" fmla="*/ 0 h 312"/>
                    <a:gd name="T4" fmla="*/ 83 w 95"/>
                    <a:gd name="T5" fmla="*/ 277 h 312"/>
                    <a:gd name="T6" fmla="*/ 83 w 95"/>
                    <a:gd name="T7" fmla="*/ 277 h 312"/>
                    <a:gd name="T8" fmla="*/ 36 w 95"/>
                    <a:gd name="T9" fmla="*/ 310 h 312"/>
                    <a:gd name="T10" fmla="*/ 36 w 95"/>
                    <a:gd name="T11" fmla="*/ 310 h 312"/>
                    <a:gd name="T12" fmla="*/ 3 w 95"/>
                    <a:gd name="T13" fmla="*/ 268 h 312"/>
                    <a:gd name="T14" fmla="*/ 3 w 95"/>
                    <a:gd name="T15" fmla="*/ 268 h 312"/>
                    <a:gd name="T16" fmla="*/ 6 w 95"/>
                    <a:gd name="T17" fmla="*/ 239 h 312"/>
                    <a:gd name="T18" fmla="*/ 6 w 95"/>
                    <a:gd name="T19" fmla="*/ 239 h 312"/>
                    <a:gd name="T20" fmla="*/ 65 w 95"/>
                    <a:gd name="T21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5" h="312">
                      <a:moveTo>
                        <a:pt x="65" y="0"/>
                      </a:moveTo>
                      <a:lnTo>
                        <a:pt x="65" y="0"/>
                      </a:lnTo>
                      <a:cubicBezTo>
                        <a:pt x="87" y="93"/>
                        <a:pt x="94" y="185"/>
                        <a:pt x="83" y="277"/>
                      </a:cubicBezTo>
                      <a:lnTo>
                        <a:pt x="83" y="277"/>
                      </a:lnTo>
                      <a:cubicBezTo>
                        <a:pt x="81" y="291"/>
                        <a:pt x="53" y="308"/>
                        <a:pt x="36" y="310"/>
                      </a:cubicBezTo>
                      <a:lnTo>
                        <a:pt x="36" y="310"/>
                      </a:lnTo>
                      <a:cubicBezTo>
                        <a:pt x="26" y="311"/>
                        <a:pt x="12" y="284"/>
                        <a:pt x="3" y="268"/>
                      </a:cubicBezTo>
                      <a:lnTo>
                        <a:pt x="3" y="268"/>
                      </a:lnTo>
                      <a:cubicBezTo>
                        <a:pt x="0" y="261"/>
                        <a:pt x="4" y="248"/>
                        <a:pt x="6" y="239"/>
                      </a:cubicBezTo>
                      <a:lnTo>
                        <a:pt x="6" y="239"/>
                      </a:lnTo>
                      <a:cubicBezTo>
                        <a:pt x="25" y="161"/>
                        <a:pt x="44" y="83"/>
                        <a:pt x="65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5" name="Freeform 444">
                  <a:extLst>
                    <a:ext uri="{FF2B5EF4-FFF2-40B4-BE49-F238E27FC236}">
                      <a16:creationId xmlns:a16="http://schemas.microsoft.com/office/drawing/2014/main" xmlns="" id="{D2A37160-2AC5-FF41-BFA7-FAE39E7779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2956" y="1004595"/>
                  <a:ext cx="69766" cy="71701"/>
                </a:xfrm>
                <a:custGeom>
                  <a:avLst/>
                  <a:gdLst>
                    <a:gd name="T0" fmla="*/ 158 w 159"/>
                    <a:gd name="T1" fmla="*/ 25 h 164"/>
                    <a:gd name="T2" fmla="*/ 158 w 159"/>
                    <a:gd name="T3" fmla="*/ 25 h 164"/>
                    <a:gd name="T4" fmla="*/ 116 w 159"/>
                    <a:gd name="T5" fmla="*/ 124 h 164"/>
                    <a:gd name="T6" fmla="*/ 116 w 159"/>
                    <a:gd name="T7" fmla="*/ 124 h 164"/>
                    <a:gd name="T8" fmla="*/ 11 w 159"/>
                    <a:gd name="T9" fmla="*/ 119 h 164"/>
                    <a:gd name="T10" fmla="*/ 11 w 159"/>
                    <a:gd name="T11" fmla="*/ 119 h 164"/>
                    <a:gd name="T12" fmla="*/ 51 w 159"/>
                    <a:gd name="T13" fmla="*/ 13 h 164"/>
                    <a:gd name="T14" fmla="*/ 51 w 159"/>
                    <a:gd name="T15" fmla="*/ 13 h 164"/>
                    <a:gd name="T16" fmla="*/ 158 w 159"/>
                    <a:gd name="T17" fmla="*/ 25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164">
                      <a:moveTo>
                        <a:pt x="158" y="25"/>
                      </a:moveTo>
                      <a:lnTo>
                        <a:pt x="158" y="25"/>
                      </a:lnTo>
                      <a:cubicBezTo>
                        <a:pt x="139" y="71"/>
                        <a:pt x="136" y="108"/>
                        <a:pt x="116" y="124"/>
                      </a:cubicBezTo>
                      <a:lnTo>
                        <a:pt x="116" y="124"/>
                      </a:lnTo>
                      <a:cubicBezTo>
                        <a:pt x="85" y="148"/>
                        <a:pt x="30" y="163"/>
                        <a:pt x="11" y="119"/>
                      </a:cubicBezTo>
                      <a:lnTo>
                        <a:pt x="11" y="119"/>
                      </a:lnTo>
                      <a:cubicBezTo>
                        <a:pt x="0" y="92"/>
                        <a:pt x="26" y="41"/>
                        <a:pt x="51" y="13"/>
                      </a:cubicBezTo>
                      <a:lnTo>
                        <a:pt x="51" y="13"/>
                      </a:lnTo>
                      <a:cubicBezTo>
                        <a:pt x="62" y="0"/>
                        <a:pt x="109" y="18"/>
                        <a:pt x="158" y="2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6" name="Freeform 445">
                  <a:extLst>
                    <a:ext uri="{FF2B5EF4-FFF2-40B4-BE49-F238E27FC236}">
                      <a16:creationId xmlns:a16="http://schemas.microsoft.com/office/drawing/2014/main" xmlns="" id="{945D0DCC-59EA-3747-8584-2833548DA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6200" y="615348"/>
                  <a:ext cx="127905" cy="50385"/>
                </a:xfrm>
                <a:custGeom>
                  <a:avLst/>
                  <a:gdLst>
                    <a:gd name="T0" fmla="*/ 0 w 289"/>
                    <a:gd name="T1" fmla="*/ 37 h 113"/>
                    <a:gd name="T2" fmla="*/ 0 w 289"/>
                    <a:gd name="T3" fmla="*/ 37 h 113"/>
                    <a:gd name="T4" fmla="*/ 288 w 289"/>
                    <a:gd name="T5" fmla="*/ 42 h 113"/>
                    <a:gd name="T6" fmla="*/ 288 w 289"/>
                    <a:gd name="T7" fmla="*/ 42 h 113"/>
                    <a:gd name="T8" fmla="*/ 0 w 289"/>
                    <a:gd name="T9" fmla="*/ 37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113">
                      <a:moveTo>
                        <a:pt x="0" y="37"/>
                      </a:moveTo>
                      <a:lnTo>
                        <a:pt x="0" y="37"/>
                      </a:lnTo>
                      <a:cubicBezTo>
                        <a:pt x="100" y="0"/>
                        <a:pt x="193" y="18"/>
                        <a:pt x="288" y="42"/>
                      </a:cubicBezTo>
                      <a:lnTo>
                        <a:pt x="288" y="42"/>
                      </a:lnTo>
                      <a:cubicBezTo>
                        <a:pt x="181" y="112"/>
                        <a:pt x="30" y="110"/>
                        <a:pt x="0" y="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7" name="Freeform 446">
                  <a:extLst>
                    <a:ext uri="{FF2B5EF4-FFF2-40B4-BE49-F238E27FC236}">
                      <a16:creationId xmlns:a16="http://schemas.microsoft.com/office/drawing/2014/main" xmlns="" id="{3744AA44-95C8-B944-9B43-5F02F19D79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1760" y="117659"/>
                  <a:ext cx="62014" cy="58136"/>
                </a:xfrm>
                <a:custGeom>
                  <a:avLst/>
                  <a:gdLst>
                    <a:gd name="T0" fmla="*/ 139 w 140"/>
                    <a:gd name="T1" fmla="*/ 52 h 136"/>
                    <a:gd name="T2" fmla="*/ 139 w 140"/>
                    <a:gd name="T3" fmla="*/ 52 h 136"/>
                    <a:gd name="T4" fmla="*/ 113 w 140"/>
                    <a:gd name="T5" fmla="*/ 111 h 136"/>
                    <a:gd name="T6" fmla="*/ 113 w 140"/>
                    <a:gd name="T7" fmla="*/ 111 h 136"/>
                    <a:gd name="T8" fmla="*/ 6 w 140"/>
                    <a:gd name="T9" fmla="*/ 99 h 136"/>
                    <a:gd name="T10" fmla="*/ 6 w 140"/>
                    <a:gd name="T11" fmla="*/ 99 h 136"/>
                    <a:gd name="T12" fmla="*/ 21 w 140"/>
                    <a:gd name="T13" fmla="*/ 28 h 136"/>
                    <a:gd name="T14" fmla="*/ 21 w 140"/>
                    <a:gd name="T15" fmla="*/ 28 h 136"/>
                    <a:gd name="T16" fmla="*/ 139 w 140"/>
                    <a:gd name="T17" fmla="*/ 5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0" h="136">
                      <a:moveTo>
                        <a:pt x="139" y="52"/>
                      </a:moveTo>
                      <a:lnTo>
                        <a:pt x="139" y="52"/>
                      </a:lnTo>
                      <a:cubicBezTo>
                        <a:pt x="133" y="67"/>
                        <a:pt x="129" y="95"/>
                        <a:pt x="113" y="111"/>
                      </a:cubicBezTo>
                      <a:lnTo>
                        <a:pt x="113" y="111"/>
                      </a:lnTo>
                      <a:cubicBezTo>
                        <a:pt x="89" y="135"/>
                        <a:pt x="15" y="127"/>
                        <a:pt x="6" y="99"/>
                      </a:cubicBezTo>
                      <a:lnTo>
                        <a:pt x="6" y="99"/>
                      </a:lnTo>
                      <a:cubicBezTo>
                        <a:pt x="0" y="78"/>
                        <a:pt x="7" y="45"/>
                        <a:pt x="21" y="28"/>
                      </a:cubicBezTo>
                      <a:lnTo>
                        <a:pt x="21" y="28"/>
                      </a:lnTo>
                      <a:cubicBezTo>
                        <a:pt x="44" y="0"/>
                        <a:pt x="107" y="11"/>
                        <a:pt x="139" y="52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8" name="Freeform 447">
                  <a:extLst>
                    <a:ext uri="{FF2B5EF4-FFF2-40B4-BE49-F238E27FC236}">
                      <a16:creationId xmlns:a16="http://schemas.microsoft.com/office/drawing/2014/main" xmlns="" id="{F17B9415-C0D6-154D-815F-1C4BBA59B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4705" y="1097215"/>
                  <a:ext cx="73642" cy="93018"/>
                </a:xfrm>
                <a:custGeom>
                  <a:avLst/>
                  <a:gdLst>
                    <a:gd name="T0" fmla="*/ 169 w 170"/>
                    <a:gd name="T1" fmla="*/ 8 h 210"/>
                    <a:gd name="T2" fmla="*/ 169 w 170"/>
                    <a:gd name="T3" fmla="*/ 8 h 210"/>
                    <a:gd name="T4" fmla="*/ 63 w 170"/>
                    <a:gd name="T5" fmla="*/ 186 h 210"/>
                    <a:gd name="T6" fmla="*/ 63 w 170"/>
                    <a:gd name="T7" fmla="*/ 186 h 210"/>
                    <a:gd name="T8" fmla="*/ 4 w 170"/>
                    <a:gd name="T9" fmla="*/ 209 h 210"/>
                    <a:gd name="T10" fmla="*/ 4 w 170"/>
                    <a:gd name="T11" fmla="*/ 209 h 210"/>
                    <a:gd name="T12" fmla="*/ 12 w 170"/>
                    <a:gd name="T13" fmla="*/ 145 h 210"/>
                    <a:gd name="T14" fmla="*/ 12 w 170"/>
                    <a:gd name="T15" fmla="*/ 145 h 210"/>
                    <a:gd name="T16" fmla="*/ 156 w 170"/>
                    <a:gd name="T17" fmla="*/ 0 h 210"/>
                    <a:gd name="T18" fmla="*/ 156 w 170"/>
                    <a:gd name="T19" fmla="*/ 0 h 210"/>
                    <a:gd name="T20" fmla="*/ 169 w 170"/>
                    <a:gd name="T21" fmla="*/ 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210">
                      <a:moveTo>
                        <a:pt x="169" y="8"/>
                      </a:moveTo>
                      <a:lnTo>
                        <a:pt x="169" y="8"/>
                      </a:lnTo>
                      <a:cubicBezTo>
                        <a:pt x="134" y="68"/>
                        <a:pt x="102" y="129"/>
                        <a:pt x="63" y="186"/>
                      </a:cubicBezTo>
                      <a:lnTo>
                        <a:pt x="63" y="186"/>
                      </a:lnTo>
                      <a:cubicBezTo>
                        <a:pt x="53" y="200"/>
                        <a:pt x="24" y="202"/>
                        <a:pt x="4" y="209"/>
                      </a:cubicBezTo>
                      <a:lnTo>
                        <a:pt x="4" y="209"/>
                      </a:lnTo>
                      <a:cubicBezTo>
                        <a:pt x="6" y="187"/>
                        <a:pt x="0" y="158"/>
                        <a:pt x="12" y="145"/>
                      </a:cubicBezTo>
                      <a:lnTo>
                        <a:pt x="12" y="145"/>
                      </a:lnTo>
                      <a:cubicBezTo>
                        <a:pt x="56" y="93"/>
                        <a:pt x="107" y="48"/>
                        <a:pt x="156" y="0"/>
                      </a:cubicBezTo>
                      <a:lnTo>
                        <a:pt x="156" y="0"/>
                      </a:lnTo>
                      <a:cubicBezTo>
                        <a:pt x="160" y="3"/>
                        <a:pt x="164" y="5"/>
                        <a:pt x="169" y="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39" name="Freeform 448">
                  <a:extLst>
                    <a:ext uri="{FF2B5EF4-FFF2-40B4-BE49-F238E27FC236}">
                      <a16:creationId xmlns:a16="http://schemas.microsoft.com/office/drawing/2014/main" xmlns="" id="{BAD4CC50-7E62-1749-9618-730CD8CAF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3053" y="603939"/>
                  <a:ext cx="56200" cy="52323"/>
                </a:xfrm>
                <a:custGeom>
                  <a:avLst/>
                  <a:gdLst>
                    <a:gd name="T0" fmla="*/ 12 w 126"/>
                    <a:gd name="T1" fmla="*/ 0 h 119"/>
                    <a:gd name="T2" fmla="*/ 12 w 126"/>
                    <a:gd name="T3" fmla="*/ 0 h 119"/>
                    <a:gd name="T4" fmla="*/ 114 w 126"/>
                    <a:gd name="T5" fmla="*/ 36 h 119"/>
                    <a:gd name="T6" fmla="*/ 114 w 126"/>
                    <a:gd name="T7" fmla="*/ 36 h 119"/>
                    <a:gd name="T8" fmla="*/ 100 w 126"/>
                    <a:gd name="T9" fmla="*/ 118 h 119"/>
                    <a:gd name="T10" fmla="*/ 100 w 126"/>
                    <a:gd name="T11" fmla="*/ 118 h 119"/>
                    <a:gd name="T12" fmla="*/ 12 w 126"/>
                    <a:gd name="T13" fmla="*/ 95 h 119"/>
                    <a:gd name="T14" fmla="*/ 12 w 126"/>
                    <a:gd name="T15" fmla="*/ 95 h 119"/>
                    <a:gd name="T16" fmla="*/ 12 w 126"/>
                    <a:gd name="T17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6" h="119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1" y="16"/>
                        <a:pt x="100" y="17"/>
                        <a:pt x="114" y="36"/>
                      </a:cubicBezTo>
                      <a:lnTo>
                        <a:pt x="114" y="36"/>
                      </a:lnTo>
                      <a:cubicBezTo>
                        <a:pt x="125" y="53"/>
                        <a:pt x="106" y="90"/>
                        <a:pt x="100" y="118"/>
                      </a:cubicBezTo>
                      <a:lnTo>
                        <a:pt x="100" y="118"/>
                      </a:lnTo>
                      <a:cubicBezTo>
                        <a:pt x="70" y="111"/>
                        <a:pt x="35" y="112"/>
                        <a:pt x="12" y="95"/>
                      </a:cubicBezTo>
                      <a:lnTo>
                        <a:pt x="12" y="95"/>
                      </a:lnTo>
                      <a:cubicBezTo>
                        <a:pt x="0" y="87"/>
                        <a:pt x="10" y="47"/>
                        <a:pt x="12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40" name="Freeform 449">
                  <a:extLst>
                    <a:ext uri="{FF2B5EF4-FFF2-40B4-BE49-F238E27FC236}">
                      <a16:creationId xmlns:a16="http://schemas.microsoft.com/office/drawing/2014/main" xmlns="" id="{629380F0-408D-2F4E-9962-7719A4A08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8917" y="679132"/>
                  <a:ext cx="42635" cy="44572"/>
                </a:xfrm>
                <a:custGeom>
                  <a:avLst/>
                  <a:gdLst>
                    <a:gd name="T0" fmla="*/ 78 w 99"/>
                    <a:gd name="T1" fmla="*/ 102 h 103"/>
                    <a:gd name="T2" fmla="*/ 78 w 99"/>
                    <a:gd name="T3" fmla="*/ 102 h 103"/>
                    <a:gd name="T4" fmla="*/ 0 w 99"/>
                    <a:gd name="T5" fmla="*/ 78 h 103"/>
                    <a:gd name="T6" fmla="*/ 0 w 99"/>
                    <a:gd name="T7" fmla="*/ 78 h 103"/>
                    <a:gd name="T8" fmla="*/ 24 w 99"/>
                    <a:gd name="T9" fmla="*/ 10 h 103"/>
                    <a:gd name="T10" fmla="*/ 24 w 99"/>
                    <a:gd name="T11" fmla="*/ 10 h 103"/>
                    <a:gd name="T12" fmla="*/ 88 w 99"/>
                    <a:gd name="T13" fmla="*/ 21 h 103"/>
                    <a:gd name="T14" fmla="*/ 88 w 99"/>
                    <a:gd name="T15" fmla="*/ 21 h 103"/>
                    <a:gd name="T16" fmla="*/ 78 w 99"/>
                    <a:gd name="T17" fmla="*/ 102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03">
                      <a:moveTo>
                        <a:pt x="78" y="102"/>
                      </a:moveTo>
                      <a:lnTo>
                        <a:pt x="78" y="102"/>
                      </a:lnTo>
                      <a:cubicBezTo>
                        <a:pt x="43" y="91"/>
                        <a:pt x="21" y="84"/>
                        <a:pt x="0" y="78"/>
                      </a:cubicBezTo>
                      <a:lnTo>
                        <a:pt x="0" y="78"/>
                      </a:lnTo>
                      <a:cubicBezTo>
                        <a:pt x="7" y="54"/>
                        <a:pt x="8" y="23"/>
                        <a:pt x="24" y="10"/>
                      </a:cubicBezTo>
                      <a:lnTo>
                        <a:pt x="24" y="10"/>
                      </a:lnTo>
                      <a:cubicBezTo>
                        <a:pt x="37" y="0"/>
                        <a:pt x="76" y="7"/>
                        <a:pt x="88" y="21"/>
                      </a:cubicBezTo>
                      <a:lnTo>
                        <a:pt x="88" y="21"/>
                      </a:lnTo>
                      <a:cubicBezTo>
                        <a:pt x="98" y="33"/>
                        <a:pt x="84" y="64"/>
                        <a:pt x="78" y="102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641" name="Freeform 450">
                  <a:extLst>
                    <a:ext uri="{FF2B5EF4-FFF2-40B4-BE49-F238E27FC236}">
                      <a16:creationId xmlns:a16="http://schemas.microsoft.com/office/drawing/2014/main" xmlns="" id="{0724C6CB-32BA-6246-9DD1-86F1463E8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8058" y="1079478"/>
                  <a:ext cx="63953" cy="56198"/>
                </a:xfrm>
                <a:custGeom>
                  <a:avLst/>
                  <a:gdLst>
                    <a:gd name="T0" fmla="*/ 0 w 148"/>
                    <a:gd name="T1" fmla="*/ 107 h 127"/>
                    <a:gd name="T2" fmla="*/ 0 w 148"/>
                    <a:gd name="T3" fmla="*/ 107 h 127"/>
                    <a:gd name="T4" fmla="*/ 133 w 148"/>
                    <a:gd name="T5" fmla="*/ 0 h 127"/>
                    <a:gd name="T6" fmla="*/ 133 w 148"/>
                    <a:gd name="T7" fmla="*/ 0 h 127"/>
                    <a:gd name="T8" fmla="*/ 147 w 148"/>
                    <a:gd name="T9" fmla="*/ 15 h 127"/>
                    <a:gd name="T10" fmla="*/ 147 w 148"/>
                    <a:gd name="T11" fmla="*/ 15 h 127"/>
                    <a:gd name="T12" fmla="*/ 18 w 148"/>
                    <a:gd name="T13" fmla="*/ 126 h 127"/>
                    <a:gd name="T14" fmla="*/ 18 w 148"/>
                    <a:gd name="T15" fmla="*/ 126 h 127"/>
                    <a:gd name="T16" fmla="*/ 0 w 148"/>
                    <a:gd name="T17" fmla="*/ 10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8" h="127">
                      <a:moveTo>
                        <a:pt x="0" y="107"/>
                      </a:moveTo>
                      <a:lnTo>
                        <a:pt x="0" y="107"/>
                      </a:lnTo>
                      <a:cubicBezTo>
                        <a:pt x="17" y="39"/>
                        <a:pt x="77" y="22"/>
                        <a:pt x="133" y="0"/>
                      </a:cubicBezTo>
                      <a:lnTo>
                        <a:pt x="133" y="0"/>
                      </a:lnTo>
                      <a:cubicBezTo>
                        <a:pt x="138" y="5"/>
                        <a:pt x="142" y="10"/>
                        <a:pt x="147" y="15"/>
                      </a:cubicBezTo>
                      <a:lnTo>
                        <a:pt x="147" y="15"/>
                      </a:lnTo>
                      <a:cubicBezTo>
                        <a:pt x="104" y="52"/>
                        <a:pt x="61" y="89"/>
                        <a:pt x="18" y="126"/>
                      </a:cubicBezTo>
                      <a:lnTo>
                        <a:pt x="18" y="126"/>
                      </a:lnTo>
                      <a:cubicBezTo>
                        <a:pt x="12" y="120"/>
                        <a:pt x="6" y="113"/>
                        <a:pt x="0" y="10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</p:grpSp>
        </p:grpSp>
        <p:grpSp>
          <p:nvGrpSpPr>
            <p:cNvPr id="277" name="Group 182">
              <a:extLst>
                <a:ext uri="{FF2B5EF4-FFF2-40B4-BE49-F238E27FC236}">
                  <a16:creationId xmlns:a16="http://schemas.microsoft.com/office/drawing/2014/main" xmlns="" id="{61536FB2-A8F4-0A4D-98D3-71406C7146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626547" y="-884787"/>
              <a:ext cx="8253416" cy="4947335"/>
              <a:chOff x="-691145" y="-1110421"/>
              <a:chExt cx="7224268" cy="4330765"/>
            </a:xfrm>
          </p:grpSpPr>
          <p:grpSp>
            <p:nvGrpSpPr>
              <p:cNvPr id="278" name="Group 1">
                <a:extLst>
                  <a:ext uri="{FF2B5EF4-FFF2-40B4-BE49-F238E27FC236}">
                    <a16:creationId xmlns:a16="http://schemas.microsoft.com/office/drawing/2014/main" xmlns="" id="{49E6217D-C4B0-B444-B1E1-20D1B7FC19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914166">
                <a:off x="1824323" y="-3315540"/>
                <a:ext cx="2503681" cy="6913919"/>
                <a:chOff x="1879681" y="15242"/>
                <a:chExt cx="2503681" cy="6913919"/>
              </a:xfrm>
            </p:grpSpPr>
            <p:sp>
              <p:nvSpPr>
                <p:cNvPr id="370" name="Freeform 1">
                  <a:extLst>
                    <a:ext uri="{FF2B5EF4-FFF2-40B4-BE49-F238E27FC236}">
                      <a16:creationId xmlns:a16="http://schemas.microsoft.com/office/drawing/2014/main" xmlns="" id="{19DDD352-4A58-5F40-9545-E2DF4608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3041" y="1230600"/>
                  <a:ext cx="712319" cy="347521"/>
                </a:xfrm>
                <a:custGeom>
                  <a:avLst/>
                  <a:gdLst>
                    <a:gd name="T0" fmla="*/ 260371 w 1636"/>
                    <a:gd name="T1" fmla="*/ 268894 h 800"/>
                    <a:gd name="T2" fmla="*/ 260371 w 1636"/>
                    <a:gd name="T3" fmla="*/ 268894 h 800"/>
                    <a:gd name="T4" fmla="*/ 509421 w 1636"/>
                    <a:gd name="T5" fmla="*/ 173326 h 800"/>
                    <a:gd name="T6" fmla="*/ 509421 w 1636"/>
                    <a:gd name="T7" fmla="*/ 173326 h 800"/>
                    <a:gd name="T8" fmla="*/ 324810 w 1636"/>
                    <a:gd name="T9" fmla="*/ 217635 h 800"/>
                    <a:gd name="T10" fmla="*/ 324810 w 1636"/>
                    <a:gd name="T11" fmla="*/ 217635 h 800"/>
                    <a:gd name="T12" fmla="*/ 151085 w 1636"/>
                    <a:gd name="T13" fmla="*/ 296696 h 800"/>
                    <a:gd name="T14" fmla="*/ 151085 w 1636"/>
                    <a:gd name="T15" fmla="*/ 296696 h 800"/>
                    <a:gd name="T16" fmla="*/ 237295 w 1636"/>
                    <a:gd name="T17" fmla="*/ 241961 h 800"/>
                    <a:gd name="T18" fmla="*/ 237295 w 1636"/>
                    <a:gd name="T19" fmla="*/ 241961 h 800"/>
                    <a:gd name="T20" fmla="*/ 332648 w 1636"/>
                    <a:gd name="T21" fmla="*/ 193743 h 800"/>
                    <a:gd name="T22" fmla="*/ 332648 w 1636"/>
                    <a:gd name="T23" fmla="*/ 193743 h 800"/>
                    <a:gd name="T24" fmla="*/ 429307 w 1636"/>
                    <a:gd name="T25" fmla="*/ 155081 h 800"/>
                    <a:gd name="T26" fmla="*/ 429307 w 1636"/>
                    <a:gd name="T27" fmla="*/ 155081 h 800"/>
                    <a:gd name="T28" fmla="*/ 527273 w 1636"/>
                    <a:gd name="T29" fmla="*/ 121198 h 800"/>
                    <a:gd name="T30" fmla="*/ 527273 w 1636"/>
                    <a:gd name="T31" fmla="*/ 121198 h 800"/>
                    <a:gd name="T32" fmla="*/ 527273 w 1636"/>
                    <a:gd name="T33" fmla="*/ 115551 h 800"/>
                    <a:gd name="T34" fmla="*/ 527273 w 1636"/>
                    <a:gd name="T35" fmla="*/ 115551 h 800"/>
                    <a:gd name="T36" fmla="*/ 503761 w 1636"/>
                    <a:gd name="T37" fmla="*/ 115116 h 800"/>
                    <a:gd name="T38" fmla="*/ 503761 w 1636"/>
                    <a:gd name="T39" fmla="*/ 115116 h 800"/>
                    <a:gd name="T40" fmla="*/ 289978 w 1636"/>
                    <a:gd name="T41" fmla="*/ 181145 h 800"/>
                    <a:gd name="T42" fmla="*/ 289978 w 1636"/>
                    <a:gd name="T43" fmla="*/ 181145 h 800"/>
                    <a:gd name="T44" fmla="*/ 174597 w 1636"/>
                    <a:gd name="T45" fmla="*/ 252387 h 800"/>
                    <a:gd name="T46" fmla="*/ 174597 w 1636"/>
                    <a:gd name="T47" fmla="*/ 252387 h 800"/>
                    <a:gd name="T48" fmla="*/ 70535 w 1636"/>
                    <a:gd name="T49" fmla="*/ 327104 h 800"/>
                    <a:gd name="T50" fmla="*/ 70535 w 1636"/>
                    <a:gd name="T51" fmla="*/ 327104 h 800"/>
                    <a:gd name="T52" fmla="*/ 341356 w 1636"/>
                    <a:gd name="T53" fmla="*/ 124239 h 800"/>
                    <a:gd name="T54" fmla="*/ 341356 w 1636"/>
                    <a:gd name="T55" fmla="*/ 124239 h 800"/>
                    <a:gd name="T56" fmla="*/ 0 w 1636"/>
                    <a:gd name="T57" fmla="*/ 347087 h 800"/>
                    <a:gd name="T58" fmla="*/ 0 w 1636"/>
                    <a:gd name="T59" fmla="*/ 347087 h 800"/>
                    <a:gd name="T60" fmla="*/ 17416 w 1636"/>
                    <a:gd name="T61" fmla="*/ 318851 h 800"/>
                    <a:gd name="T62" fmla="*/ 17416 w 1636"/>
                    <a:gd name="T63" fmla="*/ 318851 h 800"/>
                    <a:gd name="T64" fmla="*/ 35703 w 1636"/>
                    <a:gd name="T65" fmla="*/ 291483 h 800"/>
                    <a:gd name="T66" fmla="*/ 35703 w 1636"/>
                    <a:gd name="T67" fmla="*/ 291483 h 800"/>
                    <a:gd name="T68" fmla="*/ 374446 w 1636"/>
                    <a:gd name="T69" fmla="*/ 39096 h 800"/>
                    <a:gd name="T70" fmla="*/ 374446 w 1636"/>
                    <a:gd name="T71" fmla="*/ 39096 h 800"/>
                    <a:gd name="T72" fmla="*/ 580392 w 1636"/>
                    <a:gd name="T73" fmla="*/ 14770 h 800"/>
                    <a:gd name="T74" fmla="*/ 580392 w 1636"/>
                    <a:gd name="T75" fmla="*/ 14770 h 800"/>
                    <a:gd name="T76" fmla="*/ 673568 w 1636"/>
                    <a:gd name="T77" fmla="*/ 54300 h 800"/>
                    <a:gd name="T78" fmla="*/ 673568 w 1636"/>
                    <a:gd name="T79" fmla="*/ 54300 h 800"/>
                    <a:gd name="T80" fmla="*/ 698386 w 1636"/>
                    <a:gd name="T81" fmla="*/ 140312 h 800"/>
                    <a:gd name="T82" fmla="*/ 698386 w 1636"/>
                    <a:gd name="T83" fmla="*/ 140312 h 800"/>
                    <a:gd name="T84" fmla="*/ 589971 w 1636"/>
                    <a:gd name="T85" fmla="*/ 249781 h 800"/>
                    <a:gd name="T86" fmla="*/ 589971 w 1636"/>
                    <a:gd name="T87" fmla="*/ 249781 h 800"/>
                    <a:gd name="T88" fmla="*/ 323069 w 1636"/>
                    <a:gd name="T89" fmla="*/ 320154 h 800"/>
                    <a:gd name="T90" fmla="*/ 323069 w 1636"/>
                    <a:gd name="T91" fmla="*/ 320154 h 800"/>
                    <a:gd name="T92" fmla="*/ 171549 w 1636"/>
                    <a:gd name="T93" fmla="*/ 341005 h 800"/>
                    <a:gd name="T94" fmla="*/ 171549 w 1636"/>
                    <a:gd name="T95" fmla="*/ 341005 h 800"/>
                    <a:gd name="T96" fmla="*/ 152826 w 1636"/>
                    <a:gd name="T97" fmla="*/ 343177 h 800"/>
                    <a:gd name="T98" fmla="*/ 152826 w 1636"/>
                    <a:gd name="T99" fmla="*/ 343177 h 800"/>
                    <a:gd name="T100" fmla="*/ 426695 w 1636"/>
                    <a:gd name="T101" fmla="*/ 247174 h 800"/>
                    <a:gd name="T102" fmla="*/ 424953 w 1636"/>
                    <a:gd name="T103" fmla="*/ 239789 h 800"/>
                    <a:gd name="T104" fmla="*/ 424953 w 1636"/>
                    <a:gd name="T105" fmla="*/ 239789 h 800"/>
                    <a:gd name="T106" fmla="*/ 262112 w 1636"/>
                    <a:gd name="T107" fmla="*/ 272804 h 800"/>
                    <a:gd name="T108" fmla="*/ 262112 w 1636"/>
                    <a:gd name="T109" fmla="*/ 272804 h 800"/>
                    <a:gd name="T110" fmla="*/ 260371 w 1636"/>
                    <a:gd name="T111" fmla="*/ 268894 h 80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636" h="800">
                      <a:moveTo>
                        <a:pt x="598" y="619"/>
                      </a:moveTo>
                      <a:lnTo>
                        <a:pt x="598" y="619"/>
                      </a:lnTo>
                      <a:cubicBezTo>
                        <a:pt x="789" y="545"/>
                        <a:pt x="979" y="473"/>
                        <a:pt x="1170" y="399"/>
                      </a:cubicBezTo>
                      <a:cubicBezTo>
                        <a:pt x="1017" y="391"/>
                        <a:pt x="881" y="447"/>
                        <a:pt x="746" y="501"/>
                      </a:cubicBezTo>
                      <a:cubicBezTo>
                        <a:pt x="611" y="555"/>
                        <a:pt x="482" y="624"/>
                        <a:pt x="347" y="683"/>
                      </a:cubicBezTo>
                      <a:cubicBezTo>
                        <a:pt x="413" y="641"/>
                        <a:pt x="477" y="595"/>
                        <a:pt x="545" y="557"/>
                      </a:cubicBezTo>
                      <a:cubicBezTo>
                        <a:pt x="616" y="516"/>
                        <a:pt x="689" y="479"/>
                        <a:pt x="764" y="446"/>
                      </a:cubicBezTo>
                      <a:cubicBezTo>
                        <a:pt x="837" y="413"/>
                        <a:pt x="912" y="385"/>
                        <a:pt x="986" y="357"/>
                      </a:cubicBezTo>
                      <a:cubicBezTo>
                        <a:pt x="1061" y="330"/>
                        <a:pt x="1136" y="305"/>
                        <a:pt x="1211" y="279"/>
                      </a:cubicBezTo>
                      <a:cubicBezTo>
                        <a:pt x="1211" y="275"/>
                        <a:pt x="1211" y="271"/>
                        <a:pt x="1211" y="266"/>
                      </a:cubicBezTo>
                      <a:cubicBezTo>
                        <a:pt x="1193" y="266"/>
                        <a:pt x="1174" y="261"/>
                        <a:pt x="1157" y="265"/>
                      </a:cubicBezTo>
                      <a:cubicBezTo>
                        <a:pt x="988" y="300"/>
                        <a:pt x="820" y="338"/>
                        <a:pt x="666" y="417"/>
                      </a:cubicBezTo>
                      <a:cubicBezTo>
                        <a:pt x="574" y="464"/>
                        <a:pt x="487" y="522"/>
                        <a:pt x="401" y="581"/>
                      </a:cubicBezTo>
                      <a:cubicBezTo>
                        <a:pt x="320" y="636"/>
                        <a:pt x="243" y="697"/>
                        <a:pt x="162" y="753"/>
                      </a:cubicBezTo>
                      <a:cubicBezTo>
                        <a:pt x="337" y="554"/>
                        <a:pt x="557" y="416"/>
                        <a:pt x="784" y="286"/>
                      </a:cubicBezTo>
                      <a:cubicBezTo>
                        <a:pt x="467" y="370"/>
                        <a:pt x="221" y="562"/>
                        <a:pt x="0" y="799"/>
                      </a:cubicBezTo>
                      <a:cubicBezTo>
                        <a:pt x="13" y="777"/>
                        <a:pt x="26" y="756"/>
                        <a:pt x="40" y="734"/>
                      </a:cubicBezTo>
                      <a:cubicBezTo>
                        <a:pt x="53" y="713"/>
                        <a:pt x="67" y="692"/>
                        <a:pt x="82" y="671"/>
                      </a:cubicBezTo>
                      <a:cubicBezTo>
                        <a:pt x="278" y="393"/>
                        <a:pt x="549" y="216"/>
                        <a:pt x="860" y="90"/>
                      </a:cubicBezTo>
                      <a:cubicBezTo>
                        <a:pt x="1014" y="27"/>
                        <a:pt x="1172" y="0"/>
                        <a:pt x="1333" y="34"/>
                      </a:cubicBezTo>
                      <a:cubicBezTo>
                        <a:pt x="1408" y="50"/>
                        <a:pt x="1481" y="86"/>
                        <a:pt x="1547" y="125"/>
                      </a:cubicBezTo>
                      <a:cubicBezTo>
                        <a:pt x="1618" y="169"/>
                        <a:pt x="1635" y="244"/>
                        <a:pt x="1604" y="323"/>
                      </a:cubicBezTo>
                      <a:cubicBezTo>
                        <a:pt x="1558" y="443"/>
                        <a:pt x="1464" y="520"/>
                        <a:pt x="1355" y="575"/>
                      </a:cubicBezTo>
                      <a:cubicBezTo>
                        <a:pt x="1163" y="671"/>
                        <a:pt x="955" y="713"/>
                        <a:pt x="742" y="737"/>
                      </a:cubicBezTo>
                      <a:cubicBezTo>
                        <a:pt x="626" y="750"/>
                        <a:pt x="510" y="769"/>
                        <a:pt x="394" y="785"/>
                      </a:cubicBezTo>
                      <a:cubicBezTo>
                        <a:pt x="385" y="786"/>
                        <a:pt x="375" y="787"/>
                        <a:pt x="351" y="790"/>
                      </a:cubicBezTo>
                      <a:cubicBezTo>
                        <a:pt x="553" y="663"/>
                        <a:pt x="784" y="665"/>
                        <a:pt x="980" y="569"/>
                      </a:cubicBezTo>
                      <a:lnTo>
                        <a:pt x="976" y="552"/>
                      </a:lnTo>
                      <a:cubicBezTo>
                        <a:pt x="852" y="578"/>
                        <a:pt x="727" y="603"/>
                        <a:pt x="602" y="628"/>
                      </a:cubicBezTo>
                      <a:cubicBezTo>
                        <a:pt x="601" y="625"/>
                        <a:pt x="599" y="622"/>
                        <a:pt x="598" y="619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71" name="Freeform 2">
                  <a:extLst>
                    <a:ext uri="{FF2B5EF4-FFF2-40B4-BE49-F238E27FC236}">
                      <a16:creationId xmlns:a16="http://schemas.microsoft.com/office/drawing/2014/main" xmlns="" id="{54AA31DB-E435-7B4F-BEF8-F102D75A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5121" y="558601"/>
                  <a:ext cx="460800" cy="334080"/>
                </a:xfrm>
                <a:custGeom>
                  <a:avLst/>
                  <a:gdLst>
                    <a:gd name="T0" fmla="*/ 460365 w 1059"/>
                    <a:gd name="T1" fmla="*/ 178583 h 767"/>
                    <a:gd name="T2" fmla="*/ 460365 w 1059"/>
                    <a:gd name="T3" fmla="*/ 178583 h 767"/>
                    <a:gd name="T4" fmla="*/ 333308 w 1059"/>
                    <a:gd name="T5" fmla="*/ 302284 h 767"/>
                    <a:gd name="T6" fmla="*/ 333308 w 1059"/>
                    <a:gd name="T7" fmla="*/ 302284 h 767"/>
                    <a:gd name="T8" fmla="*/ 89201 w 1059"/>
                    <a:gd name="T9" fmla="*/ 269616 h 767"/>
                    <a:gd name="T10" fmla="*/ 89201 w 1059"/>
                    <a:gd name="T11" fmla="*/ 269616 h 767"/>
                    <a:gd name="T12" fmla="*/ 101385 w 1059"/>
                    <a:gd name="T13" fmla="*/ 50526 h 767"/>
                    <a:gd name="T14" fmla="*/ 101385 w 1059"/>
                    <a:gd name="T15" fmla="*/ 50526 h 767"/>
                    <a:gd name="T16" fmla="*/ 418593 w 1059"/>
                    <a:gd name="T17" fmla="*/ 85807 h 767"/>
                    <a:gd name="T18" fmla="*/ 418593 w 1059"/>
                    <a:gd name="T19" fmla="*/ 85807 h 767"/>
                    <a:gd name="T20" fmla="*/ 435127 w 1059"/>
                    <a:gd name="T21" fmla="*/ 104972 h 767"/>
                    <a:gd name="T22" fmla="*/ 435127 w 1059"/>
                    <a:gd name="T23" fmla="*/ 104972 h 767"/>
                    <a:gd name="T24" fmla="*/ 344186 w 1059"/>
                    <a:gd name="T25" fmla="*/ 83629 h 767"/>
                    <a:gd name="T26" fmla="*/ 344186 w 1059"/>
                    <a:gd name="T27" fmla="*/ 83629 h 767"/>
                    <a:gd name="T28" fmla="*/ 200159 w 1059"/>
                    <a:gd name="T29" fmla="*/ 174227 h 767"/>
                    <a:gd name="T30" fmla="*/ 200159 w 1059"/>
                    <a:gd name="T31" fmla="*/ 174227 h 767"/>
                    <a:gd name="T32" fmla="*/ 278046 w 1059"/>
                    <a:gd name="T33" fmla="*/ 265260 h 767"/>
                    <a:gd name="T34" fmla="*/ 278046 w 1059"/>
                    <a:gd name="T35" fmla="*/ 265260 h 767"/>
                    <a:gd name="T36" fmla="*/ 373775 w 1059"/>
                    <a:gd name="T37" fmla="*/ 233464 h 767"/>
                    <a:gd name="T38" fmla="*/ 373775 w 1059"/>
                    <a:gd name="T39" fmla="*/ 233464 h 767"/>
                    <a:gd name="T40" fmla="*/ 460365 w 1059"/>
                    <a:gd name="T41" fmla="*/ 178583 h 7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9" h="767">
                      <a:moveTo>
                        <a:pt x="1058" y="410"/>
                      </a:moveTo>
                      <a:lnTo>
                        <a:pt x="1058" y="410"/>
                      </a:lnTo>
                      <a:cubicBezTo>
                        <a:pt x="1006" y="562"/>
                        <a:pt x="900" y="646"/>
                        <a:pt x="766" y="694"/>
                      </a:cubicBezTo>
                      <a:cubicBezTo>
                        <a:pt x="567" y="766"/>
                        <a:pt x="377" y="744"/>
                        <a:pt x="205" y="619"/>
                      </a:cubicBezTo>
                      <a:cubicBezTo>
                        <a:pt x="0" y="471"/>
                        <a:pt x="14" y="242"/>
                        <a:pt x="233" y="116"/>
                      </a:cubicBezTo>
                      <a:cubicBezTo>
                        <a:pt x="433" y="0"/>
                        <a:pt x="791" y="39"/>
                        <a:pt x="962" y="197"/>
                      </a:cubicBezTo>
                      <a:cubicBezTo>
                        <a:pt x="975" y="208"/>
                        <a:pt x="985" y="223"/>
                        <a:pt x="1000" y="241"/>
                      </a:cubicBezTo>
                      <a:cubicBezTo>
                        <a:pt x="925" y="223"/>
                        <a:pt x="859" y="204"/>
                        <a:pt x="791" y="192"/>
                      </a:cubicBezTo>
                      <a:cubicBezTo>
                        <a:pt x="657" y="167"/>
                        <a:pt x="498" y="269"/>
                        <a:pt x="460" y="400"/>
                      </a:cubicBezTo>
                      <a:cubicBezTo>
                        <a:pt x="427" y="516"/>
                        <a:pt x="505" y="609"/>
                        <a:pt x="639" y="609"/>
                      </a:cubicBezTo>
                      <a:cubicBezTo>
                        <a:pt x="720" y="609"/>
                        <a:pt x="791" y="576"/>
                        <a:pt x="859" y="536"/>
                      </a:cubicBezTo>
                      <a:cubicBezTo>
                        <a:pt x="923" y="498"/>
                        <a:pt x="985" y="456"/>
                        <a:pt x="1058" y="410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72" name="Freeform 3">
                  <a:extLst>
                    <a:ext uri="{FF2B5EF4-FFF2-40B4-BE49-F238E27FC236}">
                      <a16:creationId xmlns:a16="http://schemas.microsoft.com/office/drawing/2014/main" xmlns="" id="{8386088E-E28F-B643-9A0C-B10BF73B9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2512" y="1080490"/>
                  <a:ext cx="944577" cy="703219"/>
                </a:xfrm>
                <a:custGeom>
                  <a:avLst/>
                  <a:gdLst>
                    <a:gd name="T0" fmla="*/ 2170 w 2171"/>
                    <a:gd name="T1" fmla="*/ 458 h 1614"/>
                    <a:gd name="T2" fmla="*/ 2170 w 2171"/>
                    <a:gd name="T3" fmla="*/ 458 h 1614"/>
                    <a:gd name="T4" fmla="*/ 1272 w 2171"/>
                    <a:gd name="T5" fmla="*/ 290 h 1614"/>
                    <a:gd name="T6" fmla="*/ 1272 w 2171"/>
                    <a:gd name="T7" fmla="*/ 290 h 1614"/>
                    <a:gd name="T8" fmla="*/ 785 w 2171"/>
                    <a:gd name="T9" fmla="*/ 660 h 1614"/>
                    <a:gd name="T10" fmla="*/ 785 w 2171"/>
                    <a:gd name="T11" fmla="*/ 660 h 1614"/>
                    <a:gd name="T12" fmla="*/ 425 w 2171"/>
                    <a:gd name="T13" fmla="*/ 1141 h 1614"/>
                    <a:gd name="T14" fmla="*/ 425 w 2171"/>
                    <a:gd name="T15" fmla="*/ 1141 h 1614"/>
                    <a:gd name="T16" fmla="*/ 0 w 2171"/>
                    <a:gd name="T17" fmla="*/ 1613 h 1614"/>
                    <a:gd name="T18" fmla="*/ 0 w 2171"/>
                    <a:gd name="T19" fmla="*/ 1613 h 1614"/>
                    <a:gd name="T20" fmla="*/ 238 w 2171"/>
                    <a:gd name="T21" fmla="*/ 1225 h 1614"/>
                    <a:gd name="T22" fmla="*/ 238 w 2171"/>
                    <a:gd name="T23" fmla="*/ 1225 h 1614"/>
                    <a:gd name="T24" fmla="*/ 533 w 2171"/>
                    <a:gd name="T25" fmla="*/ 724 h 1614"/>
                    <a:gd name="T26" fmla="*/ 533 w 2171"/>
                    <a:gd name="T27" fmla="*/ 724 h 1614"/>
                    <a:gd name="T28" fmla="*/ 1068 w 2171"/>
                    <a:gd name="T29" fmla="*/ 201 h 1614"/>
                    <a:gd name="T30" fmla="*/ 1068 w 2171"/>
                    <a:gd name="T31" fmla="*/ 201 h 1614"/>
                    <a:gd name="T32" fmla="*/ 2140 w 2171"/>
                    <a:gd name="T33" fmla="*/ 411 h 1614"/>
                    <a:gd name="T34" fmla="*/ 2140 w 2171"/>
                    <a:gd name="T35" fmla="*/ 411 h 1614"/>
                    <a:gd name="T36" fmla="*/ 2170 w 2171"/>
                    <a:gd name="T37" fmla="*/ 458 h 1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71" h="1614">
                      <a:moveTo>
                        <a:pt x="2170" y="458"/>
                      </a:moveTo>
                      <a:lnTo>
                        <a:pt x="2170" y="458"/>
                      </a:lnTo>
                      <a:cubicBezTo>
                        <a:pt x="1935" y="222"/>
                        <a:pt x="1600" y="159"/>
                        <a:pt x="1272" y="290"/>
                      </a:cubicBezTo>
                      <a:lnTo>
                        <a:pt x="1272" y="290"/>
                      </a:lnTo>
                      <a:cubicBezTo>
                        <a:pt x="1075" y="369"/>
                        <a:pt x="916" y="498"/>
                        <a:pt x="785" y="660"/>
                      </a:cubicBezTo>
                      <a:lnTo>
                        <a:pt x="785" y="660"/>
                      </a:lnTo>
                      <a:cubicBezTo>
                        <a:pt x="660" y="815"/>
                        <a:pt x="543" y="979"/>
                        <a:pt x="425" y="1141"/>
                      </a:cubicBezTo>
                      <a:lnTo>
                        <a:pt x="425" y="1141"/>
                      </a:lnTo>
                      <a:cubicBezTo>
                        <a:pt x="300" y="1313"/>
                        <a:pt x="162" y="1472"/>
                        <a:pt x="0" y="1613"/>
                      </a:cubicBezTo>
                      <a:lnTo>
                        <a:pt x="0" y="1613"/>
                      </a:lnTo>
                      <a:cubicBezTo>
                        <a:pt x="81" y="1483"/>
                        <a:pt x="161" y="1354"/>
                        <a:pt x="238" y="1225"/>
                      </a:cubicBezTo>
                      <a:lnTo>
                        <a:pt x="238" y="1225"/>
                      </a:lnTo>
                      <a:cubicBezTo>
                        <a:pt x="337" y="1059"/>
                        <a:pt x="427" y="886"/>
                        <a:pt x="533" y="724"/>
                      </a:cubicBezTo>
                      <a:lnTo>
                        <a:pt x="533" y="724"/>
                      </a:lnTo>
                      <a:cubicBezTo>
                        <a:pt x="672" y="512"/>
                        <a:pt x="841" y="328"/>
                        <a:pt x="1068" y="201"/>
                      </a:cubicBezTo>
                      <a:lnTo>
                        <a:pt x="1068" y="201"/>
                      </a:lnTo>
                      <a:cubicBezTo>
                        <a:pt x="1427" y="0"/>
                        <a:pt x="1888" y="88"/>
                        <a:pt x="2140" y="411"/>
                      </a:cubicBezTo>
                      <a:lnTo>
                        <a:pt x="2140" y="411"/>
                      </a:lnTo>
                      <a:cubicBezTo>
                        <a:pt x="2151" y="426"/>
                        <a:pt x="2160" y="442"/>
                        <a:pt x="2170" y="458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73" name="Freeform 4">
                  <a:extLst>
                    <a:ext uri="{FF2B5EF4-FFF2-40B4-BE49-F238E27FC236}">
                      <a16:creationId xmlns:a16="http://schemas.microsoft.com/office/drawing/2014/main" xmlns="" id="{DF34E75E-3BA6-6D4B-A718-4477CA8FA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521" y="316680"/>
                  <a:ext cx="314880" cy="478081"/>
                </a:xfrm>
                <a:custGeom>
                  <a:avLst/>
                  <a:gdLst>
                    <a:gd name="T0" fmla="*/ 86788 w 722"/>
                    <a:gd name="T1" fmla="*/ 425444 h 1099"/>
                    <a:gd name="T2" fmla="*/ 86788 w 722"/>
                    <a:gd name="T3" fmla="*/ 425444 h 1099"/>
                    <a:gd name="T4" fmla="*/ 77194 w 722"/>
                    <a:gd name="T5" fmla="*/ 74823 h 1099"/>
                    <a:gd name="T6" fmla="*/ 77194 w 722"/>
                    <a:gd name="T7" fmla="*/ 74823 h 1099"/>
                    <a:gd name="T8" fmla="*/ 245537 w 722"/>
                    <a:gd name="T9" fmla="*/ 63947 h 1099"/>
                    <a:gd name="T10" fmla="*/ 245537 w 722"/>
                    <a:gd name="T11" fmla="*/ 63947 h 1099"/>
                    <a:gd name="T12" fmla="*/ 293510 w 722"/>
                    <a:gd name="T13" fmla="*/ 292765 h 1099"/>
                    <a:gd name="T14" fmla="*/ 293510 w 722"/>
                    <a:gd name="T15" fmla="*/ 292765 h 1099"/>
                    <a:gd name="T16" fmla="*/ 220678 w 722"/>
                    <a:gd name="T17" fmla="*/ 428489 h 1099"/>
                    <a:gd name="T18" fmla="*/ 220678 w 722"/>
                    <a:gd name="T19" fmla="*/ 428489 h 1099"/>
                    <a:gd name="T20" fmla="*/ 164418 w 722"/>
                    <a:gd name="T21" fmla="*/ 477646 h 1099"/>
                    <a:gd name="T22" fmla="*/ 164418 w 722"/>
                    <a:gd name="T23" fmla="*/ 477646 h 1099"/>
                    <a:gd name="T24" fmla="*/ 166162 w 722"/>
                    <a:gd name="T25" fmla="*/ 444585 h 1099"/>
                    <a:gd name="T26" fmla="*/ 166162 w 722"/>
                    <a:gd name="T27" fmla="*/ 444585 h 1099"/>
                    <a:gd name="T28" fmla="*/ 232889 w 722"/>
                    <a:gd name="T29" fmla="*/ 285805 h 1099"/>
                    <a:gd name="T30" fmla="*/ 232889 w 722"/>
                    <a:gd name="T31" fmla="*/ 285805 h 1099"/>
                    <a:gd name="T32" fmla="*/ 174449 w 722"/>
                    <a:gd name="T33" fmla="*/ 183576 h 1099"/>
                    <a:gd name="T34" fmla="*/ 174449 w 722"/>
                    <a:gd name="T35" fmla="*/ 183576 h 1099"/>
                    <a:gd name="T36" fmla="*/ 148718 w 722"/>
                    <a:gd name="T37" fmla="*/ 186186 h 1099"/>
                    <a:gd name="T38" fmla="*/ 148718 w 722"/>
                    <a:gd name="T39" fmla="*/ 186186 h 1099"/>
                    <a:gd name="T40" fmla="*/ 82427 w 722"/>
                    <a:gd name="T41" fmla="*/ 314951 h 1099"/>
                    <a:gd name="T42" fmla="*/ 82427 w 722"/>
                    <a:gd name="T43" fmla="*/ 314951 h 1099"/>
                    <a:gd name="T44" fmla="*/ 86788 w 722"/>
                    <a:gd name="T45" fmla="*/ 425444 h 109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2" h="1099">
                      <a:moveTo>
                        <a:pt x="199" y="978"/>
                      </a:moveTo>
                      <a:lnTo>
                        <a:pt x="199" y="978"/>
                      </a:lnTo>
                      <a:cubicBezTo>
                        <a:pt x="0" y="732"/>
                        <a:pt x="44" y="373"/>
                        <a:pt x="177" y="172"/>
                      </a:cubicBezTo>
                      <a:cubicBezTo>
                        <a:pt x="282" y="12"/>
                        <a:pt x="438" y="0"/>
                        <a:pt x="563" y="147"/>
                      </a:cubicBezTo>
                      <a:cubicBezTo>
                        <a:pt x="695" y="302"/>
                        <a:pt x="721" y="479"/>
                        <a:pt x="673" y="673"/>
                      </a:cubicBezTo>
                      <a:cubicBezTo>
                        <a:pt x="643" y="792"/>
                        <a:pt x="585" y="894"/>
                        <a:pt x="506" y="985"/>
                      </a:cubicBezTo>
                      <a:cubicBezTo>
                        <a:pt x="469" y="1028"/>
                        <a:pt x="421" y="1060"/>
                        <a:pt x="377" y="1098"/>
                      </a:cubicBezTo>
                      <a:cubicBezTo>
                        <a:pt x="342" y="1061"/>
                        <a:pt x="362" y="1042"/>
                        <a:pt x="381" y="1022"/>
                      </a:cubicBezTo>
                      <a:cubicBezTo>
                        <a:pt x="475" y="918"/>
                        <a:pt x="519" y="793"/>
                        <a:pt x="534" y="657"/>
                      </a:cubicBezTo>
                      <a:cubicBezTo>
                        <a:pt x="545" y="545"/>
                        <a:pt x="496" y="464"/>
                        <a:pt x="400" y="422"/>
                      </a:cubicBezTo>
                      <a:cubicBezTo>
                        <a:pt x="384" y="415"/>
                        <a:pt x="356" y="418"/>
                        <a:pt x="341" y="428"/>
                      </a:cubicBezTo>
                      <a:cubicBezTo>
                        <a:pt x="236" y="498"/>
                        <a:pt x="196" y="605"/>
                        <a:pt x="189" y="724"/>
                      </a:cubicBezTo>
                      <a:cubicBezTo>
                        <a:pt x="184" y="807"/>
                        <a:pt x="195" y="892"/>
                        <a:pt x="199" y="97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74" name="Freeform 5">
                  <a:extLst>
                    <a:ext uri="{FF2B5EF4-FFF2-40B4-BE49-F238E27FC236}">
                      <a16:creationId xmlns:a16="http://schemas.microsoft.com/office/drawing/2014/main" xmlns="" id="{272D35A0-DB43-6C44-A8D8-D03AE4FB4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998" y="1081321"/>
                  <a:ext cx="495308" cy="676233"/>
                </a:xfrm>
                <a:custGeom>
                  <a:avLst/>
                  <a:gdLst>
                    <a:gd name="T0" fmla="*/ 756 w 1136"/>
                    <a:gd name="T1" fmla="*/ 1541 h 1552"/>
                    <a:gd name="T2" fmla="*/ 756 w 1136"/>
                    <a:gd name="T3" fmla="*/ 1541 h 1552"/>
                    <a:gd name="T4" fmla="*/ 790 w 1136"/>
                    <a:gd name="T5" fmla="*/ 1475 h 1552"/>
                    <a:gd name="T6" fmla="*/ 790 w 1136"/>
                    <a:gd name="T7" fmla="*/ 1475 h 1552"/>
                    <a:gd name="T8" fmla="*/ 936 w 1136"/>
                    <a:gd name="T9" fmla="*/ 944 h 1552"/>
                    <a:gd name="T10" fmla="*/ 936 w 1136"/>
                    <a:gd name="T11" fmla="*/ 944 h 1552"/>
                    <a:gd name="T12" fmla="*/ 774 w 1136"/>
                    <a:gd name="T13" fmla="*/ 491 h 1552"/>
                    <a:gd name="T14" fmla="*/ 774 w 1136"/>
                    <a:gd name="T15" fmla="*/ 491 h 1552"/>
                    <a:gd name="T16" fmla="*/ 626 w 1136"/>
                    <a:gd name="T17" fmla="*/ 316 h 1552"/>
                    <a:gd name="T18" fmla="*/ 626 w 1136"/>
                    <a:gd name="T19" fmla="*/ 316 h 1552"/>
                    <a:gd name="T20" fmla="*/ 289 w 1136"/>
                    <a:gd name="T21" fmla="*/ 150 h 1552"/>
                    <a:gd name="T22" fmla="*/ 289 w 1136"/>
                    <a:gd name="T23" fmla="*/ 150 h 1552"/>
                    <a:gd name="T24" fmla="*/ 47 w 1136"/>
                    <a:gd name="T25" fmla="*/ 137 h 1552"/>
                    <a:gd name="T26" fmla="*/ 47 w 1136"/>
                    <a:gd name="T27" fmla="*/ 137 h 1552"/>
                    <a:gd name="T28" fmla="*/ 4 w 1136"/>
                    <a:gd name="T29" fmla="*/ 133 h 1552"/>
                    <a:gd name="T30" fmla="*/ 4 w 1136"/>
                    <a:gd name="T31" fmla="*/ 133 h 1552"/>
                    <a:gd name="T32" fmla="*/ 0 w 1136"/>
                    <a:gd name="T33" fmla="*/ 117 h 1552"/>
                    <a:gd name="T34" fmla="*/ 0 w 1136"/>
                    <a:gd name="T35" fmla="*/ 117 h 1552"/>
                    <a:gd name="T36" fmla="*/ 110 w 1136"/>
                    <a:gd name="T37" fmla="*/ 77 h 1552"/>
                    <a:gd name="T38" fmla="*/ 110 w 1136"/>
                    <a:gd name="T39" fmla="*/ 77 h 1552"/>
                    <a:gd name="T40" fmla="*/ 993 w 1136"/>
                    <a:gd name="T41" fmla="*/ 445 h 1552"/>
                    <a:gd name="T42" fmla="*/ 993 w 1136"/>
                    <a:gd name="T43" fmla="*/ 445 h 1552"/>
                    <a:gd name="T44" fmla="*/ 1030 w 1136"/>
                    <a:gd name="T45" fmla="*/ 1103 h 1552"/>
                    <a:gd name="T46" fmla="*/ 1030 w 1136"/>
                    <a:gd name="T47" fmla="*/ 1103 h 1552"/>
                    <a:gd name="T48" fmla="*/ 953 w 1136"/>
                    <a:gd name="T49" fmla="*/ 1269 h 1552"/>
                    <a:gd name="T50" fmla="*/ 953 w 1136"/>
                    <a:gd name="T51" fmla="*/ 1269 h 1552"/>
                    <a:gd name="T52" fmla="*/ 775 w 1136"/>
                    <a:gd name="T53" fmla="*/ 1551 h 1552"/>
                    <a:gd name="T54" fmla="*/ 775 w 1136"/>
                    <a:gd name="T55" fmla="*/ 1551 h 1552"/>
                    <a:gd name="T56" fmla="*/ 756 w 1136"/>
                    <a:gd name="T57" fmla="*/ 1541 h 1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36" h="1552">
                      <a:moveTo>
                        <a:pt x="756" y="1541"/>
                      </a:moveTo>
                      <a:lnTo>
                        <a:pt x="756" y="1541"/>
                      </a:lnTo>
                      <a:cubicBezTo>
                        <a:pt x="767" y="1519"/>
                        <a:pt x="778" y="1496"/>
                        <a:pt x="790" y="1475"/>
                      </a:cubicBezTo>
                      <a:lnTo>
                        <a:pt x="790" y="1475"/>
                      </a:lnTo>
                      <a:cubicBezTo>
                        <a:pt x="877" y="1308"/>
                        <a:pt x="935" y="1132"/>
                        <a:pt x="936" y="944"/>
                      </a:cubicBezTo>
                      <a:lnTo>
                        <a:pt x="936" y="944"/>
                      </a:lnTo>
                      <a:cubicBezTo>
                        <a:pt x="937" y="774"/>
                        <a:pt x="876" y="624"/>
                        <a:pt x="774" y="491"/>
                      </a:cubicBezTo>
                      <a:lnTo>
                        <a:pt x="774" y="491"/>
                      </a:lnTo>
                      <a:cubicBezTo>
                        <a:pt x="728" y="430"/>
                        <a:pt x="679" y="372"/>
                        <a:pt x="626" y="316"/>
                      </a:cubicBezTo>
                      <a:lnTo>
                        <a:pt x="626" y="316"/>
                      </a:lnTo>
                      <a:cubicBezTo>
                        <a:pt x="536" y="218"/>
                        <a:pt x="418" y="169"/>
                        <a:pt x="289" y="150"/>
                      </a:cubicBezTo>
                      <a:lnTo>
                        <a:pt x="289" y="150"/>
                      </a:lnTo>
                      <a:cubicBezTo>
                        <a:pt x="209" y="138"/>
                        <a:pt x="128" y="141"/>
                        <a:pt x="47" y="137"/>
                      </a:cubicBezTo>
                      <a:lnTo>
                        <a:pt x="47" y="137"/>
                      </a:lnTo>
                      <a:cubicBezTo>
                        <a:pt x="32" y="136"/>
                        <a:pt x="18" y="134"/>
                        <a:pt x="4" y="133"/>
                      </a:cubicBezTo>
                      <a:lnTo>
                        <a:pt x="4" y="133"/>
                      </a:lnTo>
                      <a:cubicBezTo>
                        <a:pt x="3" y="128"/>
                        <a:pt x="1" y="122"/>
                        <a:pt x="0" y="117"/>
                      </a:cubicBezTo>
                      <a:lnTo>
                        <a:pt x="0" y="117"/>
                      </a:lnTo>
                      <a:cubicBezTo>
                        <a:pt x="36" y="104"/>
                        <a:pt x="72" y="85"/>
                        <a:pt x="110" y="77"/>
                      </a:cubicBezTo>
                      <a:lnTo>
                        <a:pt x="110" y="77"/>
                      </a:lnTo>
                      <a:cubicBezTo>
                        <a:pt x="453" y="0"/>
                        <a:pt x="800" y="150"/>
                        <a:pt x="993" y="445"/>
                      </a:cubicBezTo>
                      <a:lnTo>
                        <a:pt x="993" y="445"/>
                      </a:lnTo>
                      <a:cubicBezTo>
                        <a:pt x="1133" y="659"/>
                        <a:pt x="1135" y="877"/>
                        <a:pt x="1030" y="1103"/>
                      </a:cubicBezTo>
                      <a:lnTo>
                        <a:pt x="1030" y="1103"/>
                      </a:lnTo>
                      <a:cubicBezTo>
                        <a:pt x="1004" y="1158"/>
                        <a:pt x="984" y="1217"/>
                        <a:pt x="953" y="1269"/>
                      </a:cubicBezTo>
                      <a:lnTo>
                        <a:pt x="953" y="1269"/>
                      </a:lnTo>
                      <a:cubicBezTo>
                        <a:pt x="897" y="1365"/>
                        <a:pt x="835" y="1458"/>
                        <a:pt x="775" y="1551"/>
                      </a:cubicBezTo>
                      <a:lnTo>
                        <a:pt x="775" y="1551"/>
                      </a:lnTo>
                      <a:cubicBezTo>
                        <a:pt x="769" y="1548"/>
                        <a:pt x="763" y="1545"/>
                        <a:pt x="756" y="1541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75" name="Freeform 6">
                  <a:extLst>
                    <a:ext uri="{FF2B5EF4-FFF2-40B4-BE49-F238E27FC236}">
                      <a16:creationId xmlns:a16="http://schemas.microsoft.com/office/drawing/2014/main" xmlns="" id="{B7E8AD45-594D-404F-A351-EB1573E2F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0801" y="120841"/>
                  <a:ext cx="374399" cy="312961"/>
                </a:xfrm>
                <a:custGeom>
                  <a:avLst/>
                  <a:gdLst>
                    <a:gd name="T0" fmla="*/ 373963 w 858"/>
                    <a:gd name="T1" fmla="*/ 185249 h 718"/>
                    <a:gd name="T2" fmla="*/ 373963 w 858"/>
                    <a:gd name="T3" fmla="*/ 185249 h 718"/>
                    <a:gd name="T4" fmla="*/ 359563 w 858"/>
                    <a:gd name="T5" fmla="*/ 170429 h 718"/>
                    <a:gd name="T6" fmla="*/ 359563 w 858"/>
                    <a:gd name="T7" fmla="*/ 170429 h 718"/>
                    <a:gd name="T8" fmla="*/ 237818 w 858"/>
                    <a:gd name="T9" fmla="*/ 104175 h 718"/>
                    <a:gd name="T10" fmla="*/ 237818 w 858"/>
                    <a:gd name="T11" fmla="*/ 104175 h 718"/>
                    <a:gd name="T12" fmla="*/ 156218 w 858"/>
                    <a:gd name="T13" fmla="*/ 152558 h 718"/>
                    <a:gd name="T14" fmla="*/ 156218 w 858"/>
                    <a:gd name="T15" fmla="*/ 152558 h 718"/>
                    <a:gd name="T16" fmla="*/ 198109 w 858"/>
                    <a:gd name="T17" fmla="*/ 247579 h 718"/>
                    <a:gd name="T18" fmla="*/ 198109 w 858"/>
                    <a:gd name="T19" fmla="*/ 247579 h 718"/>
                    <a:gd name="T20" fmla="*/ 276654 w 858"/>
                    <a:gd name="T21" fmla="*/ 264578 h 718"/>
                    <a:gd name="T22" fmla="*/ 276654 w 858"/>
                    <a:gd name="T23" fmla="*/ 264578 h 718"/>
                    <a:gd name="T24" fmla="*/ 267054 w 858"/>
                    <a:gd name="T25" fmla="*/ 249323 h 718"/>
                    <a:gd name="T26" fmla="*/ 267054 w 858"/>
                    <a:gd name="T27" fmla="*/ 249323 h 718"/>
                    <a:gd name="T28" fmla="*/ 317236 w 858"/>
                    <a:gd name="T29" fmla="*/ 255425 h 718"/>
                    <a:gd name="T30" fmla="*/ 317236 w 858"/>
                    <a:gd name="T31" fmla="*/ 255425 h 718"/>
                    <a:gd name="T32" fmla="*/ 317236 w 858"/>
                    <a:gd name="T33" fmla="*/ 259348 h 718"/>
                    <a:gd name="T34" fmla="*/ 317236 w 858"/>
                    <a:gd name="T35" fmla="*/ 259348 h 718"/>
                    <a:gd name="T36" fmla="*/ 305017 w 858"/>
                    <a:gd name="T37" fmla="*/ 265014 h 718"/>
                    <a:gd name="T38" fmla="*/ 305017 w 858"/>
                    <a:gd name="T39" fmla="*/ 265014 h 718"/>
                    <a:gd name="T40" fmla="*/ 305890 w 858"/>
                    <a:gd name="T41" fmla="*/ 267630 h 718"/>
                    <a:gd name="T42" fmla="*/ 305890 w 858"/>
                    <a:gd name="T43" fmla="*/ 267630 h 718"/>
                    <a:gd name="T44" fmla="*/ 351272 w 858"/>
                    <a:gd name="T45" fmla="*/ 265886 h 718"/>
                    <a:gd name="T46" fmla="*/ 351272 w 858"/>
                    <a:gd name="T47" fmla="*/ 265886 h 718"/>
                    <a:gd name="T48" fmla="*/ 289308 w 858"/>
                    <a:gd name="T49" fmla="*/ 295090 h 718"/>
                    <a:gd name="T50" fmla="*/ 289308 w 858"/>
                    <a:gd name="T51" fmla="*/ 295090 h 718"/>
                    <a:gd name="T52" fmla="*/ 13964 w 858"/>
                    <a:gd name="T53" fmla="*/ 121610 h 718"/>
                    <a:gd name="T54" fmla="*/ 13964 w 858"/>
                    <a:gd name="T55" fmla="*/ 121610 h 718"/>
                    <a:gd name="T56" fmla="*/ 67200 w 858"/>
                    <a:gd name="T57" fmla="*/ 21794 h 718"/>
                    <a:gd name="T58" fmla="*/ 67200 w 858"/>
                    <a:gd name="T59" fmla="*/ 21794 h 718"/>
                    <a:gd name="T60" fmla="*/ 246108 w 858"/>
                    <a:gd name="T61" fmla="*/ 38357 h 718"/>
                    <a:gd name="T62" fmla="*/ 246108 w 858"/>
                    <a:gd name="T63" fmla="*/ 38357 h 718"/>
                    <a:gd name="T64" fmla="*/ 373963 w 858"/>
                    <a:gd name="T65" fmla="*/ 185249 h 71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8" h="718">
                      <a:moveTo>
                        <a:pt x="857" y="425"/>
                      </a:moveTo>
                      <a:lnTo>
                        <a:pt x="857" y="425"/>
                      </a:lnTo>
                      <a:cubicBezTo>
                        <a:pt x="846" y="414"/>
                        <a:pt x="834" y="403"/>
                        <a:pt x="824" y="391"/>
                      </a:cubicBezTo>
                      <a:cubicBezTo>
                        <a:pt x="753" y="301"/>
                        <a:pt x="656" y="254"/>
                        <a:pt x="545" y="239"/>
                      </a:cubicBezTo>
                      <a:cubicBezTo>
                        <a:pt x="447" y="227"/>
                        <a:pt x="379" y="269"/>
                        <a:pt x="358" y="350"/>
                      </a:cubicBezTo>
                      <a:cubicBezTo>
                        <a:pt x="329" y="454"/>
                        <a:pt x="358" y="527"/>
                        <a:pt x="454" y="568"/>
                      </a:cubicBezTo>
                      <a:cubicBezTo>
                        <a:pt x="509" y="592"/>
                        <a:pt x="570" y="601"/>
                        <a:pt x="634" y="607"/>
                      </a:cubicBezTo>
                      <a:cubicBezTo>
                        <a:pt x="631" y="601"/>
                        <a:pt x="626" y="594"/>
                        <a:pt x="612" y="572"/>
                      </a:cubicBezTo>
                      <a:cubicBezTo>
                        <a:pt x="658" y="578"/>
                        <a:pt x="693" y="582"/>
                        <a:pt x="727" y="586"/>
                      </a:cubicBezTo>
                      <a:cubicBezTo>
                        <a:pt x="727" y="589"/>
                        <a:pt x="727" y="592"/>
                        <a:pt x="727" y="595"/>
                      </a:cubicBezTo>
                      <a:cubicBezTo>
                        <a:pt x="718" y="599"/>
                        <a:pt x="709" y="604"/>
                        <a:pt x="699" y="608"/>
                      </a:cubicBezTo>
                      <a:cubicBezTo>
                        <a:pt x="699" y="610"/>
                        <a:pt x="700" y="612"/>
                        <a:pt x="701" y="614"/>
                      </a:cubicBezTo>
                      <a:cubicBezTo>
                        <a:pt x="733" y="613"/>
                        <a:pt x="766" y="612"/>
                        <a:pt x="805" y="610"/>
                      </a:cubicBezTo>
                      <a:cubicBezTo>
                        <a:pt x="766" y="659"/>
                        <a:pt x="714" y="670"/>
                        <a:pt x="663" y="677"/>
                      </a:cubicBezTo>
                      <a:cubicBezTo>
                        <a:pt x="389" y="717"/>
                        <a:pt x="109" y="574"/>
                        <a:pt x="32" y="279"/>
                      </a:cubicBezTo>
                      <a:cubicBezTo>
                        <a:pt x="0" y="158"/>
                        <a:pt x="36" y="92"/>
                        <a:pt x="154" y="50"/>
                      </a:cubicBezTo>
                      <a:cubicBezTo>
                        <a:pt x="297" y="0"/>
                        <a:pt x="431" y="27"/>
                        <a:pt x="564" y="88"/>
                      </a:cubicBezTo>
                      <a:cubicBezTo>
                        <a:pt x="712" y="157"/>
                        <a:pt x="802" y="275"/>
                        <a:pt x="857" y="42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76" name="Freeform 7">
                  <a:extLst>
                    <a:ext uri="{FF2B5EF4-FFF2-40B4-BE49-F238E27FC236}">
                      <a16:creationId xmlns:a16="http://schemas.microsoft.com/office/drawing/2014/main" xmlns="" id="{DA6FB3FA-727F-DB44-BF06-191CB6FED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9278" y="362560"/>
                  <a:ext cx="677873" cy="1355641"/>
                </a:xfrm>
                <a:custGeom>
                  <a:avLst/>
                  <a:gdLst>
                    <a:gd name="T0" fmla="*/ 1555 w 1556"/>
                    <a:gd name="T1" fmla="*/ 1144 h 3115"/>
                    <a:gd name="T2" fmla="*/ 1555 w 1556"/>
                    <a:gd name="T3" fmla="*/ 1144 h 3115"/>
                    <a:gd name="T4" fmla="*/ 1360 w 1556"/>
                    <a:gd name="T5" fmla="*/ 1465 h 3115"/>
                    <a:gd name="T6" fmla="*/ 1360 w 1556"/>
                    <a:gd name="T7" fmla="*/ 1465 h 3115"/>
                    <a:gd name="T8" fmla="*/ 1332 w 1556"/>
                    <a:gd name="T9" fmla="*/ 1585 h 3115"/>
                    <a:gd name="T10" fmla="*/ 1332 w 1556"/>
                    <a:gd name="T11" fmla="*/ 1585 h 3115"/>
                    <a:gd name="T12" fmla="*/ 1313 w 1556"/>
                    <a:gd name="T13" fmla="*/ 2124 h 3115"/>
                    <a:gd name="T14" fmla="*/ 1313 w 1556"/>
                    <a:gd name="T15" fmla="*/ 2124 h 3115"/>
                    <a:gd name="T16" fmla="*/ 940 w 1556"/>
                    <a:gd name="T17" fmla="*/ 3050 h 3115"/>
                    <a:gd name="T18" fmla="*/ 940 w 1556"/>
                    <a:gd name="T19" fmla="*/ 3050 h 3115"/>
                    <a:gd name="T20" fmla="*/ 883 w 1556"/>
                    <a:gd name="T21" fmla="*/ 3114 h 3115"/>
                    <a:gd name="T22" fmla="*/ 883 w 1556"/>
                    <a:gd name="T23" fmla="*/ 3114 h 3115"/>
                    <a:gd name="T24" fmla="*/ 991 w 1556"/>
                    <a:gd name="T25" fmla="*/ 2914 h 3115"/>
                    <a:gd name="T26" fmla="*/ 991 w 1556"/>
                    <a:gd name="T27" fmla="*/ 2914 h 3115"/>
                    <a:gd name="T28" fmla="*/ 1247 w 1556"/>
                    <a:gd name="T29" fmla="*/ 2201 h 3115"/>
                    <a:gd name="T30" fmla="*/ 1247 w 1556"/>
                    <a:gd name="T31" fmla="*/ 2201 h 3115"/>
                    <a:gd name="T32" fmla="*/ 1253 w 1556"/>
                    <a:gd name="T33" fmla="*/ 1508 h 3115"/>
                    <a:gd name="T34" fmla="*/ 1253 w 1556"/>
                    <a:gd name="T35" fmla="*/ 1508 h 3115"/>
                    <a:gd name="T36" fmla="*/ 1076 w 1556"/>
                    <a:gd name="T37" fmla="*/ 1042 h 3115"/>
                    <a:gd name="T38" fmla="*/ 1076 w 1556"/>
                    <a:gd name="T39" fmla="*/ 1042 h 3115"/>
                    <a:gd name="T40" fmla="*/ 790 w 1556"/>
                    <a:gd name="T41" fmla="*/ 813 h 3115"/>
                    <a:gd name="T42" fmla="*/ 790 w 1556"/>
                    <a:gd name="T43" fmla="*/ 813 h 3115"/>
                    <a:gd name="T44" fmla="*/ 677 w 1556"/>
                    <a:gd name="T45" fmla="*/ 760 h 3115"/>
                    <a:gd name="T46" fmla="*/ 684 w 1556"/>
                    <a:gd name="T47" fmla="*/ 741 h 3115"/>
                    <a:gd name="T48" fmla="*/ 684 w 1556"/>
                    <a:gd name="T49" fmla="*/ 741 h 3115"/>
                    <a:gd name="T50" fmla="*/ 961 w 1556"/>
                    <a:gd name="T51" fmla="*/ 843 h 3115"/>
                    <a:gd name="T52" fmla="*/ 961 w 1556"/>
                    <a:gd name="T53" fmla="*/ 843 h 3115"/>
                    <a:gd name="T54" fmla="*/ 0 w 1556"/>
                    <a:gd name="T55" fmla="*/ 18 h 3115"/>
                    <a:gd name="T56" fmla="*/ 10 w 1556"/>
                    <a:gd name="T57" fmla="*/ 0 h 3115"/>
                    <a:gd name="T58" fmla="*/ 10 w 1556"/>
                    <a:gd name="T59" fmla="*/ 0 h 3115"/>
                    <a:gd name="T60" fmla="*/ 175 w 1556"/>
                    <a:gd name="T61" fmla="*/ 61 h 3115"/>
                    <a:gd name="T62" fmla="*/ 175 w 1556"/>
                    <a:gd name="T63" fmla="*/ 61 h 3115"/>
                    <a:gd name="T64" fmla="*/ 341 w 1556"/>
                    <a:gd name="T65" fmla="*/ 140 h 3115"/>
                    <a:gd name="T66" fmla="*/ 341 w 1556"/>
                    <a:gd name="T67" fmla="*/ 140 h 3115"/>
                    <a:gd name="T68" fmla="*/ 492 w 1556"/>
                    <a:gd name="T69" fmla="*/ 235 h 3115"/>
                    <a:gd name="T70" fmla="*/ 492 w 1556"/>
                    <a:gd name="T71" fmla="*/ 235 h 3115"/>
                    <a:gd name="T72" fmla="*/ 641 w 1556"/>
                    <a:gd name="T73" fmla="*/ 348 h 3115"/>
                    <a:gd name="T74" fmla="*/ 641 w 1556"/>
                    <a:gd name="T75" fmla="*/ 348 h 3115"/>
                    <a:gd name="T76" fmla="*/ 683 w 1556"/>
                    <a:gd name="T77" fmla="*/ 120 h 3115"/>
                    <a:gd name="T78" fmla="*/ 683 w 1556"/>
                    <a:gd name="T79" fmla="*/ 120 h 3115"/>
                    <a:gd name="T80" fmla="*/ 699 w 1556"/>
                    <a:gd name="T81" fmla="*/ 120 h 3115"/>
                    <a:gd name="T82" fmla="*/ 699 w 1556"/>
                    <a:gd name="T83" fmla="*/ 120 h 3115"/>
                    <a:gd name="T84" fmla="*/ 696 w 1556"/>
                    <a:gd name="T85" fmla="*/ 290 h 3115"/>
                    <a:gd name="T86" fmla="*/ 696 w 1556"/>
                    <a:gd name="T87" fmla="*/ 290 h 3115"/>
                    <a:gd name="T88" fmla="*/ 758 w 1556"/>
                    <a:gd name="T89" fmla="*/ 475 h 3115"/>
                    <a:gd name="T90" fmla="*/ 758 w 1556"/>
                    <a:gd name="T91" fmla="*/ 475 h 3115"/>
                    <a:gd name="T92" fmla="*/ 1110 w 1556"/>
                    <a:gd name="T93" fmla="*/ 963 h 3115"/>
                    <a:gd name="T94" fmla="*/ 1110 w 1556"/>
                    <a:gd name="T95" fmla="*/ 963 h 3115"/>
                    <a:gd name="T96" fmla="*/ 1301 w 1556"/>
                    <a:gd name="T97" fmla="*/ 1434 h 3115"/>
                    <a:gd name="T98" fmla="*/ 1301 w 1556"/>
                    <a:gd name="T99" fmla="*/ 1434 h 3115"/>
                    <a:gd name="T100" fmla="*/ 1314 w 1556"/>
                    <a:gd name="T101" fmla="*/ 1465 h 3115"/>
                    <a:gd name="T102" fmla="*/ 1314 w 1556"/>
                    <a:gd name="T103" fmla="*/ 1465 h 3115"/>
                    <a:gd name="T104" fmla="*/ 1547 w 1556"/>
                    <a:gd name="T105" fmla="*/ 1138 h 3115"/>
                    <a:gd name="T106" fmla="*/ 1547 w 1556"/>
                    <a:gd name="T107" fmla="*/ 1138 h 3115"/>
                    <a:gd name="T108" fmla="*/ 1555 w 1556"/>
                    <a:gd name="T109" fmla="*/ 1144 h 3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56" h="3115">
                      <a:moveTo>
                        <a:pt x="1555" y="1144"/>
                      </a:moveTo>
                      <a:lnTo>
                        <a:pt x="1555" y="1144"/>
                      </a:lnTo>
                      <a:cubicBezTo>
                        <a:pt x="1489" y="1251"/>
                        <a:pt x="1421" y="1356"/>
                        <a:pt x="1360" y="1465"/>
                      </a:cubicBezTo>
                      <a:lnTo>
                        <a:pt x="1360" y="1465"/>
                      </a:lnTo>
                      <a:cubicBezTo>
                        <a:pt x="1340" y="1500"/>
                        <a:pt x="1326" y="1548"/>
                        <a:pt x="1332" y="1585"/>
                      </a:cubicBezTo>
                      <a:lnTo>
                        <a:pt x="1332" y="1585"/>
                      </a:lnTo>
                      <a:cubicBezTo>
                        <a:pt x="1360" y="1767"/>
                        <a:pt x="1342" y="1946"/>
                        <a:pt x="1313" y="2124"/>
                      </a:cubicBezTo>
                      <a:lnTo>
                        <a:pt x="1313" y="2124"/>
                      </a:lnTo>
                      <a:cubicBezTo>
                        <a:pt x="1257" y="2460"/>
                        <a:pt x="1121" y="2764"/>
                        <a:pt x="940" y="3050"/>
                      </a:cubicBezTo>
                      <a:lnTo>
                        <a:pt x="940" y="3050"/>
                      </a:lnTo>
                      <a:cubicBezTo>
                        <a:pt x="926" y="3074"/>
                        <a:pt x="908" y="3096"/>
                        <a:pt x="883" y="3114"/>
                      </a:cubicBezTo>
                      <a:lnTo>
                        <a:pt x="883" y="3114"/>
                      </a:lnTo>
                      <a:cubicBezTo>
                        <a:pt x="919" y="3048"/>
                        <a:pt x="957" y="2982"/>
                        <a:pt x="991" y="2914"/>
                      </a:cubicBezTo>
                      <a:lnTo>
                        <a:pt x="991" y="2914"/>
                      </a:lnTo>
                      <a:cubicBezTo>
                        <a:pt x="1105" y="2687"/>
                        <a:pt x="1194" y="2451"/>
                        <a:pt x="1247" y="2201"/>
                      </a:cubicBezTo>
                      <a:lnTo>
                        <a:pt x="1247" y="2201"/>
                      </a:lnTo>
                      <a:cubicBezTo>
                        <a:pt x="1298" y="1969"/>
                        <a:pt x="1299" y="1738"/>
                        <a:pt x="1253" y="1508"/>
                      </a:cubicBezTo>
                      <a:lnTo>
                        <a:pt x="1253" y="1508"/>
                      </a:lnTo>
                      <a:cubicBezTo>
                        <a:pt x="1220" y="1344"/>
                        <a:pt x="1164" y="1185"/>
                        <a:pt x="1076" y="1042"/>
                      </a:cubicBezTo>
                      <a:lnTo>
                        <a:pt x="1076" y="1042"/>
                      </a:lnTo>
                      <a:cubicBezTo>
                        <a:pt x="1010" y="935"/>
                        <a:pt x="909" y="860"/>
                        <a:pt x="790" y="813"/>
                      </a:cubicBezTo>
                      <a:lnTo>
                        <a:pt x="790" y="813"/>
                      </a:lnTo>
                      <a:cubicBezTo>
                        <a:pt x="751" y="798"/>
                        <a:pt x="714" y="778"/>
                        <a:pt x="677" y="760"/>
                      </a:cubicBezTo>
                      <a:lnTo>
                        <a:pt x="684" y="741"/>
                      </a:lnTo>
                      <a:lnTo>
                        <a:pt x="684" y="741"/>
                      </a:lnTo>
                      <a:cubicBezTo>
                        <a:pt x="774" y="774"/>
                        <a:pt x="862" y="807"/>
                        <a:pt x="961" y="843"/>
                      </a:cubicBezTo>
                      <a:lnTo>
                        <a:pt x="961" y="843"/>
                      </a:lnTo>
                      <a:cubicBezTo>
                        <a:pt x="702" y="488"/>
                        <a:pt x="420" y="175"/>
                        <a:pt x="0" y="18"/>
                      </a:cubicBezTo>
                      <a:lnTo>
                        <a:pt x="10" y="0"/>
                      </a:lnTo>
                      <a:lnTo>
                        <a:pt x="10" y="0"/>
                      </a:lnTo>
                      <a:cubicBezTo>
                        <a:pt x="65" y="20"/>
                        <a:pt x="121" y="38"/>
                        <a:pt x="175" y="61"/>
                      </a:cubicBezTo>
                      <a:lnTo>
                        <a:pt x="175" y="61"/>
                      </a:lnTo>
                      <a:cubicBezTo>
                        <a:pt x="232" y="84"/>
                        <a:pt x="287" y="111"/>
                        <a:pt x="341" y="140"/>
                      </a:cubicBezTo>
                      <a:lnTo>
                        <a:pt x="341" y="140"/>
                      </a:lnTo>
                      <a:cubicBezTo>
                        <a:pt x="393" y="169"/>
                        <a:pt x="443" y="201"/>
                        <a:pt x="492" y="235"/>
                      </a:cubicBezTo>
                      <a:lnTo>
                        <a:pt x="492" y="235"/>
                      </a:lnTo>
                      <a:cubicBezTo>
                        <a:pt x="542" y="270"/>
                        <a:pt x="589" y="308"/>
                        <a:pt x="641" y="348"/>
                      </a:cubicBezTo>
                      <a:lnTo>
                        <a:pt x="641" y="348"/>
                      </a:lnTo>
                      <a:cubicBezTo>
                        <a:pt x="656" y="269"/>
                        <a:pt x="669" y="194"/>
                        <a:pt x="683" y="120"/>
                      </a:cubicBezTo>
                      <a:lnTo>
                        <a:pt x="683" y="120"/>
                      </a:lnTo>
                      <a:cubicBezTo>
                        <a:pt x="688" y="120"/>
                        <a:pt x="693" y="120"/>
                        <a:pt x="699" y="120"/>
                      </a:cubicBezTo>
                      <a:lnTo>
                        <a:pt x="699" y="120"/>
                      </a:lnTo>
                      <a:cubicBezTo>
                        <a:pt x="698" y="177"/>
                        <a:pt x="706" y="235"/>
                        <a:pt x="696" y="290"/>
                      </a:cubicBezTo>
                      <a:lnTo>
                        <a:pt x="696" y="290"/>
                      </a:lnTo>
                      <a:cubicBezTo>
                        <a:pt x="684" y="366"/>
                        <a:pt x="703" y="417"/>
                        <a:pt x="758" y="475"/>
                      </a:cubicBezTo>
                      <a:lnTo>
                        <a:pt x="758" y="475"/>
                      </a:lnTo>
                      <a:cubicBezTo>
                        <a:pt x="897" y="620"/>
                        <a:pt x="1011" y="786"/>
                        <a:pt x="1110" y="963"/>
                      </a:cubicBezTo>
                      <a:lnTo>
                        <a:pt x="1110" y="963"/>
                      </a:lnTo>
                      <a:cubicBezTo>
                        <a:pt x="1193" y="1112"/>
                        <a:pt x="1254" y="1270"/>
                        <a:pt x="1301" y="1434"/>
                      </a:cubicBezTo>
                      <a:lnTo>
                        <a:pt x="1301" y="1434"/>
                      </a:lnTo>
                      <a:cubicBezTo>
                        <a:pt x="1303" y="1440"/>
                        <a:pt x="1306" y="1446"/>
                        <a:pt x="1314" y="1465"/>
                      </a:cubicBezTo>
                      <a:lnTo>
                        <a:pt x="1314" y="1465"/>
                      </a:lnTo>
                      <a:cubicBezTo>
                        <a:pt x="1396" y="1351"/>
                        <a:pt x="1471" y="1245"/>
                        <a:pt x="1547" y="1138"/>
                      </a:cubicBezTo>
                      <a:lnTo>
                        <a:pt x="1547" y="1138"/>
                      </a:lnTo>
                      <a:cubicBezTo>
                        <a:pt x="1549" y="1140"/>
                        <a:pt x="1552" y="1142"/>
                        <a:pt x="1555" y="114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77" name="Freeform 8">
                  <a:extLst>
                    <a:ext uri="{FF2B5EF4-FFF2-40B4-BE49-F238E27FC236}">
                      <a16:creationId xmlns:a16="http://schemas.microsoft.com/office/drawing/2014/main" xmlns="" id="{763BF711-F7B4-FC4B-9865-0E172BB23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3921" y="1011721"/>
                  <a:ext cx="583680" cy="199680"/>
                </a:xfrm>
                <a:custGeom>
                  <a:avLst/>
                  <a:gdLst>
                    <a:gd name="T0" fmla="*/ 0 w 1339"/>
                    <a:gd name="T1" fmla="*/ 193563 h 457"/>
                    <a:gd name="T2" fmla="*/ 0 w 1339"/>
                    <a:gd name="T3" fmla="*/ 193563 h 457"/>
                    <a:gd name="T4" fmla="*/ 199646 w 1339"/>
                    <a:gd name="T5" fmla="*/ 57676 h 457"/>
                    <a:gd name="T6" fmla="*/ 199646 w 1339"/>
                    <a:gd name="T7" fmla="*/ 57676 h 457"/>
                    <a:gd name="T8" fmla="*/ 470780 w 1339"/>
                    <a:gd name="T9" fmla="*/ 12234 h 457"/>
                    <a:gd name="T10" fmla="*/ 470780 w 1339"/>
                    <a:gd name="T11" fmla="*/ 12234 h 457"/>
                    <a:gd name="T12" fmla="*/ 565372 w 1339"/>
                    <a:gd name="T13" fmla="*/ 57676 h 457"/>
                    <a:gd name="T14" fmla="*/ 565372 w 1339"/>
                    <a:gd name="T15" fmla="*/ 57676 h 457"/>
                    <a:gd name="T16" fmla="*/ 579321 w 1339"/>
                    <a:gd name="T17" fmla="*/ 95689 h 457"/>
                    <a:gd name="T18" fmla="*/ 579321 w 1339"/>
                    <a:gd name="T19" fmla="*/ 95689 h 457"/>
                    <a:gd name="T20" fmla="*/ 544012 w 1339"/>
                    <a:gd name="T21" fmla="*/ 123653 h 457"/>
                    <a:gd name="T22" fmla="*/ 544012 w 1339"/>
                    <a:gd name="T23" fmla="*/ 123653 h 457"/>
                    <a:gd name="T24" fmla="*/ 496934 w 1339"/>
                    <a:gd name="T25" fmla="*/ 116225 h 457"/>
                    <a:gd name="T26" fmla="*/ 496934 w 1339"/>
                    <a:gd name="T27" fmla="*/ 116225 h 457"/>
                    <a:gd name="T28" fmla="*/ 90669 w 1339"/>
                    <a:gd name="T29" fmla="*/ 144626 h 457"/>
                    <a:gd name="T30" fmla="*/ 90669 w 1339"/>
                    <a:gd name="T31" fmla="*/ 144626 h 457"/>
                    <a:gd name="T32" fmla="*/ 4359 w 1339"/>
                    <a:gd name="T33" fmla="*/ 199243 h 457"/>
                    <a:gd name="T34" fmla="*/ 4359 w 1339"/>
                    <a:gd name="T35" fmla="*/ 199243 h 457"/>
                    <a:gd name="T36" fmla="*/ 0 w 1339"/>
                    <a:gd name="T37" fmla="*/ 193563 h 4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39" h="457">
                      <a:moveTo>
                        <a:pt x="0" y="443"/>
                      </a:moveTo>
                      <a:lnTo>
                        <a:pt x="0" y="443"/>
                      </a:lnTo>
                      <a:cubicBezTo>
                        <a:pt x="140" y="321"/>
                        <a:pt x="294" y="220"/>
                        <a:pt x="458" y="132"/>
                      </a:cubicBezTo>
                      <a:cubicBezTo>
                        <a:pt x="654" y="26"/>
                        <a:pt x="863" y="0"/>
                        <a:pt x="1080" y="28"/>
                      </a:cubicBezTo>
                      <a:cubicBezTo>
                        <a:pt x="1162" y="38"/>
                        <a:pt x="1240" y="69"/>
                        <a:pt x="1297" y="132"/>
                      </a:cubicBezTo>
                      <a:cubicBezTo>
                        <a:pt x="1317" y="154"/>
                        <a:pt x="1338" y="197"/>
                        <a:pt x="1329" y="219"/>
                      </a:cubicBezTo>
                      <a:cubicBezTo>
                        <a:pt x="1317" y="248"/>
                        <a:pt x="1279" y="276"/>
                        <a:pt x="1248" y="283"/>
                      </a:cubicBezTo>
                      <a:cubicBezTo>
                        <a:pt x="1214" y="291"/>
                        <a:pt x="1173" y="279"/>
                        <a:pt x="1140" y="266"/>
                      </a:cubicBezTo>
                      <a:cubicBezTo>
                        <a:pt x="818" y="134"/>
                        <a:pt x="508" y="165"/>
                        <a:pt x="208" y="331"/>
                      </a:cubicBezTo>
                      <a:cubicBezTo>
                        <a:pt x="139" y="368"/>
                        <a:pt x="76" y="415"/>
                        <a:pt x="10" y="456"/>
                      </a:cubicBezTo>
                      <a:cubicBezTo>
                        <a:pt x="7" y="452"/>
                        <a:pt x="4" y="447"/>
                        <a:pt x="0" y="443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78" name="Freeform 9">
                  <a:extLst>
                    <a:ext uri="{FF2B5EF4-FFF2-40B4-BE49-F238E27FC236}">
                      <a16:creationId xmlns:a16="http://schemas.microsoft.com/office/drawing/2014/main" xmlns="" id="{F8497CF4-A66E-2949-BE92-99CCC0D0F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947" y="916736"/>
                  <a:ext cx="423869" cy="331767"/>
                </a:xfrm>
                <a:custGeom>
                  <a:avLst/>
                  <a:gdLst>
                    <a:gd name="T0" fmla="*/ 0 w 975"/>
                    <a:gd name="T1" fmla="*/ 763 h 764"/>
                    <a:gd name="T2" fmla="*/ 0 w 975"/>
                    <a:gd name="T3" fmla="*/ 763 h 764"/>
                    <a:gd name="T4" fmla="*/ 189 w 975"/>
                    <a:gd name="T5" fmla="*/ 482 h 764"/>
                    <a:gd name="T6" fmla="*/ 189 w 975"/>
                    <a:gd name="T7" fmla="*/ 482 h 764"/>
                    <a:gd name="T8" fmla="*/ 679 w 975"/>
                    <a:gd name="T9" fmla="*/ 69 h 764"/>
                    <a:gd name="T10" fmla="*/ 679 w 975"/>
                    <a:gd name="T11" fmla="*/ 69 h 764"/>
                    <a:gd name="T12" fmla="*/ 783 w 975"/>
                    <a:gd name="T13" fmla="*/ 15 h 764"/>
                    <a:gd name="T14" fmla="*/ 783 w 975"/>
                    <a:gd name="T15" fmla="*/ 15 h 764"/>
                    <a:gd name="T16" fmla="*/ 857 w 975"/>
                    <a:gd name="T17" fmla="*/ 2 h 764"/>
                    <a:gd name="T18" fmla="*/ 857 w 975"/>
                    <a:gd name="T19" fmla="*/ 2 h 764"/>
                    <a:gd name="T20" fmla="*/ 958 w 975"/>
                    <a:gd name="T21" fmla="*/ 66 h 764"/>
                    <a:gd name="T22" fmla="*/ 958 w 975"/>
                    <a:gd name="T23" fmla="*/ 66 h 764"/>
                    <a:gd name="T24" fmla="*/ 909 w 975"/>
                    <a:gd name="T25" fmla="*/ 162 h 764"/>
                    <a:gd name="T26" fmla="*/ 909 w 975"/>
                    <a:gd name="T27" fmla="*/ 162 h 764"/>
                    <a:gd name="T28" fmla="*/ 656 w 975"/>
                    <a:gd name="T29" fmla="*/ 278 h 764"/>
                    <a:gd name="T30" fmla="*/ 656 w 975"/>
                    <a:gd name="T31" fmla="*/ 278 h 764"/>
                    <a:gd name="T32" fmla="*/ 0 w 975"/>
                    <a:gd name="T33" fmla="*/ 763 h 7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5" h="764">
                      <a:moveTo>
                        <a:pt x="0" y="763"/>
                      </a:moveTo>
                      <a:lnTo>
                        <a:pt x="0" y="763"/>
                      </a:lnTo>
                      <a:cubicBezTo>
                        <a:pt x="43" y="656"/>
                        <a:pt x="111" y="564"/>
                        <a:pt x="189" y="482"/>
                      </a:cubicBezTo>
                      <a:lnTo>
                        <a:pt x="189" y="482"/>
                      </a:lnTo>
                      <a:cubicBezTo>
                        <a:pt x="337" y="327"/>
                        <a:pt x="496" y="182"/>
                        <a:pt x="679" y="69"/>
                      </a:cubicBezTo>
                      <a:lnTo>
                        <a:pt x="679" y="69"/>
                      </a:lnTo>
                      <a:cubicBezTo>
                        <a:pt x="712" y="48"/>
                        <a:pt x="747" y="30"/>
                        <a:pt x="783" y="15"/>
                      </a:cubicBezTo>
                      <a:lnTo>
                        <a:pt x="783" y="15"/>
                      </a:lnTo>
                      <a:cubicBezTo>
                        <a:pt x="806" y="6"/>
                        <a:pt x="832" y="0"/>
                        <a:pt x="857" y="2"/>
                      </a:cubicBezTo>
                      <a:lnTo>
                        <a:pt x="857" y="2"/>
                      </a:lnTo>
                      <a:cubicBezTo>
                        <a:pt x="902" y="3"/>
                        <a:pt x="942" y="20"/>
                        <a:pt x="958" y="66"/>
                      </a:cubicBezTo>
                      <a:lnTo>
                        <a:pt x="958" y="66"/>
                      </a:lnTo>
                      <a:cubicBezTo>
                        <a:pt x="974" y="111"/>
                        <a:pt x="943" y="144"/>
                        <a:pt x="909" y="162"/>
                      </a:cubicBezTo>
                      <a:lnTo>
                        <a:pt x="909" y="162"/>
                      </a:lnTo>
                      <a:cubicBezTo>
                        <a:pt x="827" y="205"/>
                        <a:pt x="741" y="240"/>
                        <a:pt x="656" y="278"/>
                      </a:cubicBezTo>
                      <a:lnTo>
                        <a:pt x="656" y="278"/>
                      </a:lnTo>
                      <a:cubicBezTo>
                        <a:pt x="401" y="391"/>
                        <a:pt x="171" y="535"/>
                        <a:pt x="0" y="763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79" name="Freeform 10">
                  <a:extLst>
                    <a:ext uri="{FF2B5EF4-FFF2-40B4-BE49-F238E27FC236}">
                      <a16:creationId xmlns:a16="http://schemas.microsoft.com/office/drawing/2014/main" xmlns="" id="{A3E5DBF5-6F41-F547-ACA0-2144A42BA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8641" y="78601"/>
                  <a:ext cx="176640" cy="228481"/>
                </a:xfrm>
                <a:custGeom>
                  <a:avLst/>
                  <a:gdLst>
                    <a:gd name="T0" fmla="*/ 123735 w 404"/>
                    <a:gd name="T1" fmla="*/ 228044 h 523"/>
                    <a:gd name="T2" fmla="*/ 123735 w 404"/>
                    <a:gd name="T3" fmla="*/ 228044 h 523"/>
                    <a:gd name="T4" fmla="*/ 125047 w 404"/>
                    <a:gd name="T5" fmla="*/ 146350 h 523"/>
                    <a:gd name="T6" fmla="*/ 125047 w 404"/>
                    <a:gd name="T7" fmla="*/ 146350 h 523"/>
                    <a:gd name="T8" fmla="*/ 121987 w 404"/>
                    <a:gd name="T9" fmla="*/ 124507 h 523"/>
                    <a:gd name="T10" fmla="*/ 121987 w 404"/>
                    <a:gd name="T11" fmla="*/ 124507 h 523"/>
                    <a:gd name="T12" fmla="*/ 89194 w 404"/>
                    <a:gd name="T13" fmla="*/ 79510 h 523"/>
                    <a:gd name="T14" fmla="*/ 89194 w 404"/>
                    <a:gd name="T15" fmla="*/ 79510 h 523"/>
                    <a:gd name="T16" fmla="*/ 56840 w 404"/>
                    <a:gd name="T17" fmla="*/ 110964 h 523"/>
                    <a:gd name="T18" fmla="*/ 56840 w 404"/>
                    <a:gd name="T19" fmla="*/ 110964 h 523"/>
                    <a:gd name="T20" fmla="*/ 46783 w 404"/>
                    <a:gd name="T21" fmla="*/ 209696 h 523"/>
                    <a:gd name="T22" fmla="*/ 46783 w 404"/>
                    <a:gd name="T23" fmla="*/ 209696 h 523"/>
                    <a:gd name="T24" fmla="*/ 10056 w 404"/>
                    <a:gd name="T25" fmla="*/ 68151 h 523"/>
                    <a:gd name="T26" fmla="*/ 10056 w 404"/>
                    <a:gd name="T27" fmla="*/ 68151 h 523"/>
                    <a:gd name="T28" fmla="*/ 85259 w 404"/>
                    <a:gd name="T29" fmla="*/ 874 h 523"/>
                    <a:gd name="T30" fmla="*/ 85259 w 404"/>
                    <a:gd name="T31" fmla="*/ 874 h 523"/>
                    <a:gd name="T32" fmla="*/ 158276 w 404"/>
                    <a:gd name="T33" fmla="*/ 62035 h 523"/>
                    <a:gd name="T34" fmla="*/ 158276 w 404"/>
                    <a:gd name="T35" fmla="*/ 62035 h 523"/>
                    <a:gd name="T36" fmla="*/ 123735 w 404"/>
                    <a:gd name="T37" fmla="*/ 228044 h 5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4" h="523">
                      <a:moveTo>
                        <a:pt x="283" y="522"/>
                      </a:moveTo>
                      <a:lnTo>
                        <a:pt x="283" y="522"/>
                      </a:lnTo>
                      <a:cubicBezTo>
                        <a:pt x="285" y="456"/>
                        <a:pt x="286" y="396"/>
                        <a:pt x="286" y="335"/>
                      </a:cubicBezTo>
                      <a:cubicBezTo>
                        <a:pt x="286" y="318"/>
                        <a:pt x="288" y="298"/>
                        <a:pt x="279" y="285"/>
                      </a:cubicBezTo>
                      <a:cubicBezTo>
                        <a:pt x="257" y="249"/>
                        <a:pt x="230" y="216"/>
                        <a:pt x="204" y="182"/>
                      </a:cubicBezTo>
                      <a:cubicBezTo>
                        <a:pt x="179" y="206"/>
                        <a:pt x="149" y="227"/>
                        <a:pt x="130" y="254"/>
                      </a:cubicBezTo>
                      <a:cubicBezTo>
                        <a:pt x="84" y="324"/>
                        <a:pt x="87" y="401"/>
                        <a:pt x="107" y="480"/>
                      </a:cubicBezTo>
                      <a:cubicBezTo>
                        <a:pt x="47" y="380"/>
                        <a:pt x="0" y="277"/>
                        <a:pt x="23" y="156"/>
                      </a:cubicBezTo>
                      <a:cubicBezTo>
                        <a:pt x="41" y="66"/>
                        <a:pt x="111" y="4"/>
                        <a:pt x="195" y="2"/>
                      </a:cubicBezTo>
                      <a:cubicBezTo>
                        <a:pt x="271" y="0"/>
                        <a:pt x="337" y="55"/>
                        <a:pt x="362" y="142"/>
                      </a:cubicBezTo>
                      <a:cubicBezTo>
                        <a:pt x="403" y="282"/>
                        <a:pt x="362" y="404"/>
                        <a:pt x="283" y="522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80" name="Freeform 11">
                  <a:extLst>
                    <a:ext uri="{FF2B5EF4-FFF2-40B4-BE49-F238E27FC236}">
                      <a16:creationId xmlns:a16="http://schemas.microsoft.com/office/drawing/2014/main" xmlns="" id="{3DF73CD4-BC1B-AF47-A8F9-D7E9BA69A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1155" y="721788"/>
                  <a:ext cx="131764" cy="279383"/>
                </a:xfrm>
                <a:custGeom>
                  <a:avLst/>
                  <a:gdLst>
                    <a:gd name="T0" fmla="*/ 236 w 303"/>
                    <a:gd name="T1" fmla="*/ 0 h 641"/>
                    <a:gd name="T2" fmla="*/ 236 w 303"/>
                    <a:gd name="T3" fmla="*/ 0 h 641"/>
                    <a:gd name="T4" fmla="*/ 278 w 303"/>
                    <a:gd name="T5" fmla="*/ 332 h 641"/>
                    <a:gd name="T6" fmla="*/ 278 w 303"/>
                    <a:gd name="T7" fmla="*/ 332 h 641"/>
                    <a:gd name="T8" fmla="*/ 116 w 303"/>
                    <a:gd name="T9" fmla="*/ 615 h 641"/>
                    <a:gd name="T10" fmla="*/ 116 w 303"/>
                    <a:gd name="T11" fmla="*/ 615 h 641"/>
                    <a:gd name="T12" fmla="*/ 39 w 303"/>
                    <a:gd name="T13" fmla="*/ 629 h 641"/>
                    <a:gd name="T14" fmla="*/ 39 w 303"/>
                    <a:gd name="T15" fmla="*/ 629 h 641"/>
                    <a:gd name="T16" fmla="*/ 5 w 303"/>
                    <a:gd name="T17" fmla="*/ 548 h 641"/>
                    <a:gd name="T18" fmla="*/ 5 w 303"/>
                    <a:gd name="T19" fmla="*/ 548 h 641"/>
                    <a:gd name="T20" fmla="*/ 64 w 303"/>
                    <a:gd name="T21" fmla="*/ 382 h 641"/>
                    <a:gd name="T22" fmla="*/ 64 w 303"/>
                    <a:gd name="T23" fmla="*/ 382 h 641"/>
                    <a:gd name="T24" fmla="*/ 236 w 303"/>
                    <a:gd name="T25" fmla="*/ 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641">
                      <a:moveTo>
                        <a:pt x="236" y="0"/>
                      </a:moveTo>
                      <a:lnTo>
                        <a:pt x="236" y="0"/>
                      </a:lnTo>
                      <a:cubicBezTo>
                        <a:pt x="263" y="110"/>
                        <a:pt x="302" y="217"/>
                        <a:pt x="278" y="332"/>
                      </a:cubicBezTo>
                      <a:lnTo>
                        <a:pt x="278" y="332"/>
                      </a:lnTo>
                      <a:cubicBezTo>
                        <a:pt x="256" y="443"/>
                        <a:pt x="218" y="549"/>
                        <a:pt x="116" y="615"/>
                      </a:cubicBezTo>
                      <a:lnTo>
                        <a:pt x="116" y="615"/>
                      </a:lnTo>
                      <a:cubicBezTo>
                        <a:pt x="95" y="629"/>
                        <a:pt x="53" y="640"/>
                        <a:pt x="39" y="629"/>
                      </a:cubicBezTo>
                      <a:lnTo>
                        <a:pt x="39" y="629"/>
                      </a:lnTo>
                      <a:cubicBezTo>
                        <a:pt x="18" y="613"/>
                        <a:pt x="0" y="573"/>
                        <a:pt x="5" y="548"/>
                      </a:cubicBezTo>
                      <a:lnTo>
                        <a:pt x="5" y="548"/>
                      </a:lnTo>
                      <a:cubicBezTo>
                        <a:pt x="16" y="491"/>
                        <a:pt x="34" y="431"/>
                        <a:pt x="64" y="382"/>
                      </a:cubicBezTo>
                      <a:lnTo>
                        <a:pt x="64" y="382"/>
                      </a:lnTo>
                      <a:cubicBezTo>
                        <a:pt x="138" y="262"/>
                        <a:pt x="222" y="148"/>
                        <a:pt x="236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1" name="Freeform 12">
                  <a:extLst>
                    <a:ext uri="{FF2B5EF4-FFF2-40B4-BE49-F238E27FC236}">
                      <a16:creationId xmlns:a16="http://schemas.microsoft.com/office/drawing/2014/main" xmlns="" id="{4B1D9062-6C04-3841-AB31-E29E15E38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8346" y="381304"/>
                  <a:ext cx="346080" cy="103182"/>
                </a:xfrm>
                <a:custGeom>
                  <a:avLst/>
                  <a:gdLst>
                    <a:gd name="T0" fmla="*/ 792 w 793"/>
                    <a:gd name="T1" fmla="*/ 70 h 236"/>
                    <a:gd name="T2" fmla="*/ 792 w 793"/>
                    <a:gd name="T3" fmla="*/ 70 h 236"/>
                    <a:gd name="T4" fmla="*/ 345 w 793"/>
                    <a:gd name="T5" fmla="*/ 232 h 236"/>
                    <a:gd name="T6" fmla="*/ 345 w 793"/>
                    <a:gd name="T7" fmla="*/ 232 h 236"/>
                    <a:gd name="T8" fmla="*/ 78 w 793"/>
                    <a:gd name="T9" fmla="*/ 165 h 236"/>
                    <a:gd name="T10" fmla="*/ 78 w 793"/>
                    <a:gd name="T11" fmla="*/ 165 h 236"/>
                    <a:gd name="T12" fmla="*/ 37 w 793"/>
                    <a:gd name="T13" fmla="*/ 128 h 236"/>
                    <a:gd name="T14" fmla="*/ 37 w 793"/>
                    <a:gd name="T15" fmla="*/ 128 h 236"/>
                    <a:gd name="T16" fmla="*/ 24 w 793"/>
                    <a:gd name="T17" fmla="*/ 34 h 236"/>
                    <a:gd name="T18" fmla="*/ 24 w 793"/>
                    <a:gd name="T19" fmla="*/ 34 h 236"/>
                    <a:gd name="T20" fmla="*/ 115 w 793"/>
                    <a:gd name="T21" fmla="*/ 15 h 236"/>
                    <a:gd name="T22" fmla="*/ 115 w 793"/>
                    <a:gd name="T23" fmla="*/ 15 h 236"/>
                    <a:gd name="T24" fmla="*/ 264 w 793"/>
                    <a:gd name="T25" fmla="*/ 68 h 236"/>
                    <a:gd name="T26" fmla="*/ 264 w 793"/>
                    <a:gd name="T27" fmla="*/ 68 h 236"/>
                    <a:gd name="T28" fmla="*/ 792 w 793"/>
                    <a:gd name="T29" fmla="*/ 7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3" h="236">
                      <a:moveTo>
                        <a:pt x="792" y="70"/>
                      </a:moveTo>
                      <a:lnTo>
                        <a:pt x="792" y="70"/>
                      </a:lnTo>
                      <a:cubicBezTo>
                        <a:pt x="659" y="202"/>
                        <a:pt x="505" y="228"/>
                        <a:pt x="345" y="232"/>
                      </a:cubicBezTo>
                      <a:lnTo>
                        <a:pt x="345" y="232"/>
                      </a:lnTo>
                      <a:cubicBezTo>
                        <a:pt x="250" y="235"/>
                        <a:pt x="158" y="221"/>
                        <a:pt x="78" y="165"/>
                      </a:cubicBezTo>
                      <a:lnTo>
                        <a:pt x="78" y="165"/>
                      </a:lnTo>
                      <a:cubicBezTo>
                        <a:pt x="63" y="154"/>
                        <a:pt x="48" y="142"/>
                        <a:pt x="37" y="128"/>
                      </a:cubicBezTo>
                      <a:lnTo>
                        <a:pt x="37" y="128"/>
                      </a:lnTo>
                      <a:cubicBezTo>
                        <a:pt x="15" y="100"/>
                        <a:pt x="0" y="68"/>
                        <a:pt x="24" y="34"/>
                      </a:cubicBezTo>
                      <a:lnTo>
                        <a:pt x="24" y="34"/>
                      </a:lnTo>
                      <a:cubicBezTo>
                        <a:pt x="47" y="0"/>
                        <a:pt x="80" y="3"/>
                        <a:pt x="115" y="15"/>
                      </a:cubicBezTo>
                      <a:lnTo>
                        <a:pt x="115" y="15"/>
                      </a:lnTo>
                      <a:cubicBezTo>
                        <a:pt x="164" y="33"/>
                        <a:pt x="213" y="52"/>
                        <a:pt x="264" y="68"/>
                      </a:cubicBezTo>
                      <a:lnTo>
                        <a:pt x="264" y="68"/>
                      </a:lnTo>
                      <a:cubicBezTo>
                        <a:pt x="434" y="122"/>
                        <a:pt x="606" y="154"/>
                        <a:pt x="792" y="7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2" name="Freeform 13">
                  <a:extLst>
                    <a:ext uri="{FF2B5EF4-FFF2-40B4-BE49-F238E27FC236}">
                      <a16:creationId xmlns:a16="http://schemas.microsoft.com/office/drawing/2014/main" xmlns="" id="{D3C0B247-3A77-6F43-9DBC-0A540F0AD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1407" y="755714"/>
                  <a:ext cx="288930" cy="228586"/>
                </a:xfrm>
                <a:custGeom>
                  <a:avLst/>
                  <a:gdLst>
                    <a:gd name="T0" fmla="*/ 659 w 660"/>
                    <a:gd name="T1" fmla="*/ 6 h 523"/>
                    <a:gd name="T2" fmla="*/ 659 w 660"/>
                    <a:gd name="T3" fmla="*/ 6 h 523"/>
                    <a:gd name="T4" fmla="*/ 426 w 660"/>
                    <a:gd name="T5" fmla="*/ 362 h 523"/>
                    <a:gd name="T6" fmla="*/ 426 w 660"/>
                    <a:gd name="T7" fmla="*/ 362 h 523"/>
                    <a:gd name="T8" fmla="*/ 97 w 660"/>
                    <a:gd name="T9" fmla="*/ 507 h 523"/>
                    <a:gd name="T10" fmla="*/ 97 w 660"/>
                    <a:gd name="T11" fmla="*/ 507 h 523"/>
                    <a:gd name="T12" fmla="*/ 92 w 660"/>
                    <a:gd name="T13" fmla="*/ 506 h 523"/>
                    <a:gd name="T14" fmla="*/ 92 w 660"/>
                    <a:gd name="T15" fmla="*/ 506 h 523"/>
                    <a:gd name="T16" fmla="*/ 0 w 660"/>
                    <a:gd name="T17" fmla="*/ 465 h 523"/>
                    <a:gd name="T18" fmla="*/ 0 w 660"/>
                    <a:gd name="T19" fmla="*/ 465 h 523"/>
                    <a:gd name="T20" fmla="*/ 64 w 660"/>
                    <a:gd name="T21" fmla="*/ 374 h 523"/>
                    <a:gd name="T22" fmla="*/ 64 w 660"/>
                    <a:gd name="T23" fmla="*/ 374 h 523"/>
                    <a:gd name="T24" fmla="*/ 181 w 660"/>
                    <a:gd name="T25" fmla="*/ 326 h 523"/>
                    <a:gd name="T26" fmla="*/ 181 w 660"/>
                    <a:gd name="T27" fmla="*/ 326 h 523"/>
                    <a:gd name="T28" fmla="*/ 543 w 660"/>
                    <a:gd name="T29" fmla="*/ 105 h 523"/>
                    <a:gd name="T30" fmla="*/ 543 w 660"/>
                    <a:gd name="T31" fmla="*/ 105 h 523"/>
                    <a:gd name="T32" fmla="*/ 646 w 660"/>
                    <a:gd name="T33" fmla="*/ 0 h 523"/>
                    <a:gd name="T34" fmla="*/ 646 w 660"/>
                    <a:gd name="T35" fmla="*/ 0 h 523"/>
                    <a:gd name="T36" fmla="*/ 659 w 660"/>
                    <a:gd name="T37" fmla="*/ 6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0" h="523">
                      <a:moveTo>
                        <a:pt x="659" y="6"/>
                      </a:moveTo>
                      <a:lnTo>
                        <a:pt x="659" y="6"/>
                      </a:lnTo>
                      <a:cubicBezTo>
                        <a:pt x="582" y="126"/>
                        <a:pt x="517" y="254"/>
                        <a:pt x="426" y="362"/>
                      </a:cubicBezTo>
                      <a:lnTo>
                        <a:pt x="426" y="362"/>
                      </a:lnTo>
                      <a:cubicBezTo>
                        <a:pt x="346" y="456"/>
                        <a:pt x="235" y="522"/>
                        <a:pt x="97" y="507"/>
                      </a:cubicBezTo>
                      <a:lnTo>
                        <a:pt x="97" y="507"/>
                      </a:lnTo>
                      <a:cubicBezTo>
                        <a:pt x="96" y="507"/>
                        <a:pt x="94" y="507"/>
                        <a:pt x="92" y="506"/>
                      </a:cubicBezTo>
                      <a:lnTo>
                        <a:pt x="92" y="506"/>
                      </a:lnTo>
                      <a:cubicBezTo>
                        <a:pt x="62" y="493"/>
                        <a:pt x="31" y="479"/>
                        <a:pt x="0" y="465"/>
                      </a:cubicBezTo>
                      <a:lnTo>
                        <a:pt x="0" y="465"/>
                      </a:lnTo>
                      <a:cubicBezTo>
                        <a:pt x="21" y="434"/>
                        <a:pt x="36" y="395"/>
                        <a:pt x="64" y="374"/>
                      </a:cubicBezTo>
                      <a:lnTo>
                        <a:pt x="64" y="374"/>
                      </a:lnTo>
                      <a:cubicBezTo>
                        <a:pt x="97" y="349"/>
                        <a:pt x="140" y="336"/>
                        <a:pt x="181" y="326"/>
                      </a:cubicBezTo>
                      <a:lnTo>
                        <a:pt x="181" y="326"/>
                      </a:lnTo>
                      <a:cubicBezTo>
                        <a:pt x="326" y="292"/>
                        <a:pt x="452" y="228"/>
                        <a:pt x="543" y="105"/>
                      </a:cubicBezTo>
                      <a:lnTo>
                        <a:pt x="543" y="105"/>
                      </a:lnTo>
                      <a:cubicBezTo>
                        <a:pt x="572" y="66"/>
                        <a:pt x="611" y="34"/>
                        <a:pt x="646" y="0"/>
                      </a:cubicBezTo>
                      <a:lnTo>
                        <a:pt x="646" y="0"/>
                      </a:lnTo>
                      <a:cubicBezTo>
                        <a:pt x="650" y="2"/>
                        <a:pt x="654" y="4"/>
                        <a:pt x="659" y="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3" name="Freeform 14">
                  <a:extLst>
                    <a:ext uri="{FF2B5EF4-FFF2-40B4-BE49-F238E27FC236}">
                      <a16:creationId xmlns:a16="http://schemas.microsoft.com/office/drawing/2014/main" xmlns="" id="{65B58C5D-8482-3449-9FA8-5BEB24DBE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8155" y="472261"/>
                  <a:ext cx="147639" cy="296844"/>
                </a:xfrm>
                <a:custGeom>
                  <a:avLst/>
                  <a:gdLst>
                    <a:gd name="T0" fmla="*/ 337 w 338"/>
                    <a:gd name="T1" fmla="*/ 681 h 682"/>
                    <a:gd name="T2" fmla="*/ 337 w 338"/>
                    <a:gd name="T3" fmla="*/ 681 h 682"/>
                    <a:gd name="T4" fmla="*/ 29 w 338"/>
                    <a:gd name="T5" fmla="*/ 287 h 682"/>
                    <a:gd name="T6" fmla="*/ 29 w 338"/>
                    <a:gd name="T7" fmla="*/ 287 h 682"/>
                    <a:gd name="T8" fmla="*/ 2 w 338"/>
                    <a:gd name="T9" fmla="*/ 87 h 682"/>
                    <a:gd name="T10" fmla="*/ 2 w 338"/>
                    <a:gd name="T11" fmla="*/ 87 h 682"/>
                    <a:gd name="T12" fmla="*/ 21 w 338"/>
                    <a:gd name="T13" fmla="*/ 37 h 682"/>
                    <a:gd name="T14" fmla="*/ 21 w 338"/>
                    <a:gd name="T15" fmla="*/ 37 h 682"/>
                    <a:gd name="T16" fmla="*/ 88 w 338"/>
                    <a:gd name="T17" fmla="*/ 4 h 682"/>
                    <a:gd name="T18" fmla="*/ 88 w 338"/>
                    <a:gd name="T19" fmla="*/ 4 h 682"/>
                    <a:gd name="T20" fmla="*/ 140 w 338"/>
                    <a:gd name="T21" fmla="*/ 58 h 682"/>
                    <a:gd name="T22" fmla="*/ 140 w 338"/>
                    <a:gd name="T23" fmla="*/ 58 h 682"/>
                    <a:gd name="T24" fmla="*/ 184 w 338"/>
                    <a:gd name="T25" fmla="*/ 231 h 682"/>
                    <a:gd name="T26" fmla="*/ 184 w 338"/>
                    <a:gd name="T27" fmla="*/ 231 h 682"/>
                    <a:gd name="T28" fmla="*/ 337 w 338"/>
                    <a:gd name="T29" fmla="*/ 681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682">
                      <a:moveTo>
                        <a:pt x="337" y="681"/>
                      </a:moveTo>
                      <a:lnTo>
                        <a:pt x="337" y="681"/>
                      </a:lnTo>
                      <a:cubicBezTo>
                        <a:pt x="211" y="567"/>
                        <a:pt x="79" y="457"/>
                        <a:pt x="29" y="287"/>
                      </a:cubicBezTo>
                      <a:lnTo>
                        <a:pt x="29" y="287"/>
                      </a:lnTo>
                      <a:cubicBezTo>
                        <a:pt x="10" y="223"/>
                        <a:pt x="7" y="154"/>
                        <a:pt x="2" y="87"/>
                      </a:cubicBezTo>
                      <a:lnTo>
                        <a:pt x="2" y="87"/>
                      </a:lnTo>
                      <a:cubicBezTo>
                        <a:pt x="0" y="71"/>
                        <a:pt x="9" y="48"/>
                        <a:pt x="21" y="37"/>
                      </a:cubicBezTo>
                      <a:lnTo>
                        <a:pt x="21" y="37"/>
                      </a:lnTo>
                      <a:cubicBezTo>
                        <a:pt x="40" y="21"/>
                        <a:pt x="68" y="0"/>
                        <a:pt x="88" y="4"/>
                      </a:cubicBezTo>
                      <a:lnTo>
                        <a:pt x="88" y="4"/>
                      </a:lnTo>
                      <a:cubicBezTo>
                        <a:pt x="108" y="8"/>
                        <a:pt x="132" y="36"/>
                        <a:pt x="140" y="58"/>
                      </a:cubicBezTo>
                      <a:lnTo>
                        <a:pt x="140" y="58"/>
                      </a:lnTo>
                      <a:cubicBezTo>
                        <a:pt x="160" y="114"/>
                        <a:pt x="177" y="172"/>
                        <a:pt x="184" y="231"/>
                      </a:cubicBezTo>
                      <a:lnTo>
                        <a:pt x="184" y="231"/>
                      </a:lnTo>
                      <a:cubicBezTo>
                        <a:pt x="206" y="391"/>
                        <a:pt x="248" y="543"/>
                        <a:pt x="337" y="68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4" name="Freeform 15">
                  <a:extLst>
                    <a:ext uri="{FF2B5EF4-FFF2-40B4-BE49-F238E27FC236}">
                      <a16:creationId xmlns:a16="http://schemas.microsoft.com/office/drawing/2014/main" xmlns="" id="{B0BE4A9C-9710-9041-A003-D5D4E7257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622" y="1173103"/>
                  <a:ext cx="395294" cy="206362"/>
                </a:xfrm>
                <a:custGeom>
                  <a:avLst/>
                  <a:gdLst>
                    <a:gd name="T0" fmla="*/ 891 w 909"/>
                    <a:gd name="T1" fmla="*/ 469 h 470"/>
                    <a:gd name="T2" fmla="*/ 891 w 909"/>
                    <a:gd name="T3" fmla="*/ 469 h 470"/>
                    <a:gd name="T4" fmla="*/ 685 w 909"/>
                    <a:gd name="T5" fmla="*/ 243 h 470"/>
                    <a:gd name="T6" fmla="*/ 685 w 909"/>
                    <a:gd name="T7" fmla="*/ 243 h 470"/>
                    <a:gd name="T8" fmla="*/ 221 w 909"/>
                    <a:gd name="T9" fmla="*/ 145 h 470"/>
                    <a:gd name="T10" fmla="*/ 221 w 909"/>
                    <a:gd name="T11" fmla="*/ 145 h 470"/>
                    <a:gd name="T12" fmla="*/ 50 w 909"/>
                    <a:gd name="T13" fmla="*/ 140 h 470"/>
                    <a:gd name="T14" fmla="*/ 50 w 909"/>
                    <a:gd name="T15" fmla="*/ 140 h 470"/>
                    <a:gd name="T16" fmla="*/ 1 w 909"/>
                    <a:gd name="T17" fmla="*/ 96 h 470"/>
                    <a:gd name="T18" fmla="*/ 1 w 909"/>
                    <a:gd name="T19" fmla="*/ 96 h 470"/>
                    <a:gd name="T20" fmla="*/ 36 w 909"/>
                    <a:gd name="T21" fmla="*/ 30 h 470"/>
                    <a:gd name="T22" fmla="*/ 36 w 909"/>
                    <a:gd name="T23" fmla="*/ 30 h 470"/>
                    <a:gd name="T24" fmla="*/ 93 w 909"/>
                    <a:gd name="T25" fmla="*/ 12 h 470"/>
                    <a:gd name="T26" fmla="*/ 93 w 909"/>
                    <a:gd name="T27" fmla="*/ 12 h 470"/>
                    <a:gd name="T28" fmla="*/ 798 w 909"/>
                    <a:gd name="T29" fmla="*/ 289 h 470"/>
                    <a:gd name="T30" fmla="*/ 798 w 909"/>
                    <a:gd name="T31" fmla="*/ 289 h 470"/>
                    <a:gd name="T32" fmla="*/ 908 w 909"/>
                    <a:gd name="T33" fmla="*/ 457 h 470"/>
                    <a:gd name="T34" fmla="*/ 908 w 909"/>
                    <a:gd name="T35" fmla="*/ 457 h 470"/>
                    <a:gd name="T36" fmla="*/ 891 w 909"/>
                    <a:gd name="T37" fmla="*/ 469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9" h="470">
                      <a:moveTo>
                        <a:pt x="891" y="469"/>
                      </a:moveTo>
                      <a:lnTo>
                        <a:pt x="891" y="469"/>
                      </a:lnTo>
                      <a:cubicBezTo>
                        <a:pt x="846" y="372"/>
                        <a:pt x="778" y="295"/>
                        <a:pt x="685" y="243"/>
                      </a:cubicBezTo>
                      <a:lnTo>
                        <a:pt x="685" y="243"/>
                      </a:lnTo>
                      <a:cubicBezTo>
                        <a:pt x="542" y="161"/>
                        <a:pt x="391" y="116"/>
                        <a:pt x="221" y="145"/>
                      </a:cubicBezTo>
                      <a:lnTo>
                        <a:pt x="221" y="145"/>
                      </a:lnTo>
                      <a:cubicBezTo>
                        <a:pt x="166" y="154"/>
                        <a:pt x="107" y="148"/>
                        <a:pt x="50" y="140"/>
                      </a:cubicBezTo>
                      <a:lnTo>
                        <a:pt x="50" y="140"/>
                      </a:lnTo>
                      <a:cubicBezTo>
                        <a:pt x="31" y="138"/>
                        <a:pt x="2" y="112"/>
                        <a:pt x="1" y="96"/>
                      </a:cubicBezTo>
                      <a:lnTo>
                        <a:pt x="1" y="96"/>
                      </a:lnTo>
                      <a:cubicBezTo>
                        <a:pt x="0" y="74"/>
                        <a:pt x="18" y="47"/>
                        <a:pt x="36" y="30"/>
                      </a:cubicBezTo>
                      <a:lnTo>
                        <a:pt x="36" y="30"/>
                      </a:lnTo>
                      <a:cubicBezTo>
                        <a:pt x="49" y="17"/>
                        <a:pt x="73" y="14"/>
                        <a:pt x="93" y="12"/>
                      </a:cubicBezTo>
                      <a:lnTo>
                        <a:pt x="93" y="12"/>
                      </a:lnTo>
                      <a:cubicBezTo>
                        <a:pt x="369" y="0"/>
                        <a:pt x="611" y="78"/>
                        <a:pt x="798" y="289"/>
                      </a:cubicBezTo>
                      <a:lnTo>
                        <a:pt x="798" y="289"/>
                      </a:lnTo>
                      <a:cubicBezTo>
                        <a:pt x="842" y="338"/>
                        <a:pt x="871" y="401"/>
                        <a:pt x="908" y="457"/>
                      </a:cubicBezTo>
                      <a:lnTo>
                        <a:pt x="908" y="457"/>
                      </a:lnTo>
                      <a:cubicBezTo>
                        <a:pt x="903" y="461"/>
                        <a:pt x="897" y="465"/>
                        <a:pt x="891" y="46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5" name="Freeform 16">
                  <a:extLst>
                    <a:ext uri="{FF2B5EF4-FFF2-40B4-BE49-F238E27FC236}">
                      <a16:creationId xmlns:a16="http://schemas.microsoft.com/office/drawing/2014/main" xmlns="" id="{8C78B425-FEE2-B145-BADB-9DEE4C9A3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7601" y="1005962"/>
                  <a:ext cx="222720" cy="334080"/>
                </a:xfrm>
                <a:custGeom>
                  <a:avLst/>
                  <a:gdLst>
                    <a:gd name="T0" fmla="*/ 0 w 510"/>
                    <a:gd name="T1" fmla="*/ 333645 h 768"/>
                    <a:gd name="T2" fmla="*/ 0 w 510"/>
                    <a:gd name="T3" fmla="*/ 333645 h 768"/>
                    <a:gd name="T4" fmla="*/ 27512 w 510"/>
                    <a:gd name="T5" fmla="*/ 228375 h 768"/>
                    <a:gd name="T6" fmla="*/ 27512 w 510"/>
                    <a:gd name="T7" fmla="*/ 228375 h 768"/>
                    <a:gd name="T8" fmla="*/ 166385 w 510"/>
                    <a:gd name="T9" fmla="*/ 16530 h 768"/>
                    <a:gd name="T10" fmla="*/ 166385 w 510"/>
                    <a:gd name="T11" fmla="*/ 16530 h 768"/>
                    <a:gd name="T12" fmla="*/ 185163 w 510"/>
                    <a:gd name="T13" fmla="*/ 1740 h 768"/>
                    <a:gd name="T14" fmla="*/ 185163 w 510"/>
                    <a:gd name="T15" fmla="*/ 1740 h 768"/>
                    <a:gd name="T16" fmla="*/ 219226 w 510"/>
                    <a:gd name="T17" fmla="*/ 6090 h 768"/>
                    <a:gd name="T18" fmla="*/ 219226 w 510"/>
                    <a:gd name="T19" fmla="*/ 6090 h 768"/>
                    <a:gd name="T20" fmla="*/ 216169 w 510"/>
                    <a:gd name="T21" fmla="*/ 34365 h 768"/>
                    <a:gd name="T22" fmla="*/ 216169 w 510"/>
                    <a:gd name="T23" fmla="*/ 34365 h 768"/>
                    <a:gd name="T24" fmla="*/ 102189 w 510"/>
                    <a:gd name="T25" fmla="*/ 173130 h 768"/>
                    <a:gd name="T26" fmla="*/ 102189 w 510"/>
                    <a:gd name="T27" fmla="*/ 173130 h 768"/>
                    <a:gd name="T28" fmla="*/ 9608 w 510"/>
                    <a:gd name="T29" fmla="*/ 328425 h 768"/>
                    <a:gd name="T30" fmla="*/ 9608 w 510"/>
                    <a:gd name="T31" fmla="*/ 328425 h 768"/>
                    <a:gd name="T32" fmla="*/ 0 w 510"/>
                    <a:gd name="T33" fmla="*/ 333645 h 76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510" h="768">
                      <a:moveTo>
                        <a:pt x="0" y="767"/>
                      </a:moveTo>
                      <a:lnTo>
                        <a:pt x="0" y="767"/>
                      </a:lnTo>
                      <a:cubicBezTo>
                        <a:pt x="22" y="679"/>
                        <a:pt x="35" y="599"/>
                        <a:pt x="63" y="525"/>
                      </a:cubicBezTo>
                      <a:cubicBezTo>
                        <a:pt x="135" y="341"/>
                        <a:pt x="247" y="181"/>
                        <a:pt x="381" y="38"/>
                      </a:cubicBezTo>
                      <a:cubicBezTo>
                        <a:pt x="394" y="24"/>
                        <a:pt x="409" y="5"/>
                        <a:pt x="424" y="4"/>
                      </a:cubicBezTo>
                      <a:cubicBezTo>
                        <a:pt x="450" y="0"/>
                        <a:pt x="480" y="2"/>
                        <a:pt x="502" y="14"/>
                      </a:cubicBezTo>
                      <a:cubicBezTo>
                        <a:pt x="509" y="18"/>
                        <a:pt x="506" y="63"/>
                        <a:pt x="495" y="79"/>
                      </a:cubicBezTo>
                      <a:cubicBezTo>
                        <a:pt x="409" y="187"/>
                        <a:pt x="321" y="292"/>
                        <a:pt x="234" y="398"/>
                      </a:cubicBezTo>
                      <a:cubicBezTo>
                        <a:pt x="145" y="506"/>
                        <a:pt x="73" y="624"/>
                        <a:pt x="22" y="755"/>
                      </a:cubicBezTo>
                      <a:cubicBezTo>
                        <a:pt x="21" y="757"/>
                        <a:pt x="17" y="758"/>
                        <a:pt x="0" y="767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86" name="Freeform 17">
                  <a:extLst>
                    <a:ext uri="{FF2B5EF4-FFF2-40B4-BE49-F238E27FC236}">
                      <a16:creationId xmlns:a16="http://schemas.microsoft.com/office/drawing/2014/main" xmlns="" id="{5B9C311A-D99A-3D46-8DAA-76C09B946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8696" y="14741"/>
                  <a:ext cx="233366" cy="257159"/>
                </a:xfrm>
                <a:custGeom>
                  <a:avLst/>
                  <a:gdLst>
                    <a:gd name="T0" fmla="*/ 539 w 540"/>
                    <a:gd name="T1" fmla="*/ 589 h 590"/>
                    <a:gd name="T2" fmla="*/ 539 w 540"/>
                    <a:gd name="T3" fmla="*/ 589 h 590"/>
                    <a:gd name="T4" fmla="*/ 380 w 540"/>
                    <a:gd name="T5" fmla="*/ 378 h 590"/>
                    <a:gd name="T6" fmla="*/ 380 w 540"/>
                    <a:gd name="T7" fmla="*/ 378 h 590"/>
                    <a:gd name="T8" fmla="*/ 159 w 540"/>
                    <a:gd name="T9" fmla="*/ 237 h 590"/>
                    <a:gd name="T10" fmla="*/ 159 w 540"/>
                    <a:gd name="T11" fmla="*/ 237 h 590"/>
                    <a:gd name="T12" fmla="*/ 40 w 540"/>
                    <a:gd name="T13" fmla="*/ 122 h 590"/>
                    <a:gd name="T14" fmla="*/ 40 w 540"/>
                    <a:gd name="T15" fmla="*/ 122 h 590"/>
                    <a:gd name="T16" fmla="*/ 34 w 540"/>
                    <a:gd name="T17" fmla="*/ 31 h 590"/>
                    <a:gd name="T18" fmla="*/ 34 w 540"/>
                    <a:gd name="T19" fmla="*/ 31 h 590"/>
                    <a:gd name="T20" fmla="*/ 142 w 540"/>
                    <a:gd name="T21" fmla="*/ 22 h 590"/>
                    <a:gd name="T22" fmla="*/ 142 w 540"/>
                    <a:gd name="T23" fmla="*/ 22 h 590"/>
                    <a:gd name="T24" fmla="*/ 375 w 540"/>
                    <a:gd name="T25" fmla="*/ 232 h 590"/>
                    <a:gd name="T26" fmla="*/ 375 w 540"/>
                    <a:gd name="T27" fmla="*/ 232 h 590"/>
                    <a:gd name="T28" fmla="*/ 539 w 540"/>
                    <a:gd name="T29" fmla="*/ 589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40" h="590">
                      <a:moveTo>
                        <a:pt x="539" y="589"/>
                      </a:moveTo>
                      <a:lnTo>
                        <a:pt x="539" y="589"/>
                      </a:lnTo>
                      <a:cubicBezTo>
                        <a:pt x="484" y="515"/>
                        <a:pt x="443" y="436"/>
                        <a:pt x="380" y="378"/>
                      </a:cubicBezTo>
                      <a:lnTo>
                        <a:pt x="380" y="378"/>
                      </a:lnTo>
                      <a:cubicBezTo>
                        <a:pt x="316" y="320"/>
                        <a:pt x="231" y="288"/>
                        <a:pt x="159" y="237"/>
                      </a:cubicBezTo>
                      <a:lnTo>
                        <a:pt x="159" y="237"/>
                      </a:lnTo>
                      <a:cubicBezTo>
                        <a:pt x="114" y="205"/>
                        <a:pt x="76" y="164"/>
                        <a:pt x="40" y="122"/>
                      </a:cubicBezTo>
                      <a:lnTo>
                        <a:pt x="40" y="122"/>
                      </a:lnTo>
                      <a:cubicBezTo>
                        <a:pt x="18" y="97"/>
                        <a:pt x="0" y="62"/>
                        <a:pt x="34" y="31"/>
                      </a:cubicBezTo>
                      <a:lnTo>
                        <a:pt x="34" y="31"/>
                      </a:lnTo>
                      <a:cubicBezTo>
                        <a:pt x="67" y="2"/>
                        <a:pt x="104" y="0"/>
                        <a:pt x="142" y="22"/>
                      </a:cubicBezTo>
                      <a:lnTo>
                        <a:pt x="142" y="22"/>
                      </a:lnTo>
                      <a:cubicBezTo>
                        <a:pt x="235" y="76"/>
                        <a:pt x="310" y="150"/>
                        <a:pt x="375" y="232"/>
                      </a:cubicBezTo>
                      <a:lnTo>
                        <a:pt x="375" y="232"/>
                      </a:lnTo>
                      <a:cubicBezTo>
                        <a:pt x="457" y="337"/>
                        <a:pt x="511" y="455"/>
                        <a:pt x="539" y="58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7" name="Freeform 18">
                  <a:extLst>
                    <a:ext uri="{FF2B5EF4-FFF2-40B4-BE49-F238E27FC236}">
                      <a16:creationId xmlns:a16="http://schemas.microsoft.com/office/drawing/2014/main" xmlns="" id="{9C1334AC-DCB7-3C45-8ADA-EDAA0A696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5704" y="571540"/>
                  <a:ext cx="207966" cy="219062"/>
                </a:xfrm>
                <a:custGeom>
                  <a:avLst/>
                  <a:gdLst>
                    <a:gd name="T0" fmla="*/ 0 w 477"/>
                    <a:gd name="T1" fmla="*/ 501 h 502"/>
                    <a:gd name="T2" fmla="*/ 0 w 477"/>
                    <a:gd name="T3" fmla="*/ 501 h 502"/>
                    <a:gd name="T4" fmla="*/ 229 w 477"/>
                    <a:gd name="T5" fmla="*/ 195 h 502"/>
                    <a:gd name="T6" fmla="*/ 229 w 477"/>
                    <a:gd name="T7" fmla="*/ 195 h 502"/>
                    <a:gd name="T8" fmla="*/ 328 w 477"/>
                    <a:gd name="T9" fmla="*/ 49 h 502"/>
                    <a:gd name="T10" fmla="*/ 328 w 477"/>
                    <a:gd name="T11" fmla="*/ 49 h 502"/>
                    <a:gd name="T12" fmla="*/ 393 w 477"/>
                    <a:gd name="T13" fmla="*/ 14 h 502"/>
                    <a:gd name="T14" fmla="*/ 393 w 477"/>
                    <a:gd name="T15" fmla="*/ 14 h 502"/>
                    <a:gd name="T16" fmla="*/ 461 w 477"/>
                    <a:gd name="T17" fmla="*/ 80 h 502"/>
                    <a:gd name="T18" fmla="*/ 461 w 477"/>
                    <a:gd name="T19" fmla="*/ 80 h 502"/>
                    <a:gd name="T20" fmla="*/ 0 w 477"/>
                    <a:gd name="T21" fmla="*/ 501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7" h="502">
                      <a:moveTo>
                        <a:pt x="0" y="501"/>
                      </a:moveTo>
                      <a:lnTo>
                        <a:pt x="0" y="501"/>
                      </a:lnTo>
                      <a:cubicBezTo>
                        <a:pt x="137" y="435"/>
                        <a:pt x="166" y="303"/>
                        <a:pt x="229" y="195"/>
                      </a:cubicBezTo>
                      <a:lnTo>
                        <a:pt x="229" y="195"/>
                      </a:lnTo>
                      <a:cubicBezTo>
                        <a:pt x="259" y="145"/>
                        <a:pt x="291" y="95"/>
                        <a:pt x="328" y="49"/>
                      </a:cubicBezTo>
                      <a:lnTo>
                        <a:pt x="328" y="49"/>
                      </a:lnTo>
                      <a:cubicBezTo>
                        <a:pt x="342" y="31"/>
                        <a:pt x="370" y="20"/>
                        <a:pt x="393" y="14"/>
                      </a:cubicBezTo>
                      <a:lnTo>
                        <a:pt x="393" y="14"/>
                      </a:lnTo>
                      <a:cubicBezTo>
                        <a:pt x="445" y="0"/>
                        <a:pt x="476" y="31"/>
                        <a:pt x="461" y="80"/>
                      </a:cubicBezTo>
                      <a:lnTo>
                        <a:pt x="461" y="80"/>
                      </a:lnTo>
                      <a:cubicBezTo>
                        <a:pt x="419" y="230"/>
                        <a:pt x="234" y="479"/>
                        <a:pt x="0" y="50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8" name="Freeform 19">
                  <a:extLst>
                    <a:ext uri="{FF2B5EF4-FFF2-40B4-BE49-F238E27FC236}">
                      <a16:creationId xmlns:a16="http://schemas.microsoft.com/office/drawing/2014/main" xmlns="" id="{7826B642-8CA5-3644-9275-1460FE23C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1108" y="474427"/>
                  <a:ext cx="263530" cy="173026"/>
                </a:xfrm>
                <a:custGeom>
                  <a:avLst/>
                  <a:gdLst>
                    <a:gd name="T0" fmla="*/ 590 w 602"/>
                    <a:gd name="T1" fmla="*/ 396 h 397"/>
                    <a:gd name="T2" fmla="*/ 590 w 602"/>
                    <a:gd name="T3" fmla="*/ 396 h 397"/>
                    <a:gd name="T4" fmla="*/ 262 w 602"/>
                    <a:gd name="T5" fmla="*/ 231 h 397"/>
                    <a:gd name="T6" fmla="*/ 262 w 602"/>
                    <a:gd name="T7" fmla="*/ 231 h 397"/>
                    <a:gd name="T8" fmla="*/ 42 w 602"/>
                    <a:gd name="T9" fmla="*/ 132 h 397"/>
                    <a:gd name="T10" fmla="*/ 42 w 602"/>
                    <a:gd name="T11" fmla="*/ 132 h 397"/>
                    <a:gd name="T12" fmla="*/ 14 w 602"/>
                    <a:gd name="T13" fmla="*/ 97 h 397"/>
                    <a:gd name="T14" fmla="*/ 14 w 602"/>
                    <a:gd name="T15" fmla="*/ 97 h 397"/>
                    <a:gd name="T16" fmla="*/ 8 w 602"/>
                    <a:gd name="T17" fmla="*/ 18 h 397"/>
                    <a:gd name="T18" fmla="*/ 8 w 602"/>
                    <a:gd name="T19" fmla="*/ 18 h 397"/>
                    <a:gd name="T20" fmla="*/ 76 w 602"/>
                    <a:gd name="T21" fmla="*/ 6 h 397"/>
                    <a:gd name="T22" fmla="*/ 76 w 602"/>
                    <a:gd name="T23" fmla="*/ 6 h 397"/>
                    <a:gd name="T24" fmla="*/ 564 w 602"/>
                    <a:gd name="T25" fmla="*/ 322 h 397"/>
                    <a:gd name="T26" fmla="*/ 564 w 602"/>
                    <a:gd name="T27" fmla="*/ 322 h 397"/>
                    <a:gd name="T28" fmla="*/ 601 w 602"/>
                    <a:gd name="T29" fmla="*/ 388 h 397"/>
                    <a:gd name="T30" fmla="*/ 601 w 602"/>
                    <a:gd name="T31" fmla="*/ 388 h 397"/>
                    <a:gd name="T32" fmla="*/ 590 w 602"/>
                    <a:gd name="T33" fmla="*/ 39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2" h="397">
                      <a:moveTo>
                        <a:pt x="590" y="396"/>
                      </a:moveTo>
                      <a:lnTo>
                        <a:pt x="590" y="396"/>
                      </a:lnTo>
                      <a:cubicBezTo>
                        <a:pt x="510" y="280"/>
                        <a:pt x="386" y="256"/>
                        <a:pt x="262" y="231"/>
                      </a:cubicBezTo>
                      <a:lnTo>
                        <a:pt x="262" y="231"/>
                      </a:lnTo>
                      <a:cubicBezTo>
                        <a:pt x="182" y="214"/>
                        <a:pt x="102" y="194"/>
                        <a:pt x="42" y="132"/>
                      </a:cubicBezTo>
                      <a:lnTo>
                        <a:pt x="42" y="132"/>
                      </a:lnTo>
                      <a:cubicBezTo>
                        <a:pt x="32" y="122"/>
                        <a:pt x="17" y="110"/>
                        <a:pt x="14" y="97"/>
                      </a:cubicBezTo>
                      <a:lnTo>
                        <a:pt x="14" y="97"/>
                      </a:lnTo>
                      <a:cubicBezTo>
                        <a:pt x="7" y="71"/>
                        <a:pt x="0" y="40"/>
                        <a:pt x="8" y="18"/>
                      </a:cubicBezTo>
                      <a:lnTo>
                        <a:pt x="8" y="18"/>
                      </a:lnTo>
                      <a:cubicBezTo>
                        <a:pt x="12" y="6"/>
                        <a:pt x="55" y="0"/>
                        <a:pt x="76" y="6"/>
                      </a:cubicBezTo>
                      <a:lnTo>
                        <a:pt x="76" y="6"/>
                      </a:lnTo>
                      <a:cubicBezTo>
                        <a:pt x="268" y="66"/>
                        <a:pt x="436" y="164"/>
                        <a:pt x="564" y="322"/>
                      </a:cubicBezTo>
                      <a:lnTo>
                        <a:pt x="564" y="322"/>
                      </a:lnTo>
                      <a:cubicBezTo>
                        <a:pt x="580" y="342"/>
                        <a:pt x="589" y="366"/>
                        <a:pt x="601" y="388"/>
                      </a:cubicBezTo>
                      <a:lnTo>
                        <a:pt x="601" y="388"/>
                      </a:lnTo>
                      <a:cubicBezTo>
                        <a:pt x="597" y="390"/>
                        <a:pt x="594" y="393"/>
                        <a:pt x="590" y="3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89" name="Freeform 20">
                  <a:extLst>
                    <a:ext uri="{FF2B5EF4-FFF2-40B4-BE49-F238E27FC236}">
                      <a16:creationId xmlns:a16="http://schemas.microsoft.com/office/drawing/2014/main" xmlns="" id="{80E31A69-6A53-1544-837B-FF80EE3A4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208" y="741515"/>
                  <a:ext cx="249242" cy="100006"/>
                </a:xfrm>
                <a:custGeom>
                  <a:avLst/>
                  <a:gdLst>
                    <a:gd name="T0" fmla="*/ 0 w 572"/>
                    <a:gd name="T1" fmla="*/ 171 h 229"/>
                    <a:gd name="T2" fmla="*/ 0 w 572"/>
                    <a:gd name="T3" fmla="*/ 171 h 229"/>
                    <a:gd name="T4" fmla="*/ 87 w 572"/>
                    <a:gd name="T5" fmla="*/ 154 h 229"/>
                    <a:gd name="T6" fmla="*/ 87 w 572"/>
                    <a:gd name="T7" fmla="*/ 154 h 229"/>
                    <a:gd name="T8" fmla="*/ 302 w 572"/>
                    <a:gd name="T9" fmla="*/ 54 h 229"/>
                    <a:gd name="T10" fmla="*/ 302 w 572"/>
                    <a:gd name="T11" fmla="*/ 54 h 229"/>
                    <a:gd name="T12" fmla="*/ 500 w 572"/>
                    <a:gd name="T13" fmla="*/ 18 h 229"/>
                    <a:gd name="T14" fmla="*/ 500 w 572"/>
                    <a:gd name="T15" fmla="*/ 18 h 229"/>
                    <a:gd name="T16" fmla="*/ 568 w 572"/>
                    <a:gd name="T17" fmla="*/ 90 h 229"/>
                    <a:gd name="T18" fmla="*/ 568 w 572"/>
                    <a:gd name="T19" fmla="*/ 90 h 229"/>
                    <a:gd name="T20" fmla="*/ 511 w 572"/>
                    <a:gd name="T21" fmla="*/ 150 h 229"/>
                    <a:gd name="T22" fmla="*/ 511 w 572"/>
                    <a:gd name="T23" fmla="*/ 150 h 229"/>
                    <a:gd name="T24" fmla="*/ 52 w 572"/>
                    <a:gd name="T25" fmla="*/ 188 h 229"/>
                    <a:gd name="T26" fmla="*/ 52 w 572"/>
                    <a:gd name="T27" fmla="*/ 188 h 229"/>
                    <a:gd name="T28" fmla="*/ 0 w 572"/>
                    <a:gd name="T29" fmla="*/ 171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2" h="229">
                      <a:moveTo>
                        <a:pt x="0" y="171"/>
                      </a:moveTo>
                      <a:lnTo>
                        <a:pt x="0" y="171"/>
                      </a:lnTo>
                      <a:cubicBezTo>
                        <a:pt x="39" y="164"/>
                        <a:pt x="64" y="164"/>
                        <a:pt x="87" y="154"/>
                      </a:cubicBezTo>
                      <a:lnTo>
                        <a:pt x="87" y="154"/>
                      </a:lnTo>
                      <a:cubicBezTo>
                        <a:pt x="160" y="123"/>
                        <a:pt x="234" y="94"/>
                        <a:pt x="302" y="54"/>
                      </a:cubicBezTo>
                      <a:lnTo>
                        <a:pt x="302" y="54"/>
                      </a:lnTo>
                      <a:cubicBezTo>
                        <a:pt x="366" y="15"/>
                        <a:pt x="429" y="0"/>
                        <a:pt x="500" y="18"/>
                      </a:cubicBezTo>
                      <a:lnTo>
                        <a:pt x="500" y="18"/>
                      </a:lnTo>
                      <a:cubicBezTo>
                        <a:pt x="537" y="27"/>
                        <a:pt x="565" y="47"/>
                        <a:pt x="568" y="90"/>
                      </a:cubicBezTo>
                      <a:lnTo>
                        <a:pt x="568" y="90"/>
                      </a:lnTo>
                      <a:cubicBezTo>
                        <a:pt x="571" y="131"/>
                        <a:pt x="539" y="140"/>
                        <a:pt x="511" y="150"/>
                      </a:cubicBezTo>
                      <a:lnTo>
                        <a:pt x="511" y="150"/>
                      </a:lnTo>
                      <a:cubicBezTo>
                        <a:pt x="362" y="205"/>
                        <a:pt x="209" y="228"/>
                        <a:pt x="52" y="188"/>
                      </a:cubicBezTo>
                      <a:lnTo>
                        <a:pt x="52" y="188"/>
                      </a:lnTo>
                      <a:cubicBezTo>
                        <a:pt x="39" y="185"/>
                        <a:pt x="27" y="180"/>
                        <a:pt x="0" y="17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0" name="Freeform 21">
                  <a:extLst>
                    <a:ext uri="{FF2B5EF4-FFF2-40B4-BE49-F238E27FC236}">
                      <a16:creationId xmlns:a16="http://schemas.microsoft.com/office/drawing/2014/main" xmlns="" id="{0C1E94BD-9CEE-034D-95EB-4DC9EE33E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805" y="89712"/>
                  <a:ext cx="100014" cy="223823"/>
                </a:xfrm>
                <a:custGeom>
                  <a:avLst/>
                  <a:gdLst>
                    <a:gd name="T0" fmla="*/ 143 w 231"/>
                    <a:gd name="T1" fmla="*/ 514 h 517"/>
                    <a:gd name="T2" fmla="*/ 143 w 231"/>
                    <a:gd name="T3" fmla="*/ 514 h 517"/>
                    <a:gd name="T4" fmla="*/ 143 w 231"/>
                    <a:gd name="T5" fmla="*/ 492 h 517"/>
                    <a:gd name="T6" fmla="*/ 143 w 231"/>
                    <a:gd name="T7" fmla="*/ 492 h 517"/>
                    <a:gd name="T8" fmla="*/ 110 w 231"/>
                    <a:gd name="T9" fmla="*/ 322 h 517"/>
                    <a:gd name="T10" fmla="*/ 110 w 231"/>
                    <a:gd name="T11" fmla="*/ 322 h 517"/>
                    <a:gd name="T12" fmla="*/ 19 w 231"/>
                    <a:gd name="T13" fmla="*/ 147 h 517"/>
                    <a:gd name="T14" fmla="*/ 19 w 231"/>
                    <a:gd name="T15" fmla="*/ 147 h 517"/>
                    <a:gd name="T16" fmla="*/ 57 w 231"/>
                    <a:gd name="T17" fmla="*/ 26 h 517"/>
                    <a:gd name="T18" fmla="*/ 57 w 231"/>
                    <a:gd name="T19" fmla="*/ 26 h 517"/>
                    <a:gd name="T20" fmla="*/ 153 w 231"/>
                    <a:gd name="T21" fmla="*/ 59 h 517"/>
                    <a:gd name="T22" fmla="*/ 153 w 231"/>
                    <a:gd name="T23" fmla="*/ 59 h 517"/>
                    <a:gd name="T24" fmla="*/ 214 w 231"/>
                    <a:gd name="T25" fmla="*/ 273 h 517"/>
                    <a:gd name="T26" fmla="*/ 214 w 231"/>
                    <a:gd name="T27" fmla="*/ 273 h 517"/>
                    <a:gd name="T28" fmla="*/ 154 w 231"/>
                    <a:gd name="T29" fmla="*/ 516 h 517"/>
                    <a:gd name="T30" fmla="*/ 143 w 231"/>
                    <a:gd name="T31" fmla="*/ 514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1" h="517">
                      <a:moveTo>
                        <a:pt x="143" y="514"/>
                      </a:moveTo>
                      <a:lnTo>
                        <a:pt x="143" y="514"/>
                      </a:lnTo>
                      <a:cubicBezTo>
                        <a:pt x="143" y="507"/>
                        <a:pt x="141" y="499"/>
                        <a:pt x="143" y="492"/>
                      </a:cubicBezTo>
                      <a:lnTo>
                        <a:pt x="143" y="492"/>
                      </a:lnTo>
                      <a:cubicBezTo>
                        <a:pt x="160" y="430"/>
                        <a:pt x="142" y="376"/>
                        <a:pt x="110" y="322"/>
                      </a:cubicBezTo>
                      <a:lnTo>
                        <a:pt x="110" y="322"/>
                      </a:lnTo>
                      <a:cubicBezTo>
                        <a:pt x="76" y="266"/>
                        <a:pt x="47" y="206"/>
                        <a:pt x="19" y="147"/>
                      </a:cubicBezTo>
                      <a:lnTo>
                        <a:pt x="19" y="147"/>
                      </a:lnTo>
                      <a:cubicBezTo>
                        <a:pt x="0" y="106"/>
                        <a:pt x="19" y="50"/>
                        <a:pt x="57" y="26"/>
                      </a:cubicBezTo>
                      <a:lnTo>
                        <a:pt x="57" y="26"/>
                      </a:lnTo>
                      <a:cubicBezTo>
                        <a:pt x="100" y="0"/>
                        <a:pt x="130" y="31"/>
                        <a:pt x="153" y="59"/>
                      </a:cubicBezTo>
                      <a:lnTo>
                        <a:pt x="153" y="59"/>
                      </a:lnTo>
                      <a:cubicBezTo>
                        <a:pt x="201" y="121"/>
                        <a:pt x="230" y="193"/>
                        <a:pt x="214" y="273"/>
                      </a:cubicBezTo>
                      <a:lnTo>
                        <a:pt x="214" y="273"/>
                      </a:lnTo>
                      <a:cubicBezTo>
                        <a:pt x="198" y="355"/>
                        <a:pt x="174" y="434"/>
                        <a:pt x="154" y="516"/>
                      </a:cubicBezTo>
                      <a:lnTo>
                        <a:pt x="143" y="514"/>
                      </a:ln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1" name="Freeform 22">
                  <a:extLst>
                    <a:ext uri="{FF2B5EF4-FFF2-40B4-BE49-F238E27FC236}">
                      <a16:creationId xmlns:a16="http://schemas.microsoft.com/office/drawing/2014/main" xmlns="" id="{7F8F1940-BAC3-8441-8486-BD64101EE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001" y="1261321"/>
                  <a:ext cx="226560" cy="165120"/>
                </a:xfrm>
                <a:custGeom>
                  <a:avLst/>
                  <a:gdLst>
                    <a:gd name="T0" fmla="*/ 221767 w 520"/>
                    <a:gd name="T1" fmla="*/ 164683 h 378"/>
                    <a:gd name="T2" fmla="*/ 221767 w 520"/>
                    <a:gd name="T3" fmla="*/ 164683 h 378"/>
                    <a:gd name="T4" fmla="*/ 213489 w 520"/>
                    <a:gd name="T5" fmla="*/ 145900 h 378"/>
                    <a:gd name="T6" fmla="*/ 213489 w 520"/>
                    <a:gd name="T7" fmla="*/ 145900 h 378"/>
                    <a:gd name="T8" fmla="*/ 84524 w 520"/>
                    <a:gd name="T9" fmla="*/ 54603 h 378"/>
                    <a:gd name="T10" fmla="*/ 84524 w 520"/>
                    <a:gd name="T11" fmla="*/ 54603 h 378"/>
                    <a:gd name="T12" fmla="*/ 19606 w 520"/>
                    <a:gd name="T13" fmla="*/ 39751 h 378"/>
                    <a:gd name="T14" fmla="*/ 19606 w 520"/>
                    <a:gd name="T15" fmla="*/ 39751 h 378"/>
                    <a:gd name="T16" fmla="*/ 0 w 520"/>
                    <a:gd name="T17" fmla="*/ 21841 h 378"/>
                    <a:gd name="T18" fmla="*/ 0 w 520"/>
                    <a:gd name="T19" fmla="*/ 21841 h 378"/>
                    <a:gd name="T20" fmla="*/ 20913 w 520"/>
                    <a:gd name="T21" fmla="*/ 4368 h 378"/>
                    <a:gd name="T22" fmla="*/ 20913 w 520"/>
                    <a:gd name="T23" fmla="*/ 4368 h 378"/>
                    <a:gd name="T24" fmla="*/ 77553 w 520"/>
                    <a:gd name="T25" fmla="*/ 5679 h 378"/>
                    <a:gd name="T26" fmla="*/ 77553 w 520"/>
                    <a:gd name="T27" fmla="*/ 5679 h 378"/>
                    <a:gd name="T28" fmla="*/ 222639 w 520"/>
                    <a:gd name="T29" fmla="*/ 142842 h 378"/>
                    <a:gd name="T30" fmla="*/ 222639 w 520"/>
                    <a:gd name="T31" fmla="*/ 142842 h 378"/>
                    <a:gd name="T32" fmla="*/ 226124 w 520"/>
                    <a:gd name="T33" fmla="*/ 163810 h 378"/>
                    <a:gd name="T34" fmla="*/ 226124 w 520"/>
                    <a:gd name="T35" fmla="*/ 163810 h 378"/>
                    <a:gd name="T36" fmla="*/ 221767 w 520"/>
                    <a:gd name="T37" fmla="*/ 164683 h 37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20" h="378">
                      <a:moveTo>
                        <a:pt x="509" y="377"/>
                      </a:moveTo>
                      <a:lnTo>
                        <a:pt x="509" y="377"/>
                      </a:lnTo>
                      <a:cubicBezTo>
                        <a:pt x="503" y="363"/>
                        <a:pt x="496" y="348"/>
                        <a:pt x="490" y="334"/>
                      </a:cubicBezTo>
                      <a:cubicBezTo>
                        <a:pt x="434" y="203"/>
                        <a:pt x="320" y="156"/>
                        <a:pt x="194" y="125"/>
                      </a:cubicBezTo>
                      <a:cubicBezTo>
                        <a:pt x="145" y="114"/>
                        <a:pt x="94" y="105"/>
                        <a:pt x="45" y="91"/>
                      </a:cubicBezTo>
                      <a:cubicBezTo>
                        <a:pt x="27" y="85"/>
                        <a:pt x="15" y="64"/>
                        <a:pt x="0" y="50"/>
                      </a:cubicBezTo>
                      <a:cubicBezTo>
                        <a:pt x="15" y="36"/>
                        <a:pt x="30" y="13"/>
                        <a:pt x="48" y="10"/>
                      </a:cubicBezTo>
                      <a:cubicBezTo>
                        <a:pt x="91" y="6"/>
                        <a:pt x="138" y="0"/>
                        <a:pt x="178" y="13"/>
                      </a:cubicBezTo>
                      <a:cubicBezTo>
                        <a:pt x="340" y="61"/>
                        <a:pt x="460" y="158"/>
                        <a:pt x="511" y="327"/>
                      </a:cubicBezTo>
                      <a:cubicBezTo>
                        <a:pt x="515" y="342"/>
                        <a:pt x="517" y="359"/>
                        <a:pt x="519" y="375"/>
                      </a:cubicBezTo>
                      <a:cubicBezTo>
                        <a:pt x="516" y="376"/>
                        <a:pt x="512" y="376"/>
                        <a:pt x="509" y="377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92" name="Freeform 23">
                  <a:extLst>
                    <a:ext uri="{FF2B5EF4-FFF2-40B4-BE49-F238E27FC236}">
                      <a16:creationId xmlns:a16="http://schemas.microsoft.com/office/drawing/2014/main" xmlns="" id="{21D45124-DAEF-CB46-BA83-3293A70A1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0396" y="443385"/>
                  <a:ext cx="180978" cy="106356"/>
                </a:xfrm>
                <a:custGeom>
                  <a:avLst/>
                  <a:gdLst>
                    <a:gd name="T0" fmla="*/ 412 w 413"/>
                    <a:gd name="T1" fmla="*/ 3 h 244"/>
                    <a:gd name="T2" fmla="*/ 412 w 413"/>
                    <a:gd name="T3" fmla="*/ 3 h 244"/>
                    <a:gd name="T4" fmla="*/ 205 w 413"/>
                    <a:gd name="T5" fmla="*/ 206 h 244"/>
                    <a:gd name="T6" fmla="*/ 205 w 413"/>
                    <a:gd name="T7" fmla="*/ 206 h 244"/>
                    <a:gd name="T8" fmla="*/ 72 w 413"/>
                    <a:gd name="T9" fmla="*/ 241 h 244"/>
                    <a:gd name="T10" fmla="*/ 72 w 413"/>
                    <a:gd name="T11" fmla="*/ 241 h 244"/>
                    <a:gd name="T12" fmla="*/ 5 w 413"/>
                    <a:gd name="T13" fmla="*/ 195 h 244"/>
                    <a:gd name="T14" fmla="*/ 5 w 413"/>
                    <a:gd name="T15" fmla="*/ 195 h 244"/>
                    <a:gd name="T16" fmla="*/ 42 w 413"/>
                    <a:gd name="T17" fmla="*/ 127 h 244"/>
                    <a:gd name="T18" fmla="*/ 42 w 413"/>
                    <a:gd name="T19" fmla="*/ 127 h 244"/>
                    <a:gd name="T20" fmla="*/ 206 w 413"/>
                    <a:gd name="T21" fmla="*/ 60 h 244"/>
                    <a:gd name="T22" fmla="*/ 206 w 413"/>
                    <a:gd name="T23" fmla="*/ 60 h 244"/>
                    <a:gd name="T24" fmla="*/ 402 w 413"/>
                    <a:gd name="T25" fmla="*/ 0 h 244"/>
                    <a:gd name="T26" fmla="*/ 402 w 413"/>
                    <a:gd name="T27" fmla="*/ 0 h 244"/>
                    <a:gd name="T28" fmla="*/ 412 w 413"/>
                    <a:gd name="T29" fmla="*/ 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3" h="244">
                      <a:moveTo>
                        <a:pt x="412" y="3"/>
                      </a:moveTo>
                      <a:lnTo>
                        <a:pt x="412" y="3"/>
                      </a:lnTo>
                      <a:cubicBezTo>
                        <a:pt x="344" y="72"/>
                        <a:pt x="280" y="146"/>
                        <a:pt x="205" y="206"/>
                      </a:cubicBezTo>
                      <a:lnTo>
                        <a:pt x="205" y="206"/>
                      </a:lnTo>
                      <a:cubicBezTo>
                        <a:pt x="172" y="233"/>
                        <a:pt x="117" y="240"/>
                        <a:pt x="72" y="241"/>
                      </a:cubicBezTo>
                      <a:lnTo>
                        <a:pt x="72" y="241"/>
                      </a:lnTo>
                      <a:cubicBezTo>
                        <a:pt x="49" y="243"/>
                        <a:pt x="14" y="216"/>
                        <a:pt x="5" y="195"/>
                      </a:cubicBezTo>
                      <a:lnTo>
                        <a:pt x="5" y="195"/>
                      </a:lnTo>
                      <a:cubicBezTo>
                        <a:pt x="0" y="177"/>
                        <a:pt x="22" y="137"/>
                        <a:pt x="42" y="127"/>
                      </a:cubicBezTo>
                      <a:lnTo>
                        <a:pt x="42" y="127"/>
                      </a:lnTo>
                      <a:cubicBezTo>
                        <a:pt x="93" y="99"/>
                        <a:pt x="150" y="79"/>
                        <a:pt x="206" y="60"/>
                      </a:cubicBezTo>
                      <a:lnTo>
                        <a:pt x="206" y="60"/>
                      </a:lnTo>
                      <a:cubicBezTo>
                        <a:pt x="270" y="38"/>
                        <a:pt x="337" y="20"/>
                        <a:pt x="402" y="0"/>
                      </a:cubicBezTo>
                      <a:lnTo>
                        <a:pt x="402" y="0"/>
                      </a:lnTo>
                      <a:cubicBezTo>
                        <a:pt x="405" y="1"/>
                        <a:pt x="408" y="2"/>
                        <a:pt x="412" y="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3" name="Freeform 24">
                  <a:extLst>
                    <a:ext uri="{FF2B5EF4-FFF2-40B4-BE49-F238E27FC236}">
                      <a16:creationId xmlns:a16="http://schemas.microsoft.com/office/drawing/2014/main" xmlns="" id="{0B351637-3C8A-8C45-B544-FD5D6C60C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4301" y="712206"/>
                  <a:ext cx="152402" cy="106355"/>
                </a:xfrm>
                <a:custGeom>
                  <a:avLst/>
                  <a:gdLst>
                    <a:gd name="T0" fmla="*/ 347 w 348"/>
                    <a:gd name="T1" fmla="*/ 206 h 246"/>
                    <a:gd name="T2" fmla="*/ 347 w 348"/>
                    <a:gd name="T3" fmla="*/ 206 h 246"/>
                    <a:gd name="T4" fmla="*/ 67 w 348"/>
                    <a:gd name="T5" fmla="*/ 164 h 246"/>
                    <a:gd name="T6" fmla="*/ 67 w 348"/>
                    <a:gd name="T7" fmla="*/ 164 h 246"/>
                    <a:gd name="T8" fmla="*/ 24 w 348"/>
                    <a:gd name="T9" fmla="*/ 41 h 246"/>
                    <a:gd name="T10" fmla="*/ 24 w 348"/>
                    <a:gd name="T11" fmla="*/ 41 h 246"/>
                    <a:gd name="T12" fmla="*/ 150 w 348"/>
                    <a:gd name="T13" fmla="*/ 31 h 246"/>
                    <a:gd name="T14" fmla="*/ 150 w 348"/>
                    <a:gd name="T15" fmla="*/ 31 h 246"/>
                    <a:gd name="T16" fmla="*/ 230 w 348"/>
                    <a:gd name="T17" fmla="*/ 92 h 246"/>
                    <a:gd name="T18" fmla="*/ 230 w 348"/>
                    <a:gd name="T19" fmla="*/ 92 h 246"/>
                    <a:gd name="T20" fmla="*/ 347 w 348"/>
                    <a:gd name="T21" fmla="*/ 20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246">
                      <a:moveTo>
                        <a:pt x="347" y="206"/>
                      </a:moveTo>
                      <a:lnTo>
                        <a:pt x="347" y="206"/>
                      </a:lnTo>
                      <a:cubicBezTo>
                        <a:pt x="249" y="215"/>
                        <a:pt x="151" y="245"/>
                        <a:pt x="67" y="164"/>
                      </a:cubicBezTo>
                      <a:lnTo>
                        <a:pt x="67" y="164"/>
                      </a:lnTo>
                      <a:cubicBezTo>
                        <a:pt x="22" y="121"/>
                        <a:pt x="0" y="67"/>
                        <a:pt x="24" y="41"/>
                      </a:cubicBezTo>
                      <a:lnTo>
                        <a:pt x="24" y="41"/>
                      </a:lnTo>
                      <a:cubicBezTo>
                        <a:pt x="61" y="0"/>
                        <a:pt x="109" y="13"/>
                        <a:pt x="150" y="31"/>
                      </a:cubicBezTo>
                      <a:lnTo>
                        <a:pt x="150" y="31"/>
                      </a:lnTo>
                      <a:cubicBezTo>
                        <a:pt x="180" y="44"/>
                        <a:pt x="206" y="69"/>
                        <a:pt x="230" y="92"/>
                      </a:cubicBezTo>
                      <a:lnTo>
                        <a:pt x="230" y="92"/>
                      </a:lnTo>
                      <a:cubicBezTo>
                        <a:pt x="269" y="127"/>
                        <a:pt x="304" y="165"/>
                        <a:pt x="347" y="20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4" name="Freeform 25">
                  <a:extLst>
                    <a:ext uri="{FF2B5EF4-FFF2-40B4-BE49-F238E27FC236}">
                      <a16:creationId xmlns:a16="http://schemas.microsoft.com/office/drawing/2014/main" xmlns="" id="{F4FAFBA7-CEF1-0941-ACC4-73FF7C668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219" y="245437"/>
                  <a:ext cx="168277" cy="120643"/>
                </a:xfrm>
                <a:custGeom>
                  <a:avLst/>
                  <a:gdLst>
                    <a:gd name="T0" fmla="*/ 7 w 387"/>
                    <a:gd name="T1" fmla="*/ 276 h 277"/>
                    <a:gd name="T2" fmla="*/ 7 w 387"/>
                    <a:gd name="T3" fmla="*/ 276 h 277"/>
                    <a:gd name="T4" fmla="*/ 167 w 387"/>
                    <a:gd name="T5" fmla="*/ 87 h 277"/>
                    <a:gd name="T6" fmla="*/ 167 w 387"/>
                    <a:gd name="T7" fmla="*/ 87 h 277"/>
                    <a:gd name="T8" fmla="*/ 349 w 387"/>
                    <a:gd name="T9" fmla="*/ 27 h 277"/>
                    <a:gd name="T10" fmla="*/ 349 w 387"/>
                    <a:gd name="T11" fmla="*/ 27 h 277"/>
                    <a:gd name="T12" fmla="*/ 371 w 387"/>
                    <a:gd name="T13" fmla="*/ 86 h 277"/>
                    <a:gd name="T14" fmla="*/ 371 w 387"/>
                    <a:gd name="T15" fmla="*/ 86 h 277"/>
                    <a:gd name="T16" fmla="*/ 349 w 387"/>
                    <a:gd name="T17" fmla="*/ 113 h 277"/>
                    <a:gd name="T18" fmla="*/ 349 w 387"/>
                    <a:gd name="T19" fmla="*/ 113 h 277"/>
                    <a:gd name="T20" fmla="*/ 6 w 387"/>
                    <a:gd name="T21" fmla="*/ 275 h 277"/>
                    <a:gd name="T22" fmla="*/ 6 w 387"/>
                    <a:gd name="T23" fmla="*/ 275 h 277"/>
                    <a:gd name="T24" fmla="*/ 7 w 387"/>
                    <a:gd name="T25" fmla="*/ 276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7" h="277">
                      <a:moveTo>
                        <a:pt x="7" y="276"/>
                      </a:moveTo>
                      <a:lnTo>
                        <a:pt x="7" y="276"/>
                      </a:lnTo>
                      <a:cubicBezTo>
                        <a:pt x="59" y="214"/>
                        <a:pt x="114" y="151"/>
                        <a:pt x="167" y="87"/>
                      </a:cubicBezTo>
                      <a:lnTo>
                        <a:pt x="167" y="87"/>
                      </a:lnTo>
                      <a:cubicBezTo>
                        <a:pt x="223" y="18"/>
                        <a:pt x="281" y="0"/>
                        <a:pt x="349" y="27"/>
                      </a:cubicBezTo>
                      <a:lnTo>
                        <a:pt x="349" y="27"/>
                      </a:lnTo>
                      <a:cubicBezTo>
                        <a:pt x="382" y="40"/>
                        <a:pt x="386" y="58"/>
                        <a:pt x="371" y="86"/>
                      </a:cubicBezTo>
                      <a:lnTo>
                        <a:pt x="371" y="86"/>
                      </a:lnTo>
                      <a:cubicBezTo>
                        <a:pt x="365" y="96"/>
                        <a:pt x="358" y="106"/>
                        <a:pt x="349" y="113"/>
                      </a:cubicBezTo>
                      <a:lnTo>
                        <a:pt x="349" y="113"/>
                      </a:lnTo>
                      <a:cubicBezTo>
                        <a:pt x="246" y="192"/>
                        <a:pt x="132" y="245"/>
                        <a:pt x="6" y="275"/>
                      </a:cubicBezTo>
                      <a:lnTo>
                        <a:pt x="6" y="275"/>
                      </a:lnTo>
                      <a:cubicBezTo>
                        <a:pt x="3" y="275"/>
                        <a:pt x="0" y="273"/>
                        <a:pt x="7" y="27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5" name="Freeform 26">
                  <a:extLst>
                    <a:ext uri="{FF2B5EF4-FFF2-40B4-BE49-F238E27FC236}">
                      <a16:creationId xmlns:a16="http://schemas.microsoft.com/office/drawing/2014/main" xmlns="" id="{EC2DB1B1-17CF-C44C-8A7E-DC68D3E12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4655" y="479571"/>
                  <a:ext cx="125415" cy="158740"/>
                </a:xfrm>
                <a:custGeom>
                  <a:avLst/>
                  <a:gdLst>
                    <a:gd name="T0" fmla="*/ 28 w 290"/>
                    <a:gd name="T1" fmla="*/ 0 h 364"/>
                    <a:gd name="T2" fmla="*/ 28 w 290"/>
                    <a:gd name="T3" fmla="*/ 0 h 364"/>
                    <a:gd name="T4" fmla="*/ 258 w 290"/>
                    <a:gd name="T5" fmla="*/ 363 h 364"/>
                    <a:gd name="T6" fmla="*/ 258 w 290"/>
                    <a:gd name="T7" fmla="*/ 363 h 364"/>
                    <a:gd name="T8" fmla="*/ 93 w 290"/>
                    <a:gd name="T9" fmla="*/ 197 h 364"/>
                    <a:gd name="T10" fmla="*/ 93 w 290"/>
                    <a:gd name="T11" fmla="*/ 197 h 364"/>
                    <a:gd name="T12" fmla="*/ 28 w 290"/>
                    <a:gd name="T13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0" h="364">
                      <a:moveTo>
                        <a:pt x="28" y="0"/>
                      </a:moveTo>
                      <a:lnTo>
                        <a:pt x="28" y="0"/>
                      </a:lnTo>
                      <a:cubicBezTo>
                        <a:pt x="171" y="42"/>
                        <a:pt x="289" y="232"/>
                        <a:pt x="258" y="363"/>
                      </a:cubicBezTo>
                      <a:lnTo>
                        <a:pt x="258" y="363"/>
                      </a:lnTo>
                      <a:cubicBezTo>
                        <a:pt x="205" y="310"/>
                        <a:pt x="150" y="252"/>
                        <a:pt x="93" y="197"/>
                      </a:cubicBezTo>
                      <a:lnTo>
                        <a:pt x="93" y="197"/>
                      </a:lnTo>
                      <a:cubicBezTo>
                        <a:pt x="21" y="127"/>
                        <a:pt x="0" y="66"/>
                        <a:pt x="28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6" name="Freeform 27">
                  <a:extLst>
                    <a:ext uri="{FF2B5EF4-FFF2-40B4-BE49-F238E27FC236}">
                      <a16:creationId xmlns:a16="http://schemas.microsoft.com/office/drawing/2014/main" xmlns="" id="{283B83BB-2818-4F43-84CA-1DDCA0A26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542" y="106809"/>
                  <a:ext cx="106365" cy="200013"/>
                </a:xfrm>
                <a:custGeom>
                  <a:avLst/>
                  <a:gdLst>
                    <a:gd name="T0" fmla="*/ 240 w 241"/>
                    <a:gd name="T1" fmla="*/ 459 h 460"/>
                    <a:gd name="T2" fmla="*/ 240 w 241"/>
                    <a:gd name="T3" fmla="*/ 459 h 460"/>
                    <a:gd name="T4" fmla="*/ 8 w 241"/>
                    <a:gd name="T5" fmla="*/ 123 h 460"/>
                    <a:gd name="T6" fmla="*/ 8 w 241"/>
                    <a:gd name="T7" fmla="*/ 123 h 460"/>
                    <a:gd name="T8" fmla="*/ 25 w 241"/>
                    <a:gd name="T9" fmla="*/ 14 h 460"/>
                    <a:gd name="T10" fmla="*/ 25 w 241"/>
                    <a:gd name="T11" fmla="*/ 14 h 460"/>
                    <a:gd name="T12" fmla="*/ 111 w 241"/>
                    <a:gd name="T13" fmla="*/ 82 h 460"/>
                    <a:gd name="T14" fmla="*/ 111 w 241"/>
                    <a:gd name="T15" fmla="*/ 82 h 460"/>
                    <a:gd name="T16" fmla="*/ 123 w 241"/>
                    <a:gd name="T17" fmla="*/ 121 h 460"/>
                    <a:gd name="T18" fmla="*/ 123 w 241"/>
                    <a:gd name="T19" fmla="*/ 121 h 460"/>
                    <a:gd name="T20" fmla="*/ 240 w 241"/>
                    <a:gd name="T21" fmla="*/ 459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1" h="460">
                      <a:moveTo>
                        <a:pt x="240" y="459"/>
                      </a:moveTo>
                      <a:lnTo>
                        <a:pt x="240" y="459"/>
                      </a:lnTo>
                      <a:cubicBezTo>
                        <a:pt x="134" y="365"/>
                        <a:pt x="34" y="268"/>
                        <a:pt x="8" y="123"/>
                      </a:cubicBezTo>
                      <a:lnTo>
                        <a:pt x="8" y="123"/>
                      </a:lnTo>
                      <a:cubicBezTo>
                        <a:pt x="0" y="88"/>
                        <a:pt x="8" y="20"/>
                        <a:pt x="25" y="14"/>
                      </a:cubicBezTo>
                      <a:lnTo>
                        <a:pt x="25" y="14"/>
                      </a:lnTo>
                      <a:cubicBezTo>
                        <a:pt x="69" y="0"/>
                        <a:pt x="90" y="50"/>
                        <a:pt x="111" y="82"/>
                      </a:cubicBezTo>
                      <a:lnTo>
                        <a:pt x="111" y="82"/>
                      </a:lnTo>
                      <a:cubicBezTo>
                        <a:pt x="118" y="93"/>
                        <a:pt x="121" y="108"/>
                        <a:pt x="123" y="121"/>
                      </a:cubicBezTo>
                      <a:lnTo>
                        <a:pt x="123" y="121"/>
                      </a:lnTo>
                      <a:cubicBezTo>
                        <a:pt x="135" y="243"/>
                        <a:pt x="179" y="354"/>
                        <a:pt x="240" y="45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7" name="Freeform 28">
                  <a:extLst>
                    <a:ext uri="{FF2B5EF4-FFF2-40B4-BE49-F238E27FC236}">
                      <a16:creationId xmlns:a16="http://schemas.microsoft.com/office/drawing/2014/main" xmlns="" id="{7C480686-8079-F44F-B1C9-3C88BD8BD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0647" y="227675"/>
                  <a:ext cx="128589" cy="119056"/>
                </a:xfrm>
                <a:custGeom>
                  <a:avLst/>
                  <a:gdLst>
                    <a:gd name="T0" fmla="*/ 296 w 297"/>
                    <a:gd name="T1" fmla="*/ 273 h 274"/>
                    <a:gd name="T2" fmla="*/ 296 w 297"/>
                    <a:gd name="T3" fmla="*/ 273 h 274"/>
                    <a:gd name="T4" fmla="*/ 31 w 297"/>
                    <a:gd name="T5" fmla="*/ 106 h 274"/>
                    <a:gd name="T6" fmla="*/ 31 w 297"/>
                    <a:gd name="T7" fmla="*/ 106 h 274"/>
                    <a:gd name="T8" fmla="*/ 10 w 297"/>
                    <a:gd name="T9" fmla="*/ 23 h 274"/>
                    <a:gd name="T10" fmla="*/ 10 w 297"/>
                    <a:gd name="T11" fmla="*/ 23 h 274"/>
                    <a:gd name="T12" fmla="*/ 91 w 297"/>
                    <a:gd name="T13" fmla="*/ 46 h 274"/>
                    <a:gd name="T14" fmla="*/ 91 w 297"/>
                    <a:gd name="T15" fmla="*/ 46 h 274"/>
                    <a:gd name="T16" fmla="*/ 111 w 297"/>
                    <a:gd name="T17" fmla="*/ 70 h 274"/>
                    <a:gd name="T18" fmla="*/ 111 w 297"/>
                    <a:gd name="T19" fmla="*/ 70 h 274"/>
                    <a:gd name="T20" fmla="*/ 296 w 297"/>
                    <a:gd name="T21" fmla="*/ 273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7" h="274">
                      <a:moveTo>
                        <a:pt x="296" y="273"/>
                      </a:moveTo>
                      <a:lnTo>
                        <a:pt x="296" y="273"/>
                      </a:lnTo>
                      <a:cubicBezTo>
                        <a:pt x="193" y="239"/>
                        <a:pt x="93" y="201"/>
                        <a:pt x="31" y="106"/>
                      </a:cubicBezTo>
                      <a:lnTo>
                        <a:pt x="31" y="106"/>
                      </a:lnTo>
                      <a:cubicBezTo>
                        <a:pt x="15" y="83"/>
                        <a:pt x="0" y="33"/>
                        <a:pt x="10" y="23"/>
                      </a:cubicBezTo>
                      <a:lnTo>
                        <a:pt x="10" y="23"/>
                      </a:lnTo>
                      <a:cubicBezTo>
                        <a:pt x="37" y="0"/>
                        <a:pt x="67" y="29"/>
                        <a:pt x="91" y="46"/>
                      </a:cubicBezTo>
                      <a:lnTo>
                        <a:pt x="91" y="46"/>
                      </a:lnTo>
                      <a:cubicBezTo>
                        <a:pt x="100" y="52"/>
                        <a:pt x="107" y="61"/>
                        <a:pt x="111" y="70"/>
                      </a:cubicBezTo>
                      <a:lnTo>
                        <a:pt x="111" y="70"/>
                      </a:lnTo>
                      <a:cubicBezTo>
                        <a:pt x="156" y="152"/>
                        <a:pt x="221" y="217"/>
                        <a:pt x="296" y="27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8" name="Freeform 29">
                  <a:extLst>
                    <a:ext uri="{FF2B5EF4-FFF2-40B4-BE49-F238E27FC236}">
                      <a16:creationId xmlns:a16="http://schemas.microsoft.com/office/drawing/2014/main" xmlns="" id="{9BBE4F79-78C2-EC4E-A725-63F746EDF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950" y="708981"/>
                  <a:ext cx="168277" cy="68258"/>
                </a:xfrm>
                <a:custGeom>
                  <a:avLst/>
                  <a:gdLst>
                    <a:gd name="T0" fmla="*/ 388 w 389"/>
                    <a:gd name="T1" fmla="*/ 14 h 155"/>
                    <a:gd name="T2" fmla="*/ 388 w 389"/>
                    <a:gd name="T3" fmla="*/ 14 h 155"/>
                    <a:gd name="T4" fmla="*/ 94 w 389"/>
                    <a:gd name="T5" fmla="*/ 151 h 155"/>
                    <a:gd name="T6" fmla="*/ 94 w 389"/>
                    <a:gd name="T7" fmla="*/ 151 h 155"/>
                    <a:gd name="T8" fmla="*/ 31 w 389"/>
                    <a:gd name="T9" fmla="*/ 142 h 155"/>
                    <a:gd name="T10" fmla="*/ 31 w 389"/>
                    <a:gd name="T11" fmla="*/ 142 h 155"/>
                    <a:gd name="T12" fmla="*/ 1 w 389"/>
                    <a:gd name="T13" fmla="*/ 94 h 155"/>
                    <a:gd name="T14" fmla="*/ 1 w 389"/>
                    <a:gd name="T15" fmla="*/ 94 h 155"/>
                    <a:gd name="T16" fmla="*/ 39 w 389"/>
                    <a:gd name="T17" fmla="*/ 61 h 155"/>
                    <a:gd name="T18" fmla="*/ 39 w 389"/>
                    <a:gd name="T19" fmla="*/ 61 h 155"/>
                    <a:gd name="T20" fmla="*/ 383 w 389"/>
                    <a:gd name="T21" fmla="*/ 0 h 155"/>
                    <a:gd name="T22" fmla="*/ 383 w 389"/>
                    <a:gd name="T23" fmla="*/ 0 h 155"/>
                    <a:gd name="T24" fmla="*/ 388 w 389"/>
                    <a:gd name="T25" fmla="*/ 1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9" h="155">
                      <a:moveTo>
                        <a:pt x="388" y="14"/>
                      </a:moveTo>
                      <a:lnTo>
                        <a:pt x="388" y="14"/>
                      </a:lnTo>
                      <a:cubicBezTo>
                        <a:pt x="295" y="71"/>
                        <a:pt x="205" y="134"/>
                        <a:pt x="94" y="151"/>
                      </a:cubicBezTo>
                      <a:lnTo>
                        <a:pt x="94" y="151"/>
                      </a:lnTo>
                      <a:cubicBezTo>
                        <a:pt x="73" y="154"/>
                        <a:pt x="48" y="152"/>
                        <a:pt x="31" y="142"/>
                      </a:cubicBezTo>
                      <a:lnTo>
                        <a:pt x="31" y="142"/>
                      </a:lnTo>
                      <a:cubicBezTo>
                        <a:pt x="16" y="134"/>
                        <a:pt x="2" y="111"/>
                        <a:pt x="1" y="94"/>
                      </a:cubicBezTo>
                      <a:lnTo>
                        <a:pt x="1" y="94"/>
                      </a:lnTo>
                      <a:cubicBezTo>
                        <a:pt x="0" y="84"/>
                        <a:pt x="23" y="64"/>
                        <a:pt x="39" y="61"/>
                      </a:cubicBezTo>
                      <a:lnTo>
                        <a:pt x="39" y="61"/>
                      </a:lnTo>
                      <a:cubicBezTo>
                        <a:pt x="153" y="39"/>
                        <a:pt x="268" y="20"/>
                        <a:pt x="383" y="0"/>
                      </a:cubicBezTo>
                      <a:lnTo>
                        <a:pt x="383" y="0"/>
                      </a:lnTo>
                      <a:cubicBezTo>
                        <a:pt x="385" y="4"/>
                        <a:pt x="387" y="10"/>
                        <a:pt x="388" y="1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99" name="Freeform 30">
                  <a:extLst>
                    <a:ext uri="{FF2B5EF4-FFF2-40B4-BE49-F238E27FC236}">
                      <a16:creationId xmlns:a16="http://schemas.microsoft.com/office/drawing/2014/main" xmlns="" id="{56402733-81C7-7B42-A5A7-C95A8C2A97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6732" y="154847"/>
                  <a:ext cx="95251" cy="166678"/>
                </a:xfrm>
                <a:custGeom>
                  <a:avLst/>
                  <a:gdLst>
                    <a:gd name="T0" fmla="*/ 0 w 215"/>
                    <a:gd name="T1" fmla="*/ 384 h 385"/>
                    <a:gd name="T2" fmla="*/ 0 w 215"/>
                    <a:gd name="T3" fmla="*/ 384 h 385"/>
                    <a:gd name="T4" fmla="*/ 88 w 215"/>
                    <a:gd name="T5" fmla="*/ 119 h 385"/>
                    <a:gd name="T6" fmla="*/ 88 w 215"/>
                    <a:gd name="T7" fmla="*/ 119 h 385"/>
                    <a:gd name="T8" fmla="*/ 159 w 215"/>
                    <a:gd name="T9" fmla="*/ 24 h 385"/>
                    <a:gd name="T10" fmla="*/ 159 w 215"/>
                    <a:gd name="T11" fmla="*/ 24 h 385"/>
                    <a:gd name="T12" fmla="*/ 213 w 215"/>
                    <a:gd name="T13" fmla="*/ 52 h 385"/>
                    <a:gd name="T14" fmla="*/ 213 w 215"/>
                    <a:gd name="T15" fmla="*/ 52 h 385"/>
                    <a:gd name="T16" fmla="*/ 209 w 215"/>
                    <a:gd name="T17" fmla="*/ 88 h 385"/>
                    <a:gd name="T18" fmla="*/ 209 w 215"/>
                    <a:gd name="T19" fmla="*/ 88 h 385"/>
                    <a:gd name="T20" fmla="*/ 0 w 215"/>
                    <a:gd name="T21" fmla="*/ 384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5" h="385">
                      <a:moveTo>
                        <a:pt x="0" y="384"/>
                      </a:moveTo>
                      <a:lnTo>
                        <a:pt x="0" y="384"/>
                      </a:lnTo>
                      <a:cubicBezTo>
                        <a:pt x="31" y="290"/>
                        <a:pt x="56" y="202"/>
                        <a:pt x="88" y="119"/>
                      </a:cubicBezTo>
                      <a:lnTo>
                        <a:pt x="88" y="119"/>
                      </a:lnTo>
                      <a:cubicBezTo>
                        <a:pt x="102" y="83"/>
                        <a:pt x="130" y="50"/>
                        <a:pt x="159" y="24"/>
                      </a:cubicBezTo>
                      <a:lnTo>
                        <a:pt x="159" y="24"/>
                      </a:lnTo>
                      <a:cubicBezTo>
                        <a:pt x="186" y="0"/>
                        <a:pt x="210" y="15"/>
                        <a:pt x="213" y="52"/>
                      </a:cubicBezTo>
                      <a:lnTo>
                        <a:pt x="213" y="52"/>
                      </a:lnTo>
                      <a:cubicBezTo>
                        <a:pt x="214" y="64"/>
                        <a:pt x="213" y="77"/>
                        <a:pt x="209" y="88"/>
                      </a:cubicBezTo>
                      <a:lnTo>
                        <a:pt x="209" y="88"/>
                      </a:lnTo>
                      <a:cubicBezTo>
                        <a:pt x="165" y="201"/>
                        <a:pt x="96" y="298"/>
                        <a:pt x="0" y="38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0" name="Freeform 31">
                  <a:extLst>
                    <a:ext uri="{FF2B5EF4-FFF2-40B4-BE49-F238E27FC236}">
                      <a16:creationId xmlns:a16="http://schemas.microsoft.com/office/drawing/2014/main" xmlns="" id="{EE7F0B93-09AB-7647-854B-2FF435869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2927" y="536621"/>
                  <a:ext cx="49214" cy="192075"/>
                </a:xfrm>
                <a:custGeom>
                  <a:avLst/>
                  <a:gdLst>
                    <a:gd name="T0" fmla="*/ 0 w 114"/>
                    <a:gd name="T1" fmla="*/ 439 h 440"/>
                    <a:gd name="T2" fmla="*/ 0 w 114"/>
                    <a:gd name="T3" fmla="*/ 439 h 440"/>
                    <a:gd name="T4" fmla="*/ 17 w 114"/>
                    <a:gd name="T5" fmla="*/ 45 h 440"/>
                    <a:gd name="T6" fmla="*/ 17 w 114"/>
                    <a:gd name="T7" fmla="*/ 45 h 440"/>
                    <a:gd name="T8" fmla="*/ 73 w 114"/>
                    <a:gd name="T9" fmla="*/ 1 h 440"/>
                    <a:gd name="T10" fmla="*/ 73 w 114"/>
                    <a:gd name="T11" fmla="*/ 1 h 440"/>
                    <a:gd name="T12" fmla="*/ 110 w 114"/>
                    <a:gd name="T13" fmla="*/ 45 h 440"/>
                    <a:gd name="T14" fmla="*/ 110 w 114"/>
                    <a:gd name="T15" fmla="*/ 45 h 440"/>
                    <a:gd name="T16" fmla="*/ 0 w 114"/>
                    <a:gd name="T17" fmla="*/ 439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4" h="440">
                      <a:moveTo>
                        <a:pt x="0" y="439"/>
                      </a:moveTo>
                      <a:lnTo>
                        <a:pt x="0" y="439"/>
                      </a:lnTo>
                      <a:cubicBezTo>
                        <a:pt x="6" y="308"/>
                        <a:pt x="12" y="176"/>
                        <a:pt x="17" y="45"/>
                      </a:cubicBezTo>
                      <a:lnTo>
                        <a:pt x="17" y="45"/>
                      </a:lnTo>
                      <a:cubicBezTo>
                        <a:pt x="18" y="7"/>
                        <a:pt x="44" y="3"/>
                        <a:pt x="73" y="1"/>
                      </a:cubicBezTo>
                      <a:lnTo>
                        <a:pt x="73" y="1"/>
                      </a:lnTo>
                      <a:cubicBezTo>
                        <a:pt x="105" y="0"/>
                        <a:pt x="109" y="21"/>
                        <a:pt x="110" y="45"/>
                      </a:cubicBezTo>
                      <a:lnTo>
                        <a:pt x="110" y="45"/>
                      </a:lnTo>
                      <a:cubicBezTo>
                        <a:pt x="113" y="188"/>
                        <a:pt x="42" y="310"/>
                        <a:pt x="0" y="439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1" name="Freeform 32">
                  <a:extLst>
                    <a:ext uri="{FF2B5EF4-FFF2-40B4-BE49-F238E27FC236}">
                      <a16:creationId xmlns:a16="http://schemas.microsoft.com/office/drawing/2014/main" xmlns="" id="{5528C802-EAD4-744F-AAB7-4B2CC824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7857" y="583964"/>
                  <a:ext cx="41276" cy="160328"/>
                </a:xfrm>
                <a:custGeom>
                  <a:avLst/>
                  <a:gdLst>
                    <a:gd name="T0" fmla="*/ 9 w 93"/>
                    <a:gd name="T1" fmla="*/ 364 h 371"/>
                    <a:gd name="T2" fmla="*/ 9 w 93"/>
                    <a:gd name="T3" fmla="*/ 364 h 371"/>
                    <a:gd name="T4" fmla="*/ 1 w 93"/>
                    <a:gd name="T5" fmla="*/ 49 h 371"/>
                    <a:gd name="T6" fmla="*/ 1 w 93"/>
                    <a:gd name="T7" fmla="*/ 49 h 371"/>
                    <a:gd name="T8" fmla="*/ 40 w 93"/>
                    <a:gd name="T9" fmla="*/ 0 h 371"/>
                    <a:gd name="T10" fmla="*/ 40 w 93"/>
                    <a:gd name="T11" fmla="*/ 0 h 371"/>
                    <a:gd name="T12" fmla="*/ 82 w 93"/>
                    <a:gd name="T13" fmla="*/ 39 h 371"/>
                    <a:gd name="T14" fmla="*/ 82 w 93"/>
                    <a:gd name="T15" fmla="*/ 39 h 371"/>
                    <a:gd name="T16" fmla="*/ 90 w 93"/>
                    <a:gd name="T17" fmla="*/ 94 h 371"/>
                    <a:gd name="T18" fmla="*/ 90 w 93"/>
                    <a:gd name="T19" fmla="*/ 94 h 371"/>
                    <a:gd name="T20" fmla="*/ 46 w 93"/>
                    <a:gd name="T21" fmla="*/ 370 h 371"/>
                    <a:gd name="T22" fmla="*/ 46 w 93"/>
                    <a:gd name="T23" fmla="*/ 370 h 371"/>
                    <a:gd name="T24" fmla="*/ 9 w 93"/>
                    <a:gd name="T25" fmla="*/ 364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3" h="371">
                      <a:moveTo>
                        <a:pt x="9" y="364"/>
                      </a:moveTo>
                      <a:lnTo>
                        <a:pt x="9" y="364"/>
                      </a:lnTo>
                      <a:cubicBezTo>
                        <a:pt x="6" y="259"/>
                        <a:pt x="0" y="154"/>
                        <a:pt x="1" y="49"/>
                      </a:cubicBezTo>
                      <a:lnTo>
                        <a:pt x="1" y="49"/>
                      </a:lnTo>
                      <a:cubicBezTo>
                        <a:pt x="1" y="33"/>
                        <a:pt x="26" y="16"/>
                        <a:pt x="40" y="0"/>
                      </a:cubicBezTo>
                      <a:lnTo>
                        <a:pt x="40" y="0"/>
                      </a:lnTo>
                      <a:cubicBezTo>
                        <a:pt x="54" y="13"/>
                        <a:pt x="73" y="24"/>
                        <a:pt x="82" y="39"/>
                      </a:cubicBezTo>
                      <a:lnTo>
                        <a:pt x="82" y="39"/>
                      </a:lnTo>
                      <a:cubicBezTo>
                        <a:pt x="90" y="55"/>
                        <a:pt x="92" y="76"/>
                        <a:pt x="90" y="94"/>
                      </a:cubicBezTo>
                      <a:lnTo>
                        <a:pt x="90" y="94"/>
                      </a:lnTo>
                      <a:cubicBezTo>
                        <a:pt x="76" y="186"/>
                        <a:pt x="60" y="278"/>
                        <a:pt x="46" y="370"/>
                      </a:cubicBezTo>
                      <a:lnTo>
                        <a:pt x="46" y="370"/>
                      </a:lnTo>
                      <a:cubicBezTo>
                        <a:pt x="33" y="368"/>
                        <a:pt x="22" y="366"/>
                        <a:pt x="9" y="3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2" name="Freeform 33">
                  <a:extLst>
                    <a:ext uri="{FF2B5EF4-FFF2-40B4-BE49-F238E27FC236}">
                      <a16:creationId xmlns:a16="http://schemas.microsoft.com/office/drawing/2014/main" xmlns="" id="{9C568D69-AFCB-D844-8539-34D8DF416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7005" y="1343226"/>
                  <a:ext cx="131765" cy="130167"/>
                </a:xfrm>
                <a:custGeom>
                  <a:avLst/>
                  <a:gdLst>
                    <a:gd name="T0" fmla="*/ 0 w 306"/>
                    <a:gd name="T1" fmla="*/ 48 h 300"/>
                    <a:gd name="T2" fmla="*/ 0 w 306"/>
                    <a:gd name="T3" fmla="*/ 48 h 300"/>
                    <a:gd name="T4" fmla="*/ 305 w 306"/>
                    <a:gd name="T5" fmla="*/ 299 h 300"/>
                    <a:gd name="T6" fmla="*/ 305 w 306"/>
                    <a:gd name="T7" fmla="*/ 299 h 300"/>
                    <a:gd name="T8" fmla="*/ 76 w 306"/>
                    <a:gd name="T9" fmla="*/ 123 h 300"/>
                    <a:gd name="T10" fmla="*/ 76 w 306"/>
                    <a:gd name="T11" fmla="*/ 123 h 300"/>
                    <a:gd name="T12" fmla="*/ 0 w 306"/>
                    <a:gd name="T13" fmla="*/ 48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6" h="300">
                      <a:moveTo>
                        <a:pt x="0" y="48"/>
                      </a:moveTo>
                      <a:lnTo>
                        <a:pt x="0" y="48"/>
                      </a:lnTo>
                      <a:cubicBezTo>
                        <a:pt x="114" y="0"/>
                        <a:pt x="298" y="145"/>
                        <a:pt x="305" y="299"/>
                      </a:cubicBezTo>
                      <a:lnTo>
                        <a:pt x="305" y="299"/>
                      </a:lnTo>
                      <a:cubicBezTo>
                        <a:pt x="260" y="186"/>
                        <a:pt x="181" y="139"/>
                        <a:pt x="76" y="123"/>
                      </a:cubicBezTo>
                      <a:lnTo>
                        <a:pt x="76" y="123"/>
                      </a:lnTo>
                      <a:cubicBezTo>
                        <a:pt x="39" y="117"/>
                        <a:pt x="7" y="96"/>
                        <a:pt x="0" y="4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3" name="Freeform 34">
                  <a:extLst>
                    <a:ext uri="{FF2B5EF4-FFF2-40B4-BE49-F238E27FC236}">
                      <a16:creationId xmlns:a16="http://schemas.microsoft.com/office/drawing/2014/main" xmlns="" id="{5E2C944E-A22F-B549-8676-B939432E6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186" y="719814"/>
                  <a:ext cx="142877" cy="92069"/>
                </a:xfrm>
                <a:custGeom>
                  <a:avLst/>
                  <a:gdLst>
                    <a:gd name="T0" fmla="*/ 325 w 326"/>
                    <a:gd name="T1" fmla="*/ 0 h 210"/>
                    <a:gd name="T2" fmla="*/ 325 w 326"/>
                    <a:gd name="T3" fmla="*/ 0 h 210"/>
                    <a:gd name="T4" fmla="*/ 44 w 326"/>
                    <a:gd name="T5" fmla="*/ 205 h 210"/>
                    <a:gd name="T6" fmla="*/ 44 w 326"/>
                    <a:gd name="T7" fmla="*/ 205 h 210"/>
                    <a:gd name="T8" fmla="*/ 0 w 326"/>
                    <a:gd name="T9" fmla="*/ 196 h 210"/>
                    <a:gd name="T10" fmla="*/ 0 w 326"/>
                    <a:gd name="T11" fmla="*/ 196 h 210"/>
                    <a:gd name="T12" fmla="*/ 13 w 326"/>
                    <a:gd name="T13" fmla="*/ 153 h 210"/>
                    <a:gd name="T14" fmla="*/ 13 w 326"/>
                    <a:gd name="T15" fmla="*/ 153 h 210"/>
                    <a:gd name="T16" fmla="*/ 52 w 326"/>
                    <a:gd name="T17" fmla="*/ 120 h 210"/>
                    <a:gd name="T18" fmla="*/ 52 w 326"/>
                    <a:gd name="T19" fmla="*/ 120 h 210"/>
                    <a:gd name="T20" fmla="*/ 325 w 326"/>
                    <a:gd name="T21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6" h="210">
                      <a:moveTo>
                        <a:pt x="325" y="0"/>
                      </a:moveTo>
                      <a:lnTo>
                        <a:pt x="325" y="0"/>
                      </a:lnTo>
                      <a:cubicBezTo>
                        <a:pt x="233" y="68"/>
                        <a:pt x="160" y="166"/>
                        <a:pt x="44" y="205"/>
                      </a:cubicBezTo>
                      <a:lnTo>
                        <a:pt x="44" y="205"/>
                      </a:lnTo>
                      <a:cubicBezTo>
                        <a:pt x="32" y="209"/>
                        <a:pt x="15" y="199"/>
                        <a:pt x="0" y="196"/>
                      </a:cubicBezTo>
                      <a:lnTo>
                        <a:pt x="0" y="196"/>
                      </a:lnTo>
                      <a:cubicBezTo>
                        <a:pt x="4" y="181"/>
                        <a:pt x="5" y="165"/>
                        <a:pt x="13" y="153"/>
                      </a:cubicBezTo>
                      <a:lnTo>
                        <a:pt x="13" y="153"/>
                      </a:lnTo>
                      <a:cubicBezTo>
                        <a:pt x="22" y="139"/>
                        <a:pt x="37" y="128"/>
                        <a:pt x="52" y="120"/>
                      </a:cubicBezTo>
                      <a:lnTo>
                        <a:pt x="52" y="120"/>
                      </a:lnTo>
                      <a:cubicBezTo>
                        <a:pt x="142" y="79"/>
                        <a:pt x="234" y="39"/>
                        <a:pt x="325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4" name="Freeform 35">
                  <a:extLst>
                    <a:ext uri="{FF2B5EF4-FFF2-40B4-BE49-F238E27FC236}">
                      <a16:creationId xmlns:a16="http://schemas.microsoft.com/office/drawing/2014/main" xmlns="" id="{61AC1C37-29A7-5D4A-8729-48E59DD350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478" y="678231"/>
                  <a:ext cx="152402" cy="49209"/>
                </a:xfrm>
                <a:custGeom>
                  <a:avLst/>
                  <a:gdLst>
                    <a:gd name="T0" fmla="*/ 346 w 348"/>
                    <a:gd name="T1" fmla="*/ 47 h 116"/>
                    <a:gd name="T2" fmla="*/ 346 w 348"/>
                    <a:gd name="T3" fmla="*/ 47 h 116"/>
                    <a:gd name="T4" fmla="*/ 5 w 348"/>
                    <a:gd name="T5" fmla="*/ 54 h 116"/>
                    <a:gd name="T6" fmla="*/ 5 w 348"/>
                    <a:gd name="T7" fmla="*/ 54 h 116"/>
                    <a:gd name="T8" fmla="*/ 0 w 348"/>
                    <a:gd name="T9" fmla="*/ 33 h 116"/>
                    <a:gd name="T10" fmla="*/ 0 w 348"/>
                    <a:gd name="T11" fmla="*/ 33 h 116"/>
                    <a:gd name="T12" fmla="*/ 73 w 348"/>
                    <a:gd name="T13" fmla="*/ 1 h 116"/>
                    <a:gd name="T14" fmla="*/ 73 w 348"/>
                    <a:gd name="T15" fmla="*/ 1 h 116"/>
                    <a:gd name="T16" fmla="*/ 347 w 348"/>
                    <a:gd name="T17" fmla="*/ 31 h 116"/>
                    <a:gd name="T18" fmla="*/ 347 w 348"/>
                    <a:gd name="T19" fmla="*/ 31 h 116"/>
                    <a:gd name="T20" fmla="*/ 346 w 348"/>
                    <a:gd name="T21" fmla="*/ 47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116">
                      <a:moveTo>
                        <a:pt x="346" y="47"/>
                      </a:moveTo>
                      <a:lnTo>
                        <a:pt x="346" y="47"/>
                      </a:lnTo>
                      <a:cubicBezTo>
                        <a:pt x="232" y="40"/>
                        <a:pt x="119" y="115"/>
                        <a:pt x="5" y="54"/>
                      </a:cubicBezTo>
                      <a:lnTo>
                        <a:pt x="5" y="54"/>
                      </a:lnTo>
                      <a:cubicBezTo>
                        <a:pt x="4" y="47"/>
                        <a:pt x="2" y="40"/>
                        <a:pt x="0" y="33"/>
                      </a:cubicBezTo>
                      <a:lnTo>
                        <a:pt x="0" y="33"/>
                      </a:lnTo>
                      <a:cubicBezTo>
                        <a:pt x="25" y="22"/>
                        <a:pt x="50" y="0"/>
                        <a:pt x="73" y="1"/>
                      </a:cubicBezTo>
                      <a:lnTo>
                        <a:pt x="73" y="1"/>
                      </a:lnTo>
                      <a:cubicBezTo>
                        <a:pt x="165" y="7"/>
                        <a:pt x="255" y="20"/>
                        <a:pt x="347" y="31"/>
                      </a:cubicBezTo>
                      <a:lnTo>
                        <a:pt x="347" y="31"/>
                      </a:lnTo>
                      <a:cubicBezTo>
                        <a:pt x="346" y="36"/>
                        <a:pt x="346" y="41"/>
                        <a:pt x="346" y="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5" name="Freeform 36">
                  <a:extLst>
                    <a:ext uri="{FF2B5EF4-FFF2-40B4-BE49-F238E27FC236}">
                      <a16:creationId xmlns:a16="http://schemas.microsoft.com/office/drawing/2014/main" xmlns="" id="{A8D57174-EF70-9645-9631-1EE5DB4CA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626" y="610138"/>
                  <a:ext cx="58739" cy="138103"/>
                </a:xfrm>
                <a:custGeom>
                  <a:avLst/>
                  <a:gdLst>
                    <a:gd name="T0" fmla="*/ 0 w 138"/>
                    <a:gd name="T1" fmla="*/ 315 h 316"/>
                    <a:gd name="T2" fmla="*/ 0 w 138"/>
                    <a:gd name="T3" fmla="*/ 315 h 316"/>
                    <a:gd name="T4" fmla="*/ 82 w 138"/>
                    <a:gd name="T5" fmla="*/ 29 h 316"/>
                    <a:gd name="T6" fmla="*/ 82 w 138"/>
                    <a:gd name="T7" fmla="*/ 29 h 316"/>
                    <a:gd name="T8" fmla="*/ 116 w 138"/>
                    <a:gd name="T9" fmla="*/ 0 h 316"/>
                    <a:gd name="T10" fmla="*/ 116 w 138"/>
                    <a:gd name="T11" fmla="*/ 0 h 316"/>
                    <a:gd name="T12" fmla="*/ 137 w 138"/>
                    <a:gd name="T13" fmla="*/ 35 h 316"/>
                    <a:gd name="T14" fmla="*/ 137 w 138"/>
                    <a:gd name="T15" fmla="*/ 35 h 316"/>
                    <a:gd name="T16" fmla="*/ 66 w 138"/>
                    <a:gd name="T17" fmla="*/ 244 h 316"/>
                    <a:gd name="T18" fmla="*/ 66 w 138"/>
                    <a:gd name="T19" fmla="*/ 244 h 316"/>
                    <a:gd name="T20" fmla="*/ 0 w 138"/>
                    <a:gd name="T21" fmla="*/ 315 h 3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8" h="316">
                      <a:moveTo>
                        <a:pt x="0" y="315"/>
                      </a:moveTo>
                      <a:lnTo>
                        <a:pt x="0" y="315"/>
                      </a:lnTo>
                      <a:cubicBezTo>
                        <a:pt x="26" y="223"/>
                        <a:pt x="52" y="126"/>
                        <a:pt x="82" y="29"/>
                      </a:cubicBezTo>
                      <a:lnTo>
                        <a:pt x="82" y="29"/>
                      </a:lnTo>
                      <a:cubicBezTo>
                        <a:pt x="85" y="17"/>
                        <a:pt x="105" y="10"/>
                        <a:pt x="116" y="0"/>
                      </a:cubicBezTo>
                      <a:lnTo>
                        <a:pt x="116" y="0"/>
                      </a:lnTo>
                      <a:cubicBezTo>
                        <a:pt x="123" y="12"/>
                        <a:pt x="137" y="24"/>
                        <a:pt x="137" y="35"/>
                      </a:cubicBezTo>
                      <a:lnTo>
                        <a:pt x="137" y="35"/>
                      </a:lnTo>
                      <a:cubicBezTo>
                        <a:pt x="137" y="112"/>
                        <a:pt x="112" y="182"/>
                        <a:pt x="66" y="244"/>
                      </a:cubicBezTo>
                      <a:lnTo>
                        <a:pt x="66" y="244"/>
                      </a:lnTo>
                      <a:cubicBezTo>
                        <a:pt x="45" y="272"/>
                        <a:pt x="18" y="296"/>
                        <a:pt x="0" y="31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6" name="Freeform 37">
                  <a:extLst>
                    <a:ext uri="{FF2B5EF4-FFF2-40B4-BE49-F238E27FC236}">
                      <a16:creationId xmlns:a16="http://schemas.microsoft.com/office/drawing/2014/main" xmlns="" id="{3FD8F16E-5DA4-2A49-9146-0C4B10A3F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8564" y="276180"/>
                  <a:ext cx="123827" cy="68258"/>
                </a:xfrm>
                <a:custGeom>
                  <a:avLst/>
                  <a:gdLst>
                    <a:gd name="T0" fmla="*/ 276 w 282"/>
                    <a:gd name="T1" fmla="*/ 154 h 155"/>
                    <a:gd name="T2" fmla="*/ 276 w 282"/>
                    <a:gd name="T3" fmla="*/ 154 h 155"/>
                    <a:gd name="T4" fmla="*/ 28 w 282"/>
                    <a:gd name="T5" fmla="*/ 68 h 155"/>
                    <a:gd name="T6" fmla="*/ 28 w 282"/>
                    <a:gd name="T7" fmla="*/ 68 h 155"/>
                    <a:gd name="T8" fmla="*/ 0 w 282"/>
                    <a:gd name="T9" fmla="*/ 18 h 155"/>
                    <a:gd name="T10" fmla="*/ 0 w 282"/>
                    <a:gd name="T11" fmla="*/ 18 h 155"/>
                    <a:gd name="T12" fmla="*/ 58 w 282"/>
                    <a:gd name="T13" fmla="*/ 8 h 155"/>
                    <a:gd name="T14" fmla="*/ 58 w 282"/>
                    <a:gd name="T15" fmla="*/ 8 h 155"/>
                    <a:gd name="T16" fmla="*/ 281 w 282"/>
                    <a:gd name="T17" fmla="*/ 143 h 155"/>
                    <a:gd name="T18" fmla="*/ 281 w 282"/>
                    <a:gd name="T19" fmla="*/ 143 h 155"/>
                    <a:gd name="T20" fmla="*/ 276 w 282"/>
                    <a:gd name="T21" fmla="*/ 15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155">
                      <a:moveTo>
                        <a:pt x="276" y="154"/>
                      </a:moveTo>
                      <a:lnTo>
                        <a:pt x="276" y="154"/>
                      </a:lnTo>
                      <a:cubicBezTo>
                        <a:pt x="193" y="126"/>
                        <a:pt x="110" y="100"/>
                        <a:pt x="28" y="68"/>
                      </a:cubicBezTo>
                      <a:lnTo>
                        <a:pt x="28" y="68"/>
                      </a:lnTo>
                      <a:cubicBezTo>
                        <a:pt x="14" y="62"/>
                        <a:pt x="9" y="35"/>
                        <a:pt x="0" y="18"/>
                      </a:cubicBezTo>
                      <a:lnTo>
                        <a:pt x="0" y="18"/>
                      </a:lnTo>
                      <a:cubicBezTo>
                        <a:pt x="19" y="14"/>
                        <a:pt x="45" y="0"/>
                        <a:pt x="58" y="8"/>
                      </a:cubicBezTo>
                      <a:lnTo>
                        <a:pt x="58" y="8"/>
                      </a:lnTo>
                      <a:cubicBezTo>
                        <a:pt x="134" y="50"/>
                        <a:pt x="207" y="98"/>
                        <a:pt x="281" y="143"/>
                      </a:cubicBezTo>
                      <a:lnTo>
                        <a:pt x="281" y="143"/>
                      </a:lnTo>
                      <a:cubicBezTo>
                        <a:pt x="279" y="147"/>
                        <a:pt x="278" y="151"/>
                        <a:pt x="276" y="15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7" name="Freeform 38">
                  <a:extLst>
                    <a:ext uri="{FF2B5EF4-FFF2-40B4-BE49-F238E27FC236}">
                      <a16:creationId xmlns:a16="http://schemas.microsoft.com/office/drawing/2014/main" xmlns="" id="{4419F756-B7C7-5340-97A9-806449BFB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8757" y="328037"/>
                  <a:ext cx="115890" cy="36511"/>
                </a:xfrm>
                <a:custGeom>
                  <a:avLst/>
                  <a:gdLst>
                    <a:gd name="T0" fmla="*/ 262 w 263"/>
                    <a:gd name="T1" fmla="*/ 64 h 84"/>
                    <a:gd name="T2" fmla="*/ 262 w 263"/>
                    <a:gd name="T3" fmla="*/ 64 h 84"/>
                    <a:gd name="T4" fmla="*/ 27 w 263"/>
                    <a:gd name="T5" fmla="*/ 71 h 84"/>
                    <a:gd name="T6" fmla="*/ 27 w 263"/>
                    <a:gd name="T7" fmla="*/ 71 h 84"/>
                    <a:gd name="T8" fmla="*/ 0 w 263"/>
                    <a:gd name="T9" fmla="*/ 30 h 84"/>
                    <a:gd name="T10" fmla="*/ 0 w 263"/>
                    <a:gd name="T11" fmla="*/ 30 h 84"/>
                    <a:gd name="T12" fmla="*/ 37 w 263"/>
                    <a:gd name="T13" fmla="*/ 3 h 84"/>
                    <a:gd name="T14" fmla="*/ 37 w 263"/>
                    <a:gd name="T15" fmla="*/ 3 h 84"/>
                    <a:gd name="T16" fmla="*/ 61 w 263"/>
                    <a:gd name="T17" fmla="*/ 6 h 84"/>
                    <a:gd name="T18" fmla="*/ 61 w 263"/>
                    <a:gd name="T19" fmla="*/ 6 h 84"/>
                    <a:gd name="T20" fmla="*/ 262 w 263"/>
                    <a:gd name="T21" fmla="*/ 6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3" h="84">
                      <a:moveTo>
                        <a:pt x="262" y="64"/>
                      </a:moveTo>
                      <a:lnTo>
                        <a:pt x="262" y="64"/>
                      </a:lnTo>
                      <a:cubicBezTo>
                        <a:pt x="183" y="80"/>
                        <a:pt x="105" y="83"/>
                        <a:pt x="27" y="71"/>
                      </a:cubicBezTo>
                      <a:lnTo>
                        <a:pt x="27" y="71"/>
                      </a:lnTo>
                      <a:cubicBezTo>
                        <a:pt x="15" y="69"/>
                        <a:pt x="1" y="44"/>
                        <a:pt x="0" y="30"/>
                      </a:cubicBezTo>
                      <a:lnTo>
                        <a:pt x="0" y="30"/>
                      </a:lnTo>
                      <a:cubicBezTo>
                        <a:pt x="0" y="22"/>
                        <a:pt x="22" y="10"/>
                        <a:pt x="37" y="3"/>
                      </a:cubicBezTo>
                      <a:lnTo>
                        <a:pt x="37" y="3"/>
                      </a:lnTo>
                      <a:cubicBezTo>
                        <a:pt x="43" y="0"/>
                        <a:pt x="53" y="4"/>
                        <a:pt x="61" y="6"/>
                      </a:cubicBezTo>
                      <a:lnTo>
                        <a:pt x="61" y="6"/>
                      </a:lnTo>
                      <a:cubicBezTo>
                        <a:pt x="126" y="25"/>
                        <a:pt x="192" y="44"/>
                        <a:pt x="262" y="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8" name="Freeform 39">
                  <a:extLst>
                    <a:ext uri="{FF2B5EF4-FFF2-40B4-BE49-F238E27FC236}">
                      <a16:creationId xmlns:a16="http://schemas.microsoft.com/office/drawing/2014/main" xmlns="" id="{DC75F987-4593-A646-B3F4-4A5038070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2090" y="318808"/>
                  <a:ext cx="58739" cy="60321"/>
                </a:xfrm>
                <a:custGeom>
                  <a:avLst/>
                  <a:gdLst>
                    <a:gd name="T0" fmla="*/ 113 w 138"/>
                    <a:gd name="T1" fmla="*/ 137 h 138"/>
                    <a:gd name="T2" fmla="*/ 113 w 138"/>
                    <a:gd name="T3" fmla="*/ 137 h 138"/>
                    <a:gd name="T4" fmla="*/ 30 w 138"/>
                    <a:gd name="T5" fmla="*/ 97 h 138"/>
                    <a:gd name="T6" fmla="*/ 30 w 138"/>
                    <a:gd name="T7" fmla="*/ 97 h 138"/>
                    <a:gd name="T8" fmla="*/ 38 w 138"/>
                    <a:gd name="T9" fmla="*/ 9 h 138"/>
                    <a:gd name="T10" fmla="*/ 38 w 138"/>
                    <a:gd name="T11" fmla="*/ 9 h 138"/>
                    <a:gd name="T12" fmla="*/ 126 w 138"/>
                    <a:gd name="T13" fmla="*/ 46 h 138"/>
                    <a:gd name="T14" fmla="*/ 126 w 138"/>
                    <a:gd name="T15" fmla="*/ 46 h 138"/>
                    <a:gd name="T16" fmla="*/ 113 w 138"/>
                    <a:gd name="T17" fmla="*/ 13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8">
                      <a:moveTo>
                        <a:pt x="113" y="137"/>
                      </a:moveTo>
                      <a:lnTo>
                        <a:pt x="113" y="137"/>
                      </a:lnTo>
                      <a:cubicBezTo>
                        <a:pt x="75" y="120"/>
                        <a:pt x="43" y="116"/>
                        <a:pt x="30" y="97"/>
                      </a:cubicBezTo>
                      <a:lnTo>
                        <a:pt x="30" y="97"/>
                      </a:lnTo>
                      <a:cubicBezTo>
                        <a:pt x="12" y="70"/>
                        <a:pt x="0" y="23"/>
                        <a:pt x="38" y="9"/>
                      </a:cubicBezTo>
                      <a:lnTo>
                        <a:pt x="38" y="9"/>
                      </a:lnTo>
                      <a:cubicBezTo>
                        <a:pt x="60" y="0"/>
                        <a:pt x="104" y="24"/>
                        <a:pt x="126" y="46"/>
                      </a:cubicBezTo>
                      <a:lnTo>
                        <a:pt x="126" y="46"/>
                      </a:lnTo>
                      <a:cubicBezTo>
                        <a:pt x="137" y="56"/>
                        <a:pt x="120" y="95"/>
                        <a:pt x="113" y="1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09" name="Freeform 40">
                  <a:extLst>
                    <a:ext uri="{FF2B5EF4-FFF2-40B4-BE49-F238E27FC236}">
                      <a16:creationId xmlns:a16="http://schemas.microsoft.com/office/drawing/2014/main" xmlns="" id="{36BAF8D7-FA71-B744-9B00-3B479C882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438" y="180796"/>
                  <a:ext cx="42863" cy="107943"/>
                </a:xfrm>
                <a:custGeom>
                  <a:avLst/>
                  <a:gdLst>
                    <a:gd name="T0" fmla="*/ 68 w 97"/>
                    <a:gd name="T1" fmla="*/ 0 h 245"/>
                    <a:gd name="T2" fmla="*/ 68 w 97"/>
                    <a:gd name="T3" fmla="*/ 0 h 245"/>
                    <a:gd name="T4" fmla="*/ 55 w 97"/>
                    <a:gd name="T5" fmla="*/ 244 h 245"/>
                    <a:gd name="T6" fmla="*/ 55 w 97"/>
                    <a:gd name="T7" fmla="*/ 244 h 245"/>
                    <a:gd name="T8" fmla="*/ 68 w 97"/>
                    <a:gd name="T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245">
                      <a:moveTo>
                        <a:pt x="68" y="0"/>
                      </a:moveTo>
                      <a:lnTo>
                        <a:pt x="68" y="0"/>
                      </a:lnTo>
                      <a:cubicBezTo>
                        <a:pt x="96" y="86"/>
                        <a:pt x="78" y="163"/>
                        <a:pt x="55" y="244"/>
                      </a:cubicBezTo>
                      <a:lnTo>
                        <a:pt x="55" y="244"/>
                      </a:lnTo>
                      <a:cubicBezTo>
                        <a:pt x="0" y="151"/>
                        <a:pt x="5" y="23"/>
                        <a:pt x="6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0" name="Freeform 41">
                  <a:extLst>
                    <a:ext uri="{FF2B5EF4-FFF2-40B4-BE49-F238E27FC236}">
                      <a16:creationId xmlns:a16="http://schemas.microsoft.com/office/drawing/2014/main" xmlns="" id="{33DFA0B1-02F4-0C4F-BAC2-376A30468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599" y="770348"/>
                  <a:ext cx="50801" cy="52384"/>
                </a:xfrm>
                <a:custGeom>
                  <a:avLst/>
                  <a:gdLst>
                    <a:gd name="T0" fmla="*/ 69 w 116"/>
                    <a:gd name="T1" fmla="*/ 117 h 118"/>
                    <a:gd name="T2" fmla="*/ 69 w 116"/>
                    <a:gd name="T3" fmla="*/ 117 h 118"/>
                    <a:gd name="T4" fmla="*/ 20 w 116"/>
                    <a:gd name="T5" fmla="*/ 95 h 118"/>
                    <a:gd name="T6" fmla="*/ 20 w 116"/>
                    <a:gd name="T7" fmla="*/ 95 h 118"/>
                    <a:gd name="T8" fmla="*/ 33 w 116"/>
                    <a:gd name="T9" fmla="*/ 5 h 118"/>
                    <a:gd name="T10" fmla="*/ 33 w 116"/>
                    <a:gd name="T11" fmla="*/ 5 h 118"/>
                    <a:gd name="T12" fmla="*/ 92 w 116"/>
                    <a:gd name="T13" fmla="*/ 19 h 118"/>
                    <a:gd name="T14" fmla="*/ 92 w 116"/>
                    <a:gd name="T15" fmla="*/ 19 h 118"/>
                    <a:gd name="T16" fmla="*/ 69 w 116"/>
                    <a:gd name="T1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18">
                      <a:moveTo>
                        <a:pt x="69" y="117"/>
                      </a:moveTo>
                      <a:lnTo>
                        <a:pt x="69" y="117"/>
                      </a:lnTo>
                      <a:cubicBezTo>
                        <a:pt x="57" y="112"/>
                        <a:pt x="33" y="108"/>
                        <a:pt x="20" y="95"/>
                      </a:cubicBezTo>
                      <a:lnTo>
                        <a:pt x="20" y="95"/>
                      </a:lnTo>
                      <a:cubicBezTo>
                        <a:pt x="0" y="74"/>
                        <a:pt x="9" y="11"/>
                        <a:pt x="33" y="5"/>
                      </a:cubicBezTo>
                      <a:lnTo>
                        <a:pt x="33" y="5"/>
                      </a:lnTo>
                      <a:cubicBezTo>
                        <a:pt x="51" y="0"/>
                        <a:pt x="78" y="6"/>
                        <a:pt x="92" y="19"/>
                      </a:cubicBezTo>
                      <a:lnTo>
                        <a:pt x="92" y="19"/>
                      </a:lnTo>
                      <a:cubicBezTo>
                        <a:pt x="115" y="40"/>
                        <a:pt x="105" y="92"/>
                        <a:pt x="69" y="1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1" name="Freeform 42">
                  <a:extLst>
                    <a:ext uri="{FF2B5EF4-FFF2-40B4-BE49-F238E27FC236}">
                      <a16:creationId xmlns:a16="http://schemas.microsoft.com/office/drawing/2014/main" xmlns="" id="{8ACD478E-B018-E047-8F08-4E973608B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5244" y="258276"/>
                  <a:ext cx="76201" cy="66671"/>
                </a:xfrm>
                <a:custGeom>
                  <a:avLst/>
                  <a:gdLst>
                    <a:gd name="T0" fmla="*/ 166 w 174"/>
                    <a:gd name="T1" fmla="*/ 148 h 149"/>
                    <a:gd name="T2" fmla="*/ 166 w 174"/>
                    <a:gd name="T3" fmla="*/ 148 h 149"/>
                    <a:gd name="T4" fmla="*/ 18 w 174"/>
                    <a:gd name="T5" fmla="*/ 53 h 149"/>
                    <a:gd name="T6" fmla="*/ 18 w 174"/>
                    <a:gd name="T7" fmla="*/ 53 h 149"/>
                    <a:gd name="T8" fmla="*/ 0 w 174"/>
                    <a:gd name="T9" fmla="*/ 3 h 149"/>
                    <a:gd name="T10" fmla="*/ 0 w 174"/>
                    <a:gd name="T11" fmla="*/ 3 h 149"/>
                    <a:gd name="T12" fmla="*/ 55 w 174"/>
                    <a:gd name="T13" fmla="*/ 11 h 149"/>
                    <a:gd name="T14" fmla="*/ 55 w 174"/>
                    <a:gd name="T15" fmla="*/ 11 h 149"/>
                    <a:gd name="T16" fmla="*/ 173 w 174"/>
                    <a:gd name="T17" fmla="*/ 137 h 149"/>
                    <a:gd name="T18" fmla="*/ 173 w 174"/>
                    <a:gd name="T19" fmla="*/ 137 h 149"/>
                    <a:gd name="T20" fmla="*/ 166 w 174"/>
                    <a:gd name="T21" fmla="*/ 14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149">
                      <a:moveTo>
                        <a:pt x="166" y="148"/>
                      </a:moveTo>
                      <a:lnTo>
                        <a:pt x="166" y="148"/>
                      </a:lnTo>
                      <a:cubicBezTo>
                        <a:pt x="117" y="117"/>
                        <a:pt x="66" y="87"/>
                        <a:pt x="18" y="53"/>
                      </a:cubicBezTo>
                      <a:lnTo>
                        <a:pt x="18" y="53"/>
                      </a:lnTo>
                      <a:cubicBezTo>
                        <a:pt x="7" y="44"/>
                        <a:pt x="6" y="20"/>
                        <a:pt x="0" y="3"/>
                      </a:cubicBezTo>
                      <a:lnTo>
                        <a:pt x="0" y="3"/>
                      </a:lnTo>
                      <a:cubicBezTo>
                        <a:pt x="19" y="5"/>
                        <a:pt x="44" y="0"/>
                        <a:pt x="55" y="11"/>
                      </a:cubicBezTo>
                      <a:lnTo>
                        <a:pt x="55" y="11"/>
                      </a:lnTo>
                      <a:cubicBezTo>
                        <a:pt x="97" y="50"/>
                        <a:pt x="135" y="94"/>
                        <a:pt x="173" y="137"/>
                      </a:cubicBezTo>
                      <a:lnTo>
                        <a:pt x="173" y="137"/>
                      </a:lnTo>
                      <a:cubicBezTo>
                        <a:pt x="171" y="141"/>
                        <a:pt x="169" y="145"/>
                        <a:pt x="166" y="14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2" name="Freeform 43">
                  <a:extLst>
                    <a:ext uri="{FF2B5EF4-FFF2-40B4-BE49-F238E27FC236}">
                      <a16:creationId xmlns:a16="http://schemas.microsoft.com/office/drawing/2014/main" xmlns="" id="{41B27CD3-1D76-0A4E-AF1E-A773BCC93F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9696" y="323832"/>
                  <a:ext cx="42863" cy="46035"/>
                </a:xfrm>
                <a:custGeom>
                  <a:avLst/>
                  <a:gdLst>
                    <a:gd name="T0" fmla="*/ 102 w 103"/>
                    <a:gd name="T1" fmla="*/ 13 h 108"/>
                    <a:gd name="T2" fmla="*/ 102 w 103"/>
                    <a:gd name="T3" fmla="*/ 13 h 108"/>
                    <a:gd name="T4" fmla="*/ 69 w 103"/>
                    <a:gd name="T5" fmla="*/ 98 h 108"/>
                    <a:gd name="T6" fmla="*/ 69 w 103"/>
                    <a:gd name="T7" fmla="*/ 98 h 108"/>
                    <a:gd name="T8" fmla="*/ 0 w 103"/>
                    <a:gd name="T9" fmla="*/ 84 h 108"/>
                    <a:gd name="T10" fmla="*/ 0 w 103"/>
                    <a:gd name="T11" fmla="*/ 84 h 108"/>
                    <a:gd name="T12" fmla="*/ 22 w 103"/>
                    <a:gd name="T13" fmla="*/ 10 h 108"/>
                    <a:gd name="T14" fmla="*/ 22 w 103"/>
                    <a:gd name="T15" fmla="*/ 10 h 108"/>
                    <a:gd name="T16" fmla="*/ 102 w 103"/>
                    <a:gd name="T17" fmla="*/ 13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3" h="108">
                      <a:moveTo>
                        <a:pt x="102" y="13"/>
                      </a:moveTo>
                      <a:lnTo>
                        <a:pt x="102" y="13"/>
                      </a:lnTo>
                      <a:cubicBezTo>
                        <a:pt x="88" y="54"/>
                        <a:pt x="85" y="88"/>
                        <a:pt x="69" y="98"/>
                      </a:cubicBezTo>
                      <a:lnTo>
                        <a:pt x="69" y="98"/>
                      </a:lnTo>
                      <a:cubicBezTo>
                        <a:pt x="54" y="107"/>
                        <a:pt x="23" y="90"/>
                        <a:pt x="0" y="84"/>
                      </a:cubicBezTo>
                      <a:lnTo>
                        <a:pt x="0" y="84"/>
                      </a:lnTo>
                      <a:cubicBezTo>
                        <a:pt x="6" y="59"/>
                        <a:pt x="7" y="29"/>
                        <a:pt x="22" y="10"/>
                      </a:cubicBezTo>
                      <a:lnTo>
                        <a:pt x="22" y="10"/>
                      </a:lnTo>
                      <a:cubicBezTo>
                        <a:pt x="29" y="0"/>
                        <a:pt x="62" y="10"/>
                        <a:pt x="102" y="1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3" name="Freeform 44">
                  <a:extLst>
                    <a:ext uri="{FF2B5EF4-FFF2-40B4-BE49-F238E27FC236}">
                      <a16:creationId xmlns:a16="http://schemas.microsoft.com/office/drawing/2014/main" xmlns="" id="{735D1B36-A60C-F241-A318-A4D4381B2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8137" y="684880"/>
                  <a:ext cx="38101" cy="36511"/>
                </a:xfrm>
                <a:custGeom>
                  <a:avLst/>
                  <a:gdLst>
                    <a:gd name="T0" fmla="*/ 0 w 88"/>
                    <a:gd name="T1" fmla="*/ 66 h 85"/>
                    <a:gd name="T2" fmla="*/ 0 w 88"/>
                    <a:gd name="T3" fmla="*/ 66 h 85"/>
                    <a:gd name="T4" fmla="*/ 22 w 88"/>
                    <a:gd name="T5" fmla="*/ 0 h 85"/>
                    <a:gd name="T6" fmla="*/ 22 w 88"/>
                    <a:gd name="T7" fmla="*/ 0 h 85"/>
                    <a:gd name="T8" fmla="*/ 79 w 88"/>
                    <a:gd name="T9" fmla="*/ 22 h 85"/>
                    <a:gd name="T10" fmla="*/ 79 w 88"/>
                    <a:gd name="T11" fmla="*/ 22 h 85"/>
                    <a:gd name="T12" fmla="*/ 68 w 88"/>
                    <a:gd name="T13" fmla="*/ 76 h 85"/>
                    <a:gd name="T14" fmla="*/ 68 w 88"/>
                    <a:gd name="T15" fmla="*/ 76 h 85"/>
                    <a:gd name="T16" fmla="*/ 0 w 88"/>
                    <a:gd name="T17" fmla="*/ 6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85">
                      <a:moveTo>
                        <a:pt x="0" y="66"/>
                      </a:moveTo>
                      <a:lnTo>
                        <a:pt x="0" y="66"/>
                      </a:lnTo>
                      <a:cubicBezTo>
                        <a:pt x="10" y="36"/>
                        <a:pt x="16" y="18"/>
                        <a:pt x="22" y="0"/>
                      </a:cubicBezTo>
                      <a:lnTo>
                        <a:pt x="22" y="0"/>
                      </a:lnTo>
                      <a:cubicBezTo>
                        <a:pt x="42" y="6"/>
                        <a:pt x="69" y="8"/>
                        <a:pt x="79" y="22"/>
                      </a:cubicBezTo>
                      <a:lnTo>
                        <a:pt x="79" y="22"/>
                      </a:lnTo>
                      <a:cubicBezTo>
                        <a:pt x="87" y="33"/>
                        <a:pt x="80" y="67"/>
                        <a:pt x="68" y="76"/>
                      </a:cubicBezTo>
                      <a:lnTo>
                        <a:pt x="68" y="76"/>
                      </a:lnTo>
                      <a:cubicBezTo>
                        <a:pt x="58" y="84"/>
                        <a:pt x="32" y="72"/>
                        <a:pt x="0" y="6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4" name="Freeform 45">
                  <a:extLst>
                    <a:ext uri="{FF2B5EF4-FFF2-40B4-BE49-F238E27FC236}">
                      <a16:creationId xmlns:a16="http://schemas.microsoft.com/office/drawing/2014/main" xmlns="" id="{A5D372CF-3985-2F43-81A6-FAF52B432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4669" y="262671"/>
                  <a:ext cx="46038" cy="55560"/>
                </a:xfrm>
                <a:custGeom>
                  <a:avLst/>
                  <a:gdLst>
                    <a:gd name="T0" fmla="*/ 16 w 105"/>
                    <a:gd name="T1" fmla="*/ 0 h 127"/>
                    <a:gd name="T2" fmla="*/ 16 w 105"/>
                    <a:gd name="T3" fmla="*/ 0 h 127"/>
                    <a:gd name="T4" fmla="*/ 104 w 105"/>
                    <a:gd name="T5" fmla="*/ 116 h 127"/>
                    <a:gd name="T6" fmla="*/ 104 w 105"/>
                    <a:gd name="T7" fmla="*/ 116 h 127"/>
                    <a:gd name="T8" fmla="*/ 90 w 105"/>
                    <a:gd name="T9" fmla="*/ 126 h 127"/>
                    <a:gd name="T10" fmla="*/ 90 w 105"/>
                    <a:gd name="T11" fmla="*/ 126 h 127"/>
                    <a:gd name="T12" fmla="*/ 0 w 105"/>
                    <a:gd name="T13" fmla="*/ 14 h 127"/>
                    <a:gd name="T14" fmla="*/ 0 w 105"/>
                    <a:gd name="T15" fmla="*/ 14 h 127"/>
                    <a:gd name="T16" fmla="*/ 16 w 105"/>
                    <a:gd name="T17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127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74" y="16"/>
                        <a:pt x="86" y="68"/>
                        <a:pt x="104" y="116"/>
                      </a:cubicBezTo>
                      <a:lnTo>
                        <a:pt x="104" y="116"/>
                      </a:lnTo>
                      <a:cubicBezTo>
                        <a:pt x="99" y="119"/>
                        <a:pt x="94" y="123"/>
                        <a:pt x="90" y="126"/>
                      </a:cubicBezTo>
                      <a:lnTo>
                        <a:pt x="90" y="126"/>
                      </a:lnTo>
                      <a:cubicBezTo>
                        <a:pt x="60" y="89"/>
                        <a:pt x="30" y="52"/>
                        <a:pt x="0" y="14"/>
                      </a:cubicBezTo>
                      <a:lnTo>
                        <a:pt x="0" y="14"/>
                      </a:lnTo>
                      <a:cubicBezTo>
                        <a:pt x="6" y="10"/>
                        <a:pt x="11" y="4"/>
                        <a:pt x="16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5" name="Freeform 46">
                  <a:extLst>
                    <a:ext uri="{FF2B5EF4-FFF2-40B4-BE49-F238E27FC236}">
                      <a16:creationId xmlns:a16="http://schemas.microsoft.com/office/drawing/2014/main" xmlns="" id="{6E86D0AE-C146-2443-9D61-06A65290C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4242" y="2887562"/>
                  <a:ext cx="702720" cy="364800"/>
                </a:xfrm>
                <a:custGeom>
                  <a:avLst/>
                  <a:gdLst>
                    <a:gd name="T0" fmla="*/ 444853 w 1616"/>
                    <a:gd name="T1" fmla="*/ 277405 h 839"/>
                    <a:gd name="T2" fmla="*/ 444853 w 1616"/>
                    <a:gd name="T3" fmla="*/ 277405 h 839"/>
                    <a:gd name="T4" fmla="*/ 199597 w 1616"/>
                    <a:gd name="T5" fmla="*/ 173487 h 839"/>
                    <a:gd name="T6" fmla="*/ 199597 w 1616"/>
                    <a:gd name="T7" fmla="*/ 173487 h 839"/>
                    <a:gd name="T8" fmla="*/ 382669 w 1616"/>
                    <a:gd name="T9" fmla="*/ 223924 h 839"/>
                    <a:gd name="T10" fmla="*/ 382669 w 1616"/>
                    <a:gd name="T11" fmla="*/ 223924 h 839"/>
                    <a:gd name="T12" fmla="*/ 553131 w 1616"/>
                    <a:gd name="T13" fmla="*/ 309145 h 839"/>
                    <a:gd name="T14" fmla="*/ 553131 w 1616"/>
                    <a:gd name="T15" fmla="*/ 309145 h 839"/>
                    <a:gd name="T16" fmla="*/ 469205 w 1616"/>
                    <a:gd name="T17" fmla="*/ 251316 h 839"/>
                    <a:gd name="T18" fmla="*/ 469205 w 1616"/>
                    <a:gd name="T19" fmla="*/ 251316 h 839"/>
                    <a:gd name="T20" fmla="*/ 375712 w 1616"/>
                    <a:gd name="T21" fmla="*/ 200010 h 839"/>
                    <a:gd name="T22" fmla="*/ 375712 w 1616"/>
                    <a:gd name="T23" fmla="*/ 200010 h 839"/>
                    <a:gd name="T24" fmla="*/ 280044 w 1616"/>
                    <a:gd name="T25" fmla="*/ 158268 h 839"/>
                    <a:gd name="T26" fmla="*/ 280044 w 1616"/>
                    <a:gd name="T27" fmla="*/ 158268 h 839"/>
                    <a:gd name="T28" fmla="*/ 183507 w 1616"/>
                    <a:gd name="T29" fmla="*/ 120875 h 839"/>
                    <a:gd name="T30" fmla="*/ 183507 w 1616"/>
                    <a:gd name="T31" fmla="*/ 120875 h 839"/>
                    <a:gd name="T32" fmla="*/ 183942 w 1616"/>
                    <a:gd name="T33" fmla="*/ 115223 h 839"/>
                    <a:gd name="T34" fmla="*/ 183942 w 1616"/>
                    <a:gd name="T35" fmla="*/ 115223 h 839"/>
                    <a:gd name="T36" fmla="*/ 207424 w 1616"/>
                    <a:gd name="T37" fmla="*/ 115223 h 839"/>
                    <a:gd name="T38" fmla="*/ 207424 w 1616"/>
                    <a:gd name="T39" fmla="*/ 115223 h 839"/>
                    <a:gd name="T40" fmla="*/ 418327 w 1616"/>
                    <a:gd name="T41" fmla="*/ 188705 h 839"/>
                    <a:gd name="T42" fmla="*/ 418327 w 1616"/>
                    <a:gd name="T43" fmla="*/ 188705 h 839"/>
                    <a:gd name="T44" fmla="*/ 530954 w 1616"/>
                    <a:gd name="T45" fmla="*/ 263926 h 839"/>
                    <a:gd name="T46" fmla="*/ 530954 w 1616"/>
                    <a:gd name="T47" fmla="*/ 263926 h 839"/>
                    <a:gd name="T48" fmla="*/ 632274 w 1616"/>
                    <a:gd name="T49" fmla="*/ 342190 h 839"/>
                    <a:gd name="T50" fmla="*/ 632274 w 1616"/>
                    <a:gd name="T51" fmla="*/ 342190 h 839"/>
                    <a:gd name="T52" fmla="*/ 369189 w 1616"/>
                    <a:gd name="T53" fmla="*/ 130441 h 839"/>
                    <a:gd name="T54" fmla="*/ 369189 w 1616"/>
                    <a:gd name="T55" fmla="*/ 130441 h 839"/>
                    <a:gd name="T56" fmla="*/ 702285 w 1616"/>
                    <a:gd name="T57" fmla="*/ 364365 h 839"/>
                    <a:gd name="T58" fmla="*/ 702285 w 1616"/>
                    <a:gd name="T59" fmla="*/ 364365 h 839"/>
                    <a:gd name="T60" fmla="*/ 686196 w 1616"/>
                    <a:gd name="T61" fmla="*/ 336103 h 839"/>
                    <a:gd name="T62" fmla="*/ 686196 w 1616"/>
                    <a:gd name="T63" fmla="*/ 336103 h 839"/>
                    <a:gd name="T64" fmla="*/ 668367 w 1616"/>
                    <a:gd name="T65" fmla="*/ 307841 h 839"/>
                    <a:gd name="T66" fmla="*/ 668367 w 1616"/>
                    <a:gd name="T67" fmla="*/ 307841 h 839"/>
                    <a:gd name="T68" fmla="*/ 339184 w 1616"/>
                    <a:gd name="T69" fmla="*/ 43480 h 839"/>
                    <a:gd name="T70" fmla="*/ 339184 w 1616"/>
                    <a:gd name="T71" fmla="*/ 43480 h 839"/>
                    <a:gd name="T72" fmla="*/ 133934 w 1616"/>
                    <a:gd name="T73" fmla="*/ 12609 h 839"/>
                    <a:gd name="T74" fmla="*/ 133934 w 1616"/>
                    <a:gd name="T75" fmla="*/ 12609 h 839"/>
                    <a:gd name="T76" fmla="*/ 40006 w 1616"/>
                    <a:gd name="T77" fmla="*/ 49133 h 839"/>
                    <a:gd name="T78" fmla="*/ 40006 w 1616"/>
                    <a:gd name="T79" fmla="*/ 49133 h 839"/>
                    <a:gd name="T80" fmla="*/ 12176 w 1616"/>
                    <a:gd name="T81" fmla="*/ 134354 h 839"/>
                    <a:gd name="T82" fmla="*/ 12176 w 1616"/>
                    <a:gd name="T83" fmla="*/ 134354 h 839"/>
                    <a:gd name="T84" fmla="*/ 116975 w 1616"/>
                    <a:gd name="T85" fmla="*/ 246968 h 839"/>
                    <a:gd name="T86" fmla="*/ 116975 w 1616"/>
                    <a:gd name="T87" fmla="*/ 246968 h 839"/>
                    <a:gd name="T88" fmla="*/ 380495 w 1616"/>
                    <a:gd name="T89" fmla="*/ 326537 h 839"/>
                    <a:gd name="T90" fmla="*/ 380495 w 1616"/>
                    <a:gd name="T91" fmla="*/ 326537 h 839"/>
                    <a:gd name="T92" fmla="*/ 531389 w 1616"/>
                    <a:gd name="T93" fmla="*/ 352626 h 839"/>
                    <a:gd name="T94" fmla="*/ 531389 w 1616"/>
                    <a:gd name="T95" fmla="*/ 352626 h 839"/>
                    <a:gd name="T96" fmla="*/ 549652 w 1616"/>
                    <a:gd name="T97" fmla="*/ 355669 h 839"/>
                    <a:gd name="T98" fmla="*/ 549652 w 1616"/>
                    <a:gd name="T99" fmla="*/ 355669 h 839"/>
                    <a:gd name="T100" fmla="*/ 279610 w 1616"/>
                    <a:gd name="T101" fmla="*/ 250012 h 839"/>
                    <a:gd name="T102" fmla="*/ 279610 w 1616"/>
                    <a:gd name="T103" fmla="*/ 250012 h 839"/>
                    <a:gd name="T104" fmla="*/ 281784 w 1616"/>
                    <a:gd name="T105" fmla="*/ 243055 h 839"/>
                    <a:gd name="T106" fmla="*/ 281784 w 1616"/>
                    <a:gd name="T107" fmla="*/ 243055 h 839"/>
                    <a:gd name="T108" fmla="*/ 443114 w 1616"/>
                    <a:gd name="T109" fmla="*/ 281318 h 839"/>
                    <a:gd name="T110" fmla="*/ 443114 w 1616"/>
                    <a:gd name="T111" fmla="*/ 281318 h 839"/>
                    <a:gd name="T112" fmla="*/ 444853 w 1616"/>
                    <a:gd name="T113" fmla="*/ 277405 h 83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1616" h="839">
                      <a:moveTo>
                        <a:pt x="1023" y="638"/>
                      </a:moveTo>
                      <a:lnTo>
                        <a:pt x="1023" y="638"/>
                      </a:lnTo>
                      <a:cubicBezTo>
                        <a:pt x="835" y="558"/>
                        <a:pt x="648" y="479"/>
                        <a:pt x="459" y="399"/>
                      </a:cubicBezTo>
                      <a:cubicBezTo>
                        <a:pt x="612" y="397"/>
                        <a:pt x="746" y="457"/>
                        <a:pt x="880" y="515"/>
                      </a:cubicBezTo>
                      <a:cubicBezTo>
                        <a:pt x="1013" y="574"/>
                        <a:pt x="1140" y="647"/>
                        <a:pt x="1272" y="711"/>
                      </a:cubicBezTo>
                      <a:cubicBezTo>
                        <a:pt x="1208" y="666"/>
                        <a:pt x="1145" y="619"/>
                        <a:pt x="1079" y="578"/>
                      </a:cubicBezTo>
                      <a:cubicBezTo>
                        <a:pt x="1009" y="535"/>
                        <a:pt x="937" y="495"/>
                        <a:pt x="864" y="460"/>
                      </a:cubicBezTo>
                      <a:cubicBezTo>
                        <a:pt x="792" y="424"/>
                        <a:pt x="718" y="394"/>
                        <a:pt x="644" y="364"/>
                      </a:cubicBezTo>
                      <a:cubicBezTo>
                        <a:pt x="570" y="334"/>
                        <a:pt x="496" y="307"/>
                        <a:pt x="422" y="278"/>
                      </a:cubicBezTo>
                      <a:cubicBezTo>
                        <a:pt x="423" y="274"/>
                        <a:pt x="423" y="270"/>
                        <a:pt x="423" y="265"/>
                      </a:cubicBezTo>
                      <a:cubicBezTo>
                        <a:pt x="441" y="265"/>
                        <a:pt x="460" y="261"/>
                        <a:pt x="477" y="265"/>
                      </a:cubicBezTo>
                      <a:cubicBezTo>
                        <a:pt x="644" y="307"/>
                        <a:pt x="811" y="350"/>
                        <a:pt x="962" y="434"/>
                      </a:cubicBezTo>
                      <a:cubicBezTo>
                        <a:pt x="1053" y="484"/>
                        <a:pt x="1137" y="545"/>
                        <a:pt x="1221" y="607"/>
                      </a:cubicBezTo>
                      <a:cubicBezTo>
                        <a:pt x="1300" y="665"/>
                        <a:pt x="1376" y="728"/>
                        <a:pt x="1454" y="787"/>
                      </a:cubicBezTo>
                      <a:cubicBezTo>
                        <a:pt x="1287" y="583"/>
                        <a:pt x="1072" y="437"/>
                        <a:pt x="849" y="300"/>
                      </a:cubicBezTo>
                      <a:cubicBezTo>
                        <a:pt x="1163" y="393"/>
                        <a:pt x="1403" y="594"/>
                        <a:pt x="1615" y="838"/>
                      </a:cubicBezTo>
                      <a:cubicBezTo>
                        <a:pt x="1602" y="816"/>
                        <a:pt x="1591" y="795"/>
                        <a:pt x="1578" y="773"/>
                      </a:cubicBezTo>
                      <a:cubicBezTo>
                        <a:pt x="1565" y="751"/>
                        <a:pt x="1551" y="729"/>
                        <a:pt x="1537" y="708"/>
                      </a:cubicBezTo>
                      <a:cubicBezTo>
                        <a:pt x="1350" y="423"/>
                        <a:pt x="1086" y="237"/>
                        <a:pt x="780" y="100"/>
                      </a:cubicBezTo>
                      <a:cubicBezTo>
                        <a:pt x="628" y="33"/>
                        <a:pt x="471" y="0"/>
                        <a:pt x="308" y="29"/>
                      </a:cubicBezTo>
                      <a:cubicBezTo>
                        <a:pt x="233" y="42"/>
                        <a:pt x="159" y="76"/>
                        <a:pt x="92" y="113"/>
                      </a:cubicBezTo>
                      <a:cubicBezTo>
                        <a:pt x="19" y="154"/>
                        <a:pt x="0" y="228"/>
                        <a:pt x="28" y="309"/>
                      </a:cubicBezTo>
                      <a:cubicBezTo>
                        <a:pt x="70" y="430"/>
                        <a:pt x="161" y="510"/>
                        <a:pt x="269" y="568"/>
                      </a:cubicBezTo>
                      <a:cubicBezTo>
                        <a:pt x="457" y="671"/>
                        <a:pt x="663" y="721"/>
                        <a:pt x="875" y="751"/>
                      </a:cubicBezTo>
                      <a:cubicBezTo>
                        <a:pt x="991" y="768"/>
                        <a:pt x="1106" y="791"/>
                        <a:pt x="1222" y="811"/>
                      </a:cubicBezTo>
                      <a:cubicBezTo>
                        <a:pt x="1231" y="813"/>
                        <a:pt x="1241" y="814"/>
                        <a:pt x="1264" y="818"/>
                      </a:cubicBezTo>
                      <a:cubicBezTo>
                        <a:pt x="1067" y="684"/>
                        <a:pt x="836" y="678"/>
                        <a:pt x="643" y="575"/>
                      </a:cubicBezTo>
                      <a:cubicBezTo>
                        <a:pt x="645" y="570"/>
                        <a:pt x="646" y="564"/>
                        <a:pt x="648" y="559"/>
                      </a:cubicBezTo>
                      <a:cubicBezTo>
                        <a:pt x="771" y="588"/>
                        <a:pt x="895" y="618"/>
                        <a:pt x="1019" y="647"/>
                      </a:cubicBezTo>
                      <a:cubicBezTo>
                        <a:pt x="1021" y="644"/>
                        <a:pt x="1022" y="641"/>
                        <a:pt x="1023" y="638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16" name="Freeform 47">
                  <a:extLst>
                    <a:ext uri="{FF2B5EF4-FFF2-40B4-BE49-F238E27FC236}">
                      <a16:creationId xmlns:a16="http://schemas.microsoft.com/office/drawing/2014/main" xmlns="" id="{491A7D61-E1F0-D54F-B4A6-67490D5D9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0961" y="2253962"/>
                  <a:ext cx="458879" cy="332159"/>
                </a:xfrm>
                <a:custGeom>
                  <a:avLst/>
                  <a:gdLst>
                    <a:gd name="T0" fmla="*/ 0 w 1056"/>
                    <a:gd name="T1" fmla="*/ 169353 h 761"/>
                    <a:gd name="T2" fmla="*/ 0 w 1056"/>
                    <a:gd name="T3" fmla="*/ 169353 h 761"/>
                    <a:gd name="T4" fmla="*/ 122542 w 1056"/>
                    <a:gd name="T5" fmla="*/ 297677 h 761"/>
                    <a:gd name="T6" fmla="*/ 122542 w 1056"/>
                    <a:gd name="T7" fmla="*/ 297677 h 761"/>
                    <a:gd name="T8" fmla="*/ 367625 w 1056"/>
                    <a:gd name="T9" fmla="*/ 273235 h 761"/>
                    <a:gd name="T10" fmla="*/ 367625 w 1056"/>
                    <a:gd name="T11" fmla="*/ 273235 h 761"/>
                    <a:gd name="T12" fmla="*/ 362845 w 1056"/>
                    <a:gd name="T13" fmla="*/ 53250 h 761"/>
                    <a:gd name="T14" fmla="*/ 362845 w 1056"/>
                    <a:gd name="T15" fmla="*/ 53250 h 761"/>
                    <a:gd name="T16" fmla="*/ 44758 w 1056"/>
                    <a:gd name="T17" fmla="*/ 77693 h 761"/>
                    <a:gd name="T18" fmla="*/ 44758 w 1056"/>
                    <a:gd name="T19" fmla="*/ 77693 h 761"/>
                    <a:gd name="T20" fmla="*/ 27376 w 1056"/>
                    <a:gd name="T21" fmla="*/ 96898 h 761"/>
                    <a:gd name="T22" fmla="*/ 27376 w 1056"/>
                    <a:gd name="T23" fmla="*/ 96898 h 761"/>
                    <a:gd name="T24" fmla="*/ 119065 w 1056"/>
                    <a:gd name="T25" fmla="*/ 78129 h 761"/>
                    <a:gd name="T26" fmla="*/ 119065 w 1056"/>
                    <a:gd name="T27" fmla="*/ 78129 h 761"/>
                    <a:gd name="T28" fmla="*/ 259858 w 1056"/>
                    <a:gd name="T29" fmla="*/ 173718 h 761"/>
                    <a:gd name="T30" fmla="*/ 259858 w 1056"/>
                    <a:gd name="T31" fmla="*/ 173718 h 761"/>
                    <a:gd name="T32" fmla="*/ 179032 w 1056"/>
                    <a:gd name="T33" fmla="*/ 262323 h 761"/>
                    <a:gd name="T34" fmla="*/ 179032 w 1056"/>
                    <a:gd name="T35" fmla="*/ 262323 h 761"/>
                    <a:gd name="T36" fmla="*/ 84736 w 1056"/>
                    <a:gd name="T37" fmla="*/ 227405 h 761"/>
                    <a:gd name="T38" fmla="*/ 84736 w 1056"/>
                    <a:gd name="T39" fmla="*/ 227405 h 761"/>
                    <a:gd name="T40" fmla="*/ 0 w 1056"/>
                    <a:gd name="T41" fmla="*/ 169353 h 7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6" h="761">
                      <a:moveTo>
                        <a:pt x="0" y="388"/>
                      </a:moveTo>
                      <a:lnTo>
                        <a:pt x="0" y="388"/>
                      </a:lnTo>
                      <a:cubicBezTo>
                        <a:pt x="47" y="542"/>
                        <a:pt x="149" y="629"/>
                        <a:pt x="282" y="682"/>
                      </a:cubicBezTo>
                      <a:cubicBezTo>
                        <a:pt x="478" y="760"/>
                        <a:pt x="669" y="746"/>
                        <a:pt x="846" y="626"/>
                      </a:cubicBezTo>
                      <a:cubicBezTo>
                        <a:pt x="1055" y="486"/>
                        <a:pt x="1049" y="256"/>
                        <a:pt x="835" y="122"/>
                      </a:cubicBezTo>
                      <a:cubicBezTo>
                        <a:pt x="639" y="0"/>
                        <a:pt x="279" y="27"/>
                        <a:pt x="103" y="178"/>
                      </a:cubicBezTo>
                      <a:cubicBezTo>
                        <a:pt x="90" y="189"/>
                        <a:pt x="79" y="204"/>
                        <a:pt x="63" y="222"/>
                      </a:cubicBezTo>
                      <a:cubicBezTo>
                        <a:pt x="139" y="206"/>
                        <a:pt x="206" y="189"/>
                        <a:pt x="274" y="179"/>
                      </a:cubicBezTo>
                      <a:cubicBezTo>
                        <a:pt x="409" y="159"/>
                        <a:pt x="564" y="266"/>
                        <a:pt x="598" y="398"/>
                      </a:cubicBezTo>
                      <a:cubicBezTo>
                        <a:pt x="628" y="516"/>
                        <a:pt x="546" y="605"/>
                        <a:pt x="412" y="601"/>
                      </a:cubicBezTo>
                      <a:cubicBezTo>
                        <a:pt x="331" y="599"/>
                        <a:pt x="260" y="563"/>
                        <a:pt x="195" y="521"/>
                      </a:cubicBezTo>
                      <a:cubicBezTo>
                        <a:pt x="131" y="481"/>
                        <a:pt x="71" y="437"/>
                        <a:pt x="0" y="38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17" name="Freeform 48">
                  <a:extLst>
                    <a:ext uri="{FF2B5EF4-FFF2-40B4-BE49-F238E27FC236}">
                      <a16:creationId xmlns:a16="http://schemas.microsoft.com/office/drawing/2014/main" xmlns="" id="{17B429F9-4B67-584D-8E08-7A75529E3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7733" y="2741725"/>
                  <a:ext cx="927114" cy="722267"/>
                </a:xfrm>
                <a:custGeom>
                  <a:avLst/>
                  <a:gdLst>
                    <a:gd name="T0" fmla="*/ 0 w 2131"/>
                    <a:gd name="T1" fmla="*/ 432 h 1660"/>
                    <a:gd name="T2" fmla="*/ 0 w 2131"/>
                    <a:gd name="T3" fmla="*/ 432 h 1660"/>
                    <a:gd name="T4" fmla="*/ 904 w 2131"/>
                    <a:gd name="T5" fmla="*/ 294 h 1660"/>
                    <a:gd name="T6" fmla="*/ 904 w 2131"/>
                    <a:gd name="T7" fmla="*/ 294 h 1660"/>
                    <a:gd name="T8" fmla="*/ 1377 w 2131"/>
                    <a:gd name="T9" fmla="*/ 680 h 1660"/>
                    <a:gd name="T10" fmla="*/ 1377 w 2131"/>
                    <a:gd name="T11" fmla="*/ 680 h 1660"/>
                    <a:gd name="T12" fmla="*/ 1721 w 2131"/>
                    <a:gd name="T13" fmla="*/ 1174 h 1660"/>
                    <a:gd name="T14" fmla="*/ 1721 w 2131"/>
                    <a:gd name="T15" fmla="*/ 1174 h 1660"/>
                    <a:gd name="T16" fmla="*/ 2130 w 2131"/>
                    <a:gd name="T17" fmla="*/ 1659 h 1660"/>
                    <a:gd name="T18" fmla="*/ 2130 w 2131"/>
                    <a:gd name="T19" fmla="*/ 1659 h 1660"/>
                    <a:gd name="T20" fmla="*/ 1905 w 2131"/>
                    <a:gd name="T21" fmla="*/ 1264 h 1660"/>
                    <a:gd name="T22" fmla="*/ 1905 w 2131"/>
                    <a:gd name="T23" fmla="*/ 1264 h 1660"/>
                    <a:gd name="T24" fmla="*/ 1627 w 2131"/>
                    <a:gd name="T25" fmla="*/ 753 h 1660"/>
                    <a:gd name="T26" fmla="*/ 1627 w 2131"/>
                    <a:gd name="T27" fmla="*/ 753 h 1660"/>
                    <a:gd name="T28" fmla="*/ 1110 w 2131"/>
                    <a:gd name="T29" fmla="*/ 213 h 1660"/>
                    <a:gd name="T30" fmla="*/ 1110 w 2131"/>
                    <a:gd name="T31" fmla="*/ 213 h 1660"/>
                    <a:gd name="T32" fmla="*/ 32 w 2131"/>
                    <a:gd name="T33" fmla="*/ 386 h 1660"/>
                    <a:gd name="T34" fmla="*/ 32 w 2131"/>
                    <a:gd name="T35" fmla="*/ 386 h 1660"/>
                    <a:gd name="T36" fmla="*/ 0 w 2131"/>
                    <a:gd name="T37" fmla="*/ 432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31" h="1660">
                      <a:moveTo>
                        <a:pt x="0" y="432"/>
                      </a:moveTo>
                      <a:lnTo>
                        <a:pt x="0" y="432"/>
                      </a:lnTo>
                      <a:cubicBezTo>
                        <a:pt x="244" y="203"/>
                        <a:pt x="580" y="152"/>
                        <a:pt x="904" y="294"/>
                      </a:cubicBezTo>
                      <a:lnTo>
                        <a:pt x="904" y="294"/>
                      </a:lnTo>
                      <a:cubicBezTo>
                        <a:pt x="1098" y="379"/>
                        <a:pt x="1252" y="515"/>
                        <a:pt x="1377" y="680"/>
                      </a:cubicBezTo>
                      <a:lnTo>
                        <a:pt x="1377" y="680"/>
                      </a:lnTo>
                      <a:cubicBezTo>
                        <a:pt x="1497" y="840"/>
                        <a:pt x="1608" y="1007"/>
                        <a:pt x="1721" y="1174"/>
                      </a:cubicBezTo>
                      <a:lnTo>
                        <a:pt x="1721" y="1174"/>
                      </a:lnTo>
                      <a:cubicBezTo>
                        <a:pt x="1840" y="1349"/>
                        <a:pt x="1973" y="1513"/>
                        <a:pt x="2130" y="1659"/>
                      </a:cubicBezTo>
                      <a:lnTo>
                        <a:pt x="2130" y="1659"/>
                      </a:lnTo>
                      <a:cubicBezTo>
                        <a:pt x="2054" y="1527"/>
                        <a:pt x="1978" y="1396"/>
                        <a:pt x="1905" y="1264"/>
                      </a:cubicBezTo>
                      <a:lnTo>
                        <a:pt x="1905" y="1264"/>
                      </a:lnTo>
                      <a:cubicBezTo>
                        <a:pt x="1812" y="1094"/>
                        <a:pt x="1728" y="919"/>
                        <a:pt x="1627" y="753"/>
                      </a:cubicBezTo>
                      <a:lnTo>
                        <a:pt x="1627" y="753"/>
                      </a:lnTo>
                      <a:cubicBezTo>
                        <a:pt x="1496" y="536"/>
                        <a:pt x="1333" y="347"/>
                        <a:pt x="1110" y="213"/>
                      </a:cubicBezTo>
                      <a:lnTo>
                        <a:pt x="1110" y="213"/>
                      </a:lnTo>
                      <a:cubicBezTo>
                        <a:pt x="757" y="0"/>
                        <a:pt x="295" y="71"/>
                        <a:pt x="32" y="386"/>
                      </a:cubicBezTo>
                      <a:lnTo>
                        <a:pt x="32" y="386"/>
                      </a:lnTo>
                      <a:cubicBezTo>
                        <a:pt x="20" y="401"/>
                        <a:pt x="10" y="417"/>
                        <a:pt x="0" y="432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18" name="Freeform 49">
                  <a:extLst>
                    <a:ext uri="{FF2B5EF4-FFF2-40B4-BE49-F238E27FC236}">
                      <a16:creationId xmlns:a16="http://schemas.microsoft.com/office/drawing/2014/main" xmlns="" id="{F5B7F905-9BF2-9E46-BC2A-14E496B8F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8162" y="1985162"/>
                  <a:ext cx="311040" cy="480000"/>
                </a:xfrm>
                <a:custGeom>
                  <a:avLst/>
                  <a:gdLst>
                    <a:gd name="T0" fmla="*/ 220302 w 713"/>
                    <a:gd name="T1" fmla="*/ 429428 h 1101"/>
                    <a:gd name="T2" fmla="*/ 220302 w 713"/>
                    <a:gd name="T3" fmla="*/ 429428 h 1101"/>
                    <a:gd name="T4" fmla="*/ 242114 w 713"/>
                    <a:gd name="T5" fmla="*/ 78910 h 1101"/>
                    <a:gd name="T6" fmla="*/ 242114 w 713"/>
                    <a:gd name="T7" fmla="*/ 78910 h 1101"/>
                    <a:gd name="T8" fmla="*/ 73725 w 713"/>
                    <a:gd name="T9" fmla="*/ 62343 h 1101"/>
                    <a:gd name="T10" fmla="*/ 73725 w 713"/>
                    <a:gd name="T11" fmla="*/ 62343 h 1101"/>
                    <a:gd name="T12" fmla="*/ 18322 w 713"/>
                    <a:gd name="T13" fmla="*/ 289918 h 1101"/>
                    <a:gd name="T14" fmla="*/ 18322 w 713"/>
                    <a:gd name="T15" fmla="*/ 289918 h 1101"/>
                    <a:gd name="T16" fmla="*/ 86376 w 713"/>
                    <a:gd name="T17" fmla="*/ 428556 h 1101"/>
                    <a:gd name="T18" fmla="*/ 86376 w 713"/>
                    <a:gd name="T19" fmla="*/ 428556 h 1101"/>
                    <a:gd name="T20" fmla="*/ 141342 w 713"/>
                    <a:gd name="T21" fmla="*/ 479564 h 1101"/>
                    <a:gd name="T22" fmla="*/ 141342 w 713"/>
                    <a:gd name="T23" fmla="*/ 479564 h 1101"/>
                    <a:gd name="T24" fmla="*/ 140470 w 713"/>
                    <a:gd name="T25" fmla="*/ 446431 h 1101"/>
                    <a:gd name="T26" fmla="*/ 140470 w 713"/>
                    <a:gd name="T27" fmla="*/ 446431 h 1101"/>
                    <a:gd name="T28" fmla="*/ 79396 w 713"/>
                    <a:gd name="T29" fmla="*/ 285123 h 1101"/>
                    <a:gd name="T30" fmla="*/ 79396 w 713"/>
                    <a:gd name="T31" fmla="*/ 285123 h 1101"/>
                    <a:gd name="T32" fmla="*/ 141342 w 713"/>
                    <a:gd name="T33" fmla="*/ 184850 h 1101"/>
                    <a:gd name="T34" fmla="*/ 141342 w 713"/>
                    <a:gd name="T35" fmla="*/ 184850 h 1101"/>
                    <a:gd name="T36" fmla="*/ 166644 w 713"/>
                    <a:gd name="T37" fmla="*/ 187902 h 1101"/>
                    <a:gd name="T38" fmla="*/ 166644 w 713"/>
                    <a:gd name="T39" fmla="*/ 187902 h 1101"/>
                    <a:gd name="T40" fmla="*/ 228590 w 713"/>
                    <a:gd name="T41" fmla="*/ 319128 h 1101"/>
                    <a:gd name="T42" fmla="*/ 228590 w 713"/>
                    <a:gd name="T43" fmla="*/ 319128 h 1101"/>
                    <a:gd name="T44" fmla="*/ 220302 w 713"/>
                    <a:gd name="T45" fmla="*/ 429428 h 110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13" h="1101">
                      <a:moveTo>
                        <a:pt x="505" y="985"/>
                      </a:moveTo>
                      <a:lnTo>
                        <a:pt x="505" y="985"/>
                      </a:lnTo>
                      <a:cubicBezTo>
                        <a:pt x="712" y="747"/>
                        <a:pt x="681" y="386"/>
                        <a:pt x="555" y="181"/>
                      </a:cubicBezTo>
                      <a:cubicBezTo>
                        <a:pt x="454" y="17"/>
                        <a:pt x="299" y="0"/>
                        <a:pt x="169" y="143"/>
                      </a:cubicBezTo>
                      <a:cubicBezTo>
                        <a:pt x="32" y="294"/>
                        <a:pt x="0" y="469"/>
                        <a:pt x="42" y="665"/>
                      </a:cubicBezTo>
                      <a:cubicBezTo>
                        <a:pt x="67" y="785"/>
                        <a:pt x="122" y="889"/>
                        <a:pt x="198" y="983"/>
                      </a:cubicBezTo>
                      <a:cubicBezTo>
                        <a:pt x="234" y="1026"/>
                        <a:pt x="281" y="1061"/>
                        <a:pt x="324" y="1100"/>
                      </a:cubicBezTo>
                      <a:cubicBezTo>
                        <a:pt x="359" y="1064"/>
                        <a:pt x="340" y="1045"/>
                        <a:pt x="322" y="1024"/>
                      </a:cubicBezTo>
                      <a:cubicBezTo>
                        <a:pt x="231" y="917"/>
                        <a:pt x="191" y="789"/>
                        <a:pt x="182" y="654"/>
                      </a:cubicBezTo>
                      <a:cubicBezTo>
                        <a:pt x="174" y="541"/>
                        <a:pt x="226" y="462"/>
                        <a:pt x="324" y="424"/>
                      </a:cubicBezTo>
                      <a:cubicBezTo>
                        <a:pt x="340" y="417"/>
                        <a:pt x="368" y="421"/>
                        <a:pt x="382" y="431"/>
                      </a:cubicBezTo>
                      <a:cubicBezTo>
                        <a:pt x="484" y="505"/>
                        <a:pt x="521" y="613"/>
                        <a:pt x="524" y="732"/>
                      </a:cubicBezTo>
                      <a:cubicBezTo>
                        <a:pt x="526" y="816"/>
                        <a:pt x="512" y="900"/>
                        <a:pt x="505" y="98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19" name="Freeform 50">
                  <a:extLst>
                    <a:ext uri="{FF2B5EF4-FFF2-40B4-BE49-F238E27FC236}">
                      <a16:creationId xmlns:a16="http://schemas.microsoft.com/office/drawing/2014/main" xmlns="" id="{4BFCB013-8756-6E43-AA02-1988CD9B7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999" y="2768290"/>
                  <a:ext cx="504833" cy="669884"/>
                </a:xfrm>
                <a:custGeom>
                  <a:avLst/>
                  <a:gdLst>
                    <a:gd name="T0" fmla="*/ 356 w 1161"/>
                    <a:gd name="T1" fmla="*/ 1530 h 1540"/>
                    <a:gd name="T2" fmla="*/ 356 w 1161"/>
                    <a:gd name="T3" fmla="*/ 1530 h 1540"/>
                    <a:gd name="T4" fmla="*/ 325 w 1161"/>
                    <a:gd name="T5" fmla="*/ 1462 h 1540"/>
                    <a:gd name="T6" fmla="*/ 325 w 1161"/>
                    <a:gd name="T7" fmla="*/ 1462 h 1540"/>
                    <a:gd name="T8" fmla="*/ 197 w 1161"/>
                    <a:gd name="T9" fmla="*/ 926 h 1540"/>
                    <a:gd name="T10" fmla="*/ 197 w 1161"/>
                    <a:gd name="T11" fmla="*/ 926 h 1540"/>
                    <a:gd name="T12" fmla="*/ 374 w 1161"/>
                    <a:gd name="T13" fmla="*/ 479 h 1540"/>
                    <a:gd name="T14" fmla="*/ 374 w 1161"/>
                    <a:gd name="T15" fmla="*/ 479 h 1540"/>
                    <a:gd name="T16" fmla="*/ 527 w 1161"/>
                    <a:gd name="T17" fmla="*/ 309 h 1540"/>
                    <a:gd name="T18" fmla="*/ 527 w 1161"/>
                    <a:gd name="T19" fmla="*/ 309 h 1540"/>
                    <a:gd name="T20" fmla="*/ 870 w 1161"/>
                    <a:gd name="T21" fmla="*/ 155 h 1540"/>
                    <a:gd name="T22" fmla="*/ 870 w 1161"/>
                    <a:gd name="T23" fmla="*/ 155 h 1540"/>
                    <a:gd name="T24" fmla="*/ 1112 w 1161"/>
                    <a:gd name="T25" fmla="*/ 150 h 1540"/>
                    <a:gd name="T26" fmla="*/ 1112 w 1161"/>
                    <a:gd name="T27" fmla="*/ 150 h 1540"/>
                    <a:gd name="T28" fmla="*/ 1156 w 1161"/>
                    <a:gd name="T29" fmla="*/ 148 h 1540"/>
                    <a:gd name="T30" fmla="*/ 1156 w 1161"/>
                    <a:gd name="T31" fmla="*/ 148 h 1540"/>
                    <a:gd name="T32" fmla="*/ 1160 w 1161"/>
                    <a:gd name="T33" fmla="*/ 132 h 1540"/>
                    <a:gd name="T34" fmla="*/ 1160 w 1161"/>
                    <a:gd name="T35" fmla="*/ 132 h 1540"/>
                    <a:gd name="T36" fmla="*/ 1052 w 1161"/>
                    <a:gd name="T37" fmla="*/ 88 h 1540"/>
                    <a:gd name="T38" fmla="*/ 1052 w 1161"/>
                    <a:gd name="T39" fmla="*/ 88 h 1540"/>
                    <a:gd name="T40" fmla="*/ 156 w 1161"/>
                    <a:gd name="T41" fmla="*/ 426 h 1540"/>
                    <a:gd name="T42" fmla="*/ 156 w 1161"/>
                    <a:gd name="T43" fmla="*/ 426 h 1540"/>
                    <a:gd name="T44" fmla="*/ 97 w 1161"/>
                    <a:gd name="T45" fmla="*/ 1082 h 1540"/>
                    <a:gd name="T46" fmla="*/ 97 w 1161"/>
                    <a:gd name="T47" fmla="*/ 1082 h 1540"/>
                    <a:gd name="T48" fmla="*/ 168 w 1161"/>
                    <a:gd name="T49" fmla="*/ 1251 h 1540"/>
                    <a:gd name="T50" fmla="*/ 168 w 1161"/>
                    <a:gd name="T51" fmla="*/ 1251 h 1540"/>
                    <a:gd name="T52" fmla="*/ 337 w 1161"/>
                    <a:gd name="T53" fmla="*/ 1539 h 1540"/>
                    <a:gd name="T54" fmla="*/ 337 w 1161"/>
                    <a:gd name="T55" fmla="*/ 1539 h 1540"/>
                    <a:gd name="T56" fmla="*/ 356 w 1161"/>
                    <a:gd name="T57" fmla="*/ 1530 h 1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61" h="1540">
                      <a:moveTo>
                        <a:pt x="356" y="1530"/>
                      </a:moveTo>
                      <a:lnTo>
                        <a:pt x="356" y="1530"/>
                      </a:lnTo>
                      <a:cubicBezTo>
                        <a:pt x="345" y="1507"/>
                        <a:pt x="336" y="1484"/>
                        <a:pt x="325" y="1462"/>
                      </a:cubicBezTo>
                      <a:lnTo>
                        <a:pt x="325" y="1462"/>
                      </a:lnTo>
                      <a:cubicBezTo>
                        <a:pt x="243" y="1293"/>
                        <a:pt x="192" y="1115"/>
                        <a:pt x="197" y="926"/>
                      </a:cubicBezTo>
                      <a:lnTo>
                        <a:pt x="197" y="926"/>
                      </a:lnTo>
                      <a:cubicBezTo>
                        <a:pt x="201" y="757"/>
                        <a:pt x="267" y="609"/>
                        <a:pt x="374" y="479"/>
                      </a:cubicBezTo>
                      <a:lnTo>
                        <a:pt x="374" y="479"/>
                      </a:lnTo>
                      <a:cubicBezTo>
                        <a:pt x="422" y="420"/>
                        <a:pt x="473" y="363"/>
                        <a:pt x="527" y="309"/>
                      </a:cubicBezTo>
                      <a:lnTo>
                        <a:pt x="527" y="309"/>
                      </a:lnTo>
                      <a:cubicBezTo>
                        <a:pt x="621" y="215"/>
                        <a:pt x="741" y="169"/>
                        <a:pt x="870" y="155"/>
                      </a:cubicBezTo>
                      <a:lnTo>
                        <a:pt x="870" y="155"/>
                      </a:lnTo>
                      <a:cubicBezTo>
                        <a:pt x="950" y="146"/>
                        <a:pt x="1031" y="151"/>
                        <a:pt x="1112" y="150"/>
                      </a:cubicBezTo>
                      <a:lnTo>
                        <a:pt x="1112" y="150"/>
                      </a:lnTo>
                      <a:cubicBezTo>
                        <a:pt x="1127" y="150"/>
                        <a:pt x="1141" y="148"/>
                        <a:pt x="1156" y="148"/>
                      </a:cubicBezTo>
                      <a:lnTo>
                        <a:pt x="1156" y="148"/>
                      </a:lnTo>
                      <a:cubicBezTo>
                        <a:pt x="1157" y="143"/>
                        <a:pt x="1159" y="137"/>
                        <a:pt x="1160" y="132"/>
                      </a:cubicBezTo>
                      <a:lnTo>
                        <a:pt x="1160" y="132"/>
                      </a:lnTo>
                      <a:cubicBezTo>
                        <a:pt x="1124" y="117"/>
                        <a:pt x="1089" y="97"/>
                        <a:pt x="1052" y="88"/>
                      </a:cubicBezTo>
                      <a:lnTo>
                        <a:pt x="1052" y="88"/>
                      </a:lnTo>
                      <a:cubicBezTo>
                        <a:pt x="711" y="0"/>
                        <a:pt x="359" y="137"/>
                        <a:pt x="156" y="426"/>
                      </a:cubicBezTo>
                      <a:lnTo>
                        <a:pt x="156" y="426"/>
                      </a:lnTo>
                      <a:cubicBezTo>
                        <a:pt x="9" y="636"/>
                        <a:pt x="0" y="853"/>
                        <a:pt x="97" y="1082"/>
                      </a:cubicBezTo>
                      <a:lnTo>
                        <a:pt x="97" y="1082"/>
                      </a:lnTo>
                      <a:cubicBezTo>
                        <a:pt x="121" y="1139"/>
                        <a:pt x="139" y="1198"/>
                        <a:pt x="168" y="1251"/>
                      </a:cubicBezTo>
                      <a:lnTo>
                        <a:pt x="168" y="1251"/>
                      </a:lnTo>
                      <a:cubicBezTo>
                        <a:pt x="221" y="1350"/>
                        <a:pt x="280" y="1444"/>
                        <a:pt x="337" y="1539"/>
                      </a:cubicBezTo>
                      <a:lnTo>
                        <a:pt x="337" y="1539"/>
                      </a:lnTo>
                      <a:cubicBezTo>
                        <a:pt x="343" y="1536"/>
                        <a:pt x="349" y="1533"/>
                        <a:pt x="356" y="153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0" name="Freeform 51">
                  <a:extLst>
                    <a:ext uri="{FF2B5EF4-FFF2-40B4-BE49-F238E27FC236}">
                      <a16:creationId xmlns:a16="http://schemas.microsoft.com/office/drawing/2014/main" xmlns="" id="{DD71DCA5-5FAE-1A4F-8A7D-38D1591F3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7040" y="1823882"/>
                  <a:ext cx="378241" cy="311040"/>
                </a:xfrm>
                <a:custGeom>
                  <a:avLst/>
                  <a:gdLst>
                    <a:gd name="T0" fmla="*/ 0 w 867"/>
                    <a:gd name="T1" fmla="*/ 177054 h 715"/>
                    <a:gd name="T2" fmla="*/ 0 w 867"/>
                    <a:gd name="T3" fmla="*/ 177054 h 715"/>
                    <a:gd name="T4" fmla="*/ 14833 w 867"/>
                    <a:gd name="T5" fmla="*/ 161828 h 715"/>
                    <a:gd name="T6" fmla="*/ 14833 w 867"/>
                    <a:gd name="T7" fmla="*/ 161828 h 715"/>
                    <a:gd name="T8" fmla="*/ 139168 w 867"/>
                    <a:gd name="T9" fmla="*/ 100490 h 715"/>
                    <a:gd name="T10" fmla="*/ 139168 w 867"/>
                    <a:gd name="T11" fmla="*/ 100490 h 715"/>
                    <a:gd name="T12" fmla="*/ 219005 w 867"/>
                    <a:gd name="T13" fmla="*/ 151387 h 715"/>
                    <a:gd name="T14" fmla="*/ 219005 w 867"/>
                    <a:gd name="T15" fmla="*/ 151387 h 715"/>
                    <a:gd name="T16" fmla="*/ 173633 w 867"/>
                    <a:gd name="T17" fmla="*/ 244482 h 715"/>
                    <a:gd name="T18" fmla="*/ 173633 w 867"/>
                    <a:gd name="T19" fmla="*/ 244482 h 715"/>
                    <a:gd name="T20" fmla="*/ 94669 w 867"/>
                    <a:gd name="T21" fmla="*/ 258837 h 715"/>
                    <a:gd name="T22" fmla="*/ 94669 w 867"/>
                    <a:gd name="T23" fmla="*/ 258837 h 715"/>
                    <a:gd name="T24" fmla="*/ 104267 w 867"/>
                    <a:gd name="T25" fmla="*/ 244482 h 715"/>
                    <a:gd name="T26" fmla="*/ 104267 w 867"/>
                    <a:gd name="T27" fmla="*/ 244482 h 715"/>
                    <a:gd name="T28" fmla="*/ 54097 w 867"/>
                    <a:gd name="T29" fmla="*/ 248397 h 715"/>
                    <a:gd name="T30" fmla="*/ 54097 w 867"/>
                    <a:gd name="T31" fmla="*/ 248397 h 715"/>
                    <a:gd name="T32" fmla="*/ 54097 w 867"/>
                    <a:gd name="T33" fmla="*/ 252747 h 715"/>
                    <a:gd name="T34" fmla="*/ 54097 w 867"/>
                    <a:gd name="T35" fmla="*/ 252747 h 715"/>
                    <a:gd name="T36" fmla="*/ 66312 w 867"/>
                    <a:gd name="T37" fmla="*/ 258402 h 715"/>
                    <a:gd name="T38" fmla="*/ 66312 w 867"/>
                    <a:gd name="T39" fmla="*/ 258402 h 715"/>
                    <a:gd name="T40" fmla="*/ 65440 w 867"/>
                    <a:gd name="T41" fmla="*/ 261448 h 715"/>
                    <a:gd name="T42" fmla="*/ 65440 w 867"/>
                    <a:gd name="T43" fmla="*/ 261448 h 715"/>
                    <a:gd name="T44" fmla="*/ 20068 w 867"/>
                    <a:gd name="T45" fmla="*/ 257967 h 715"/>
                    <a:gd name="T46" fmla="*/ 20068 w 867"/>
                    <a:gd name="T47" fmla="*/ 257967 h 715"/>
                    <a:gd name="T48" fmla="*/ 80709 w 867"/>
                    <a:gd name="T49" fmla="*/ 289289 h 715"/>
                    <a:gd name="T50" fmla="*/ 80709 w 867"/>
                    <a:gd name="T51" fmla="*/ 289289 h 715"/>
                    <a:gd name="T52" fmla="*/ 362099 w 867"/>
                    <a:gd name="T53" fmla="*/ 125286 h 715"/>
                    <a:gd name="T54" fmla="*/ 362099 w 867"/>
                    <a:gd name="T55" fmla="*/ 125286 h 715"/>
                    <a:gd name="T56" fmla="*/ 311929 w 867"/>
                    <a:gd name="T57" fmla="*/ 23926 h 715"/>
                    <a:gd name="T58" fmla="*/ 311929 w 867"/>
                    <a:gd name="T59" fmla="*/ 23926 h 715"/>
                    <a:gd name="T60" fmla="*/ 133061 w 867"/>
                    <a:gd name="T61" fmla="*/ 34367 h 715"/>
                    <a:gd name="T62" fmla="*/ 133061 w 867"/>
                    <a:gd name="T63" fmla="*/ 34367 h 715"/>
                    <a:gd name="T64" fmla="*/ 0 w 867"/>
                    <a:gd name="T65" fmla="*/ 177054 h 71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7" h="715">
                      <a:moveTo>
                        <a:pt x="0" y="407"/>
                      </a:moveTo>
                      <a:lnTo>
                        <a:pt x="0" y="407"/>
                      </a:lnTo>
                      <a:cubicBezTo>
                        <a:pt x="11" y="395"/>
                        <a:pt x="24" y="385"/>
                        <a:pt x="34" y="372"/>
                      </a:cubicBezTo>
                      <a:cubicBezTo>
                        <a:pt x="108" y="285"/>
                        <a:pt x="207" y="241"/>
                        <a:pt x="319" y="231"/>
                      </a:cubicBezTo>
                      <a:cubicBezTo>
                        <a:pt x="417" y="221"/>
                        <a:pt x="483" y="267"/>
                        <a:pt x="502" y="348"/>
                      </a:cubicBezTo>
                      <a:cubicBezTo>
                        <a:pt x="527" y="453"/>
                        <a:pt x="496" y="525"/>
                        <a:pt x="398" y="562"/>
                      </a:cubicBezTo>
                      <a:cubicBezTo>
                        <a:pt x="342" y="584"/>
                        <a:pt x="281" y="592"/>
                        <a:pt x="217" y="595"/>
                      </a:cubicBezTo>
                      <a:cubicBezTo>
                        <a:pt x="221" y="589"/>
                        <a:pt x="225" y="583"/>
                        <a:pt x="239" y="562"/>
                      </a:cubicBezTo>
                      <a:cubicBezTo>
                        <a:pt x="193" y="565"/>
                        <a:pt x="159" y="568"/>
                        <a:pt x="124" y="571"/>
                      </a:cubicBezTo>
                      <a:cubicBezTo>
                        <a:pt x="124" y="574"/>
                        <a:pt x="124" y="577"/>
                        <a:pt x="124" y="581"/>
                      </a:cubicBezTo>
                      <a:cubicBezTo>
                        <a:pt x="133" y="585"/>
                        <a:pt x="143" y="590"/>
                        <a:pt x="152" y="594"/>
                      </a:cubicBezTo>
                      <a:cubicBezTo>
                        <a:pt x="152" y="596"/>
                        <a:pt x="151" y="598"/>
                        <a:pt x="150" y="601"/>
                      </a:cubicBezTo>
                      <a:cubicBezTo>
                        <a:pt x="117" y="598"/>
                        <a:pt x="84" y="596"/>
                        <a:pt x="46" y="593"/>
                      </a:cubicBezTo>
                      <a:cubicBezTo>
                        <a:pt x="83" y="642"/>
                        <a:pt x="134" y="656"/>
                        <a:pt x="185" y="665"/>
                      </a:cubicBezTo>
                      <a:cubicBezTo>
                        <a:pt x="458" y="714"/>
                        <a:pt x="742" y="581"/>
                        <a:pt x="830" y="288"/>
                      </a:cubicBezTo>
                      <a:cubicBezTo>
                        <a:pt x="866" y="168"/>
                        <a:pt x="832" y="100"/>
                        <a:pt x="715" y="55"/>
                      </a:cubicBezTo>
                      <a:cubicBezTo>
                        <a:pt x="574" y="0"/>
                        <a:pt x="439" y="23"/>
                        <a:pt x="305" y="79"/>
                      </a:cubicBezTo>
                      <a:cubicBezTo>
                        <a:pt x="155" y="142"/>
                        <a:pt x="60" y="258"/>
                        <a:pt x="0" y="407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21" name="Freeform 52">
                  <a:extLst>
                    <a:ext uri="{FF2B5EF4-FFF2-40B4-BE49-F238E27FC236}">
                      <a16:creationId xmlns:a16="http://schemas.microsoft.com/office/drawing/2014/main" xmlns="" id="{8A6FFE72-2DEC-084A-B0B9-DEB9728B1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2393" y="2057443"/>
                  <a:ext cx="693748" cy="1341355"/>
                </a:xfrm>
                <a:custGeom>
                  <a:avLst/>
                  <a:gdLst>
                    <a:gd name="T0" fmla="*/ 0 w 1593"/>
                    <a:gd name="T1" fmla="*/ 1091 h 3083"/>
                    <a:gd name="T2" fmla="*/ 0 w 1593"/>
                    <a:gd name="T3" fmla="*/ 1091 h 3083"/>
                    <a:gd name="T4" fmla="*/ 184 w 1593"/>
                    <a:gd name="T5" fmla="*/ 1419 h 3083"/>
                    <a:gd name="T6" fmla="*/ 184 w 1593"/>
                    <a:gd name="T7" fmla="*/ 1419 h 3083"/>
                    <a:gd name="T8" fmla="*/ 208 w 1593"/>
                    <a:gd name="T9" fmla="*/ 1539 h 3083"/>
                    <a:gd name="T10" fmla="*/ 208 w 1593"/>
                    <a:gd name="T11" fmla="*/ 1539 h 3083"/>
                    <a:gd name="T12" fmla="*/ 209 w 1593"/>
                    <a:gd name="T13" fmla="*/ 2078 h 3083"/>
                    <a:gd name="T14" fmla="*/ 209 w 1593"/>
                    <a:gd name="T15" fmla="*/ 2078 h 3083"/>
                    <a:gd name="T16" fmla="*/ 549 w 1593"/>
                    <a:gd name="T17" fmla="*/ 3016 h 3083"/>
                    <a:gd name="T18" fmla="*/ 549 w 1593"/>
                    <a:gd name="T19" fmla="*/ 3016 h 3083"/>
                    <a:gd name="T20" fmla="*/ 605 w 1593"/>
                    <a:gd name="T21" fmla="*/ 3082 h 3083"/>
                    <a:gd name="T22" fmla="*/ 605 w 1593"/>
                    <a:gd name="T23" fmla="*/ 3082 h 3083"/>
                    <a:gd name="T24" fmla="*/ 504 w 1593"/>
                    <a:gd name="T25" fmla="*/ 2879 h 3083"/>
                    <a:gd name="T26" fmla="*/ 504 w 1593"/>
                    <a:gd name="T27" fmla="*/ 2879 h 3083"/>
                    <a:gd name="T28" fmla="*/ 272 w 1593"/>
                    <a:gd name="T29" fmla="*/ 2158 h 3083"/>
                    <a:gd name="T30" fmla="*/ 272 w 1593"/>
                    <a:gd name="T31" fmla="*/ 2158 h 3083"/>
                    <a:gd name="T32" fmla="*/ 290 w 1593"/>
                    <a:gd name="T33" fmla="*/ 1465 h 3083"/>
                    <a:gd name="T34" fmla="*/ 290 w 1593"/>
                    <a:gd name="T35" fmla="*/ 1465 h 3083"/>
                    <a:gd name="T36" fmla="*/ 482 w 1593"/>
                    <a:gd name="T37" fmla="*/ 1005 h 3083"/>
                    <a:gd name="T38" fmla="*/ 482 w 1593"/>
                    <a:gd name="T39" fmla="*/ 1005 h 3083"/>
                    <a:gd name="T40" fmla="*/ 776 w 1593"/>
                    <a:gd name="T41" fmla="*/ 786 h 3083"/>
                    <a:gd name="T42" fmla="*/ 776 w 1593"/>
                    <a:gd name="T43" fmla="*/ 786 h 3083"/>
                    <a:gd name="T44" fmla="*/ 891 w 1593"/>
                    <a:gd name="T45" fmla="*/ 738 h 3083"/>
                    <a:gd name="T46" fmla="*/ 891 w 1593"/>
                    <a:gd name="T47" fmla="*/ 738 h 3083"/>
                    <a:gd name="T48" fmla="*/ 883 w 1593"/>
                    <a:gd name="T49" fmla="*/ 718 h 3083"/>
                    <a:gd name="T50" fmla="*/ 883 w 1593"/>
                    <a:gd name="T51" fmla="*/ 718 h 3083"/>
                    <a:gd name="T52" fmla="*/ 604 w 1593"/>
                    <a:gd name="T53" fmla="*/ 810 h 3083"/>
                    <a:gd name="T54" fmla="*/ 604 w 1593"/>
                    <a:gd name="T55" fmla="*/ 810 h 3083"/>
                    <a:gd name="T56" fmla="*/ 1592 w 1593"/>
                    <a:gd name="T57" fmla="*/ 19 h 3083"/>
                    <a:gd name="T58" fmla="*/ 1592 w 1593"/>
                    <a:gd name="T59" fmla="*/ 19 h 3083"/>
                    <a:gd name="T60" fmla="*/ 1583 w 1593"/>
                    <a:gd name="T61" fmla="*/ 0 h 3083"/>
                    <a:gd name="T62" fmla="*/ 1583 w 1593"/>
                    <a:gd name="T63" fmla="*/ 0 h 3083"/>
                    <a:gd name="T64" fmla="*/ 1416 w 1593"/>
                    <a:gd name="T65" fmla="*/ 55 h 3083"/>
                    <a:gd name="T66" fmla="*/ 1416 w 1593"/>
                    <a:gd name="T67" fmla="*/ 55 h 3083"/>
                    <a:gd name="T68" fmla="*/ 1247 w 1593"/>
                    <a:gd name="T69" fmla="*/ 129 h 3083"/>
                    <a:gd name="T70" fmla="*/ 1247 w 1593"/>
                    <a:gd name="T71" fmla="*/ 129 h 3083"/>
                    <a:gd name="T72" fmla="*/ 1093 w 1593"/>
                    <a:gd name="T73" fmla="*/ 218 h 3083"/>
                    <a:gd name="T74" fmla="*/ 1093 w 1593"/>
                    <a:gd name="T75" fmla="*/ 218 h 3083"/>
                    <a:gd name="T76" fmla="*/ 940 w 1593"/>
                    <a:gd name="T77" fmla="*/ 326 h 3083"/>
                    <a:gd name="T78" fmla="*/ 940 w 1593"/>
                    <a:gd name="T79" fmla="*/ 326 h 3083"/>
                    <a:gd name="T80" fmla="*/ 906 w 1593"/>
                    <a:gd name="T81" fmla="*/ 97 h 3083"/>
                    <a:gd name="T82" fmla="*/ 906 w 1593"/>
                    <a:gd name="T83" fmla="*/ 97 h 3083"/>
                    <a:gd name="T84" fmla="*/ 891 w 1593"/>
                    <a:gd name="T85" fmla="*/ 96 h 3083"/>
                    <a:gd name="T86" fmla="*/ 891 w 1593"/>
                    <a:gd name="T87" fmla="*/ 96 h 3083"/>
                    <a:gd name="T88" fmla="*/ 887 w 1593"/>
                    <a:gd name="T89" fmla="*/ 266 h 3083"/>
                    <a:gd name="T90" fmla="*/ 887 w 1593"/>
                    <a:gd name="T91" fmla="*/ 266 h 3083"/>
                    <a:gd name="T92" fmla="*/ 819 w 1593"/>
                    <a:gd name="T93" fmla="*/ 448 h 3083"/>
                    <a:gd name="T94" fmla="*/ 819 w 1593"/>
                    <a:gd name="T95" fmla="*/ 448 h 3083"/>
                    <a:gd name="T96" fmla="*/ 451 w 1593"/>
                    <a:gd name="T97" fmla="*/ 924 h 3083"/>
                    <a:gd name="T98" fmla="*/ 451 w 1593"/>
                    <a:gd name="T99" fmla="*/ 924 h 3083"/>
                    <a:gd name="T100" fmla="*/ 244 w 1593"/>
                    <a:gd name="T101" fmla="*/ 1389 h 3083"/>
                    <a:gd name="T102" fmla="*/ 244 w 1593"/>
                    <a:gd name="T103" fmla="*/ 1389 h 3083"/>
                    <a:gd name="T104" fmla="*/ 230 w 1593"/>
                    <a:gd name="T105" fmla="*/ 1420 h 3083"/>
                    <a:gd name="T106" fmla="*/ 230 w 1593"/>
                    <a:gd name="T107" fmla="*/ 1420 h 3083"/>
                    <a:gd name="T108" fmla="*/ 8 w 1593"/>
                    <a:gd name="T109" fmla="*/ 1085 h 3083"/>
                    <a:gd name="T110" fmla="*/ 0 w 1593"/>
                    <a:gd name="T111" fmla="*/ 1091 h 3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593" h="3083">
                      <a:moveTo>
                        <a:pt x="0" y="1091"/>
                      </a:moveTo>
                      <a:lnTo>
                        <a:pt x="0" y="1091"/>
                      </a:lnTo>
                      <a:cubicBezTo>
                        <a:pt x="62" y="1200"/>
                        <a:pt x="126" y="1308"/>
                        <a:pt x="184" y="1419"/>
                      </a:cubicBezTo>
                      <a:lnTo>
                        <a:pt x="184" y="1419"/>
                      </a:lnTo>
                      <a:cubicBezTo>
                        <a:pt x="203" y="1454"/>
                        <a:pt x="215" y="1502"/>
                        <a:pt x="208" y="1539"/>
                      </a:cubicBezTo>
                      <a:lnTo>
                        <a:pt x="208" y="1539"/>
                      </a:lnTo>
                      <a:cubicBezTo>
                        <a:pt x="174" y="1720"/>
                        <a:pt x="186" y="1899"/>
                        <a:pt x="209" y="2078"/>
                      </a:cubicBezTo>
                      <a:lnTo>
                        <a:pt x="209" y="2078"/>
                      </a:lnTo>
                      <a:cubicBezTo>
                        <a:pt x="253" y="2416"/>
                        <a:pt x="378" y="2724"/>
                        <a:pt x="549" y="3016"/>
                      </a:cubicBezTo>
                      <a:lnTo>
                        <a:pt x="549" y="3016"/>
                      </a:lnTo>
                      <a:cubicBezTo>
                        <a:pt x="564" y="3041"/>
                        <a:pt x="580" y="3064"/>
                        <a:pt x="605" y="3082"/>
                      </a:cubicBezTo>
                      <a:lnTo>
                        <a:pt x="605" y="3082"/>
                      </a:lnTo>
                      <a:cubicBezTo>
                        <a:pt x="571" y="3015"/>
                        <a:pt x="535" y="2948"/>
                        <a:pt x="504" y="2879"/>
                      </a:cubicBezTo>
                      <a:lnTo>
                        <a:pt x="504" y="2879"/>
                      </a:lnTo>
                      <a:cubicBezTo>
                        <a:pt x="398" y="2648"/>
                        <a:pt x="317" y="2410"/>
                        <a:pt x="272" y="2158"/>
                      </a:cubicBezTo>
                      <a:lnTo>
                        <a:pt x="272" y="2158"/>
                      </a:lnTo>
                      <a:cubicBezTo>
                        <a:pt x="229" y="1925"/>
                        <a:pt x="236" y="1693"/>
                        <a:pt x="290" y="1465"/>
                      </a:cubicBezTo>
                      <a:lnTo>
                        <a:pt x="290" y="1465"/>
                      </a:lnTo>
                      <a:cubicBezTo>
                        <a:pt x="328" y="1302"/>
                        <a:pt x="390" y="1145"/>
                        <a:pt x="482" y="1005"/>
                      </a:cubicBezTo>
                      <a:lnTo>
                        <a:pt x="482" y="1005"/>
                      </a:lnTo>
                      <a:cubicBezTo>
                        <a:pt x="552" y="901"/>
                        <a:pt x="655" y="829"/>
                        <a:pt x="776" y="786"/>
                      </a:cubicBezTo>
                      <a:lnTo>
                        <a:pt x="776" y="786"/>
                      </a:lnTo>
                      <a:cubicBezTo>
                        <a:pt x="815" y="771"/>
                        <a:pt x="852" y="754"/>
                        <a:pt x="891" y="738"/>
                      </a:cubicBezTo>
                      <a:lnTo>
                        <a:pt x="891" y="738"/>
                      </a:lnTo>
                      <a:cubicBezTo>
                        <a:pt x="888" y="731"/>
                        <a:pt x="886" y="725"/>
                        <a:pt x="883" y="718"/>
                      </a:cubicBezTo>
                      <a:lnTo>
                        <a:pt x="883" y="718"/>
                      </a:lnTo>
                      <a:cubicBezTo>
                        <a:pt x="794" y="748"/>
                        <a:pt x="704" y="778"/>
                        <a:pt x="604" y="810"/>
                      </a:cubicBezTo>
                      <a:lnTo>
                        <a:pt x="604" y="810"/>
                      </a:lnTo>
                      <a:cubicBezTo>
                        <a:pt x="874" y="464"/>
                        <a:pt x="1167" y="161"/>
                        <a:pt x="1592" y="19"/>
                      </a:cubicBezTo>
                      <a:lnTo>
                        <a:pt x="1592" y="19"/>
                      </a:lnTo>
                      <a:cubicBezTo>
                        <a:pt x="1589" y="12"/>
                        <a:pt x="1586" y="6"/>
                        <a:pt x="1583" y="0"/>
                      </a:cubicBezTo>
                      <a:lnTo>
                        <a:pt x="1583" y="0"/>
                      </a:lnTo>
                      <a:cubicBezTo>
                        <a:pt x="1527" y="18"/>
                        <a:pt x="1470" y="34"/>
                        <a:pt x="1416" y="55"/>
                      </a:cubicBezTo>
                      <a:lnTo>
                        <a:pt x="1416" y="55"/>
                      </a:lnTo>
                      <a:cubicBezTo>
                        <a:pt x="1358" y="77"/>
                        <a:pt x="1302" y="101"/>
                        <a:pt x="1247" y="129"/>
                      </a:cubicBezTo>
                      <a:lnTo>
                        <a:pt x="1247" y="129"/>
                      </a:lnTo>
                      <a:cubicBezTo>
                        <a:pt x="1194" y="155"/>
                        <a:pt x="1143" y="187"/>
                        <a:pt x="1093" y="218"/>
                      </a:cubicBezTo>
                      <a:lnTo>
                        <a:pt x="1093" y="218"/>
                      </a:lnTo>
                      <a:cubicBezTo>
                        <a:pt x="1042" y="251"/>
                        <a:pt x="994" y="288"/>
                        <a:pt x="940" y="326"/>
                      </a:cubicBezTo>
                      <a:lnTo>
                        <a:pt x="940" y="326"/>
                      </a:lnTo>
                      <a:cubicBezTo>
                        <a:pt x="928" y="247"/>
                        <a:pt x="918" y="172"/>
                        <a:pt x="906" y="97"/>
                      </a:cubicBezTo>
                      <a:lnTo>
                        <a:pt x="906" y="97"/>
                      </a:lnTo>
                      <a:cubicBezTo>
                        <a:pt x="901" y="96"/>
                        <a:pt x="896" y="96"/>
                        <a:pt x="891" y="96"/>
                      </a:cubicBezTo>
                      <a:lnTo>
                        <a:pt x="891" y="96"/>
                      </a:lnTo>
                      <a:cubicBezTo>
                        <a:pt x="889" y="153"/>
                        <a:pt x="880" y="211"/>
                        <a:pt x="887" y="266"/>
                      </a:cubicBezTo>
                      <a:lnTo>
                        <a:pt x="887" y="266"/>
                      </a:lnTo>
                      <a:cubicBezTo>
                        <a:pt x="896" y="343"/>
                        <a:pt x="876" y="393"/>
                        <a:pt x="819" y="448"/>
                      </a:cubicBezTo>
                      <a:lnTo>
                        <a:pt x="819" y="448"/>
                      </a:lnTo>
                      <a:cubicBezTo>
                        <a:pt x="676" y="589"/>
                        <a:pt x="555" y="751"/>
                        <a:pt x="451" y="924"/>
                      </a:cubicBezTo>
                      <a:lnTo>
                        <a:pt x="451" y="924"/>
                      </a:lnTo>
                      <a:cubicBezTo>
                        <a:pt x="363" y="1071"/>
                        <a:pt x="297" y="1227"/>
                        <a:pt x="244" y="1389"/>
                      </a:cubicBezTo>
                      <a:lnTo>
                        <a:pt x="244" y="1389"/>
                      </a:lnTo>
                      <a:cubicBezTo>
                        <a:pt x="242" y="1395"/>
                        <a:pt x="239" y="1401"/>
                        <a:pt x="230" y="1420"/>
                      </a:cubicBezTo>
                      <a:lnTo>
                        <a:pt x="230" y="1420"/>
                      </a:lnTo>
                      <a:cubicBezTo>
                        <a:pt x="152" y="1303"/>
                        <a:pt x="81" y="1194"/>
                        <a:pt x="8" y="1085"/>
                      </a:cubicBezTo>
                      <a:lnTo>
                        <a:pt x="0" y="1091"/>
                      </a:ln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2" name="Freeform 53">
                  <a:extLst>
                    <a:ext uri="{FF2B5EF4-FFF2-40B4-BE49-F238E27FC236}">
                      <a16:creationId xmlns:a16="http://schemas.microsoft.com/office/drawing/2014/main" xmlns="" id="{19E6D5FC-98E0-774F-A566-7985EBC04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9682" y="2666761"/>
                  <a:ext cx="577919" cy="211200"/>
                </a:xfrm>
                <a:custGeom>
                  <a:avLst/>
                  <a:gdLst>
                    <a:gd name="T0" fmla="*/ 577484 w 1329"/>
                    <a:gd name="T1" fmla="*/ 204681 h 486"/>
                    <a:gd name="T2" fmla="*/ 577484 w 1329"/>
                    <a:gd name="T3" fmla="*/ 204681 h 486"/>
                    <a:gd name="T4" fmla="*/ 383105 w 1329"/>
                    <a:gd name="T5" fmla="*/ 63447 h 486"/>
                    <a:gd name="T6" fmla="*/ 383105 w 1329"/>
                    <a:gd name="T7" fmla="*/ 63447 h 486"/>
                    <a:gd name="T8" fmla="*/ 113931 w 1329"/>
                    <a:gd name="T9" fmla="*/ 8691 h 486"/>
                    <a:gd name="T10" fmla="*/ 113931 w 1329"/>
                    <a:gd name="T11" fmla="*/ 8691 h 486"/>
                    <a:gd name="T12" fmla="*/ 18699 w 1329"/>
                    <a:gd name="T13" fmla="*/ 50844 h 486"/>
                    <a:gd name="T14" fmla="*/ 18699 w 1329"/>
                    <a:gd name="T15" fmla="*/ 50844 h 486"/>
                    <a:gd name="T16" fmla="*/ 3479 w 1329"/>
                    <a:gd name="T17" fmla="*/ 88217 h 486"/>
                    <a:gd name="T18" fmla="*/ 3479 w 1329"/>
                    <a:gd name="T19" fmla="*/ 88217 h 486"/>
                    <a:gd name="T20" fmla="*/ 37832 w 1329"/>
                    <a:gd name="T21" fmla="*/ 116899 h 486"/>
                    <a:gd name="T22" fmla="*/ 37832 w 1329"/>
                    <a:gd name="T23" fmla="*/ 116899 h 486"/>
                    <a:gd name="T24" fmla="*/ 84796 w 1329"/>
                    <a:gd name="T25" fmla="*/ 111249 h 486"/>
                    <a:gd name="T26" fmla="*/ 84796 w 1329"/>
                    <a:gd name="T27" fmla="*/ 111249 h 486"/>
                    <a:gd name="T28" fmla="*/ 488774 w 1329"/>
                    <a:gd name="T29" fmla="*/ 153402 h 486"/>
                    <a:gd name="T30" fmla="*/ 488774 w 1329"/>
                    <a:gd name="T31" fmla="*/ 153402 h 486"/>
                    <a:gd name="T32" fmla="*/ 573136 w 1329"/>
                    <a:gd name="T33" fmla="*/ 210765 h 486"/>
                    <a:gd name="T34" fmla="*/ 573136 w 1329"/>
                    <a:gd name="T35" fmla="*/ 210765 h 486"/>
                    <a:gd name="T36" fmla="*/ 577484 w 1329"/>
                    <a:gd name="T37" fmla="*/ 204681 h 48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29" h="486">
                      <a:moveTo>
                        <a:pt x="1328" y="471"/>
                      </a:moveTo>
                      <a:lnTo>
                        <a:pt x="1328" y="471"/>
                      </a:lnTo>
                      <a:cubicBezTo>
                        <a:pt x="1193" y="345"/>
                        <a:pt x="1042" y="239"/>
                        <a:pt x="881" y="146"/>
                      </a:cubicBezTo>
                      <a:cubicBezTo>
                        <a:pt x="689" y="33"/>
                        <a:pt x="481" y="0"/>
                        <a:pt x="262" y="20"/>
                      </a:cubicBezTo>
                      <a:cubicBezTo>
                        <a:pt x="180" y="28"/>
                        <a:pt x="102" y="56"/>
                        <a:pt x="43" y="117"/>
                      </a:cubicBezTo>
                      <a:cubicBezTo>
                        <a:pt x="22" y="138"/>
                        <a:pt x="0" y="181"/>
                        <a:pt x="8" y="203"/>
                      </a:cubicBezTo>
                      <a:cubicBezTo>
                        <a:pt x="18" y="232"/>
                        <a:pt x="56" y="261"/>
                        <a:pt x="87" y="269"/>
                      </a:cubicBezTo>
                      <a:cubicBezTo>
                        <a:pt x="119" y="278"/>
                        <a:pt x="162" y="269"/>
                        <a:pt x="195" y="256"/>
                      </a:cubicBezTo>
                      <a:cubicBezTo>
                        <a:pt x="521" y="135"/>
                        <a:pt x="830" y="177"/>
                        <a:pt x="1124" y="353"/>
                      </a:cubicBezTo>
                      <a:cubicBezTo>
                        <a:pt x="1191" y="392"/>
                        <a:pt x="1254" y="440"/>
                        <a:pt x="1318" y="485"/>
                      </a:cubicBezTo>
                      <a:cubicBezTo>
                        <a:pt x="1321" y="480"/>
                        <a:pt x="1325" y="476"/>
                        <a:pt x="1328" y="47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23" name="Freeform 54">
                  <a:extLst>
                    <a:ext uri="{FF2B5EF4-FFF2-40B4-BE49-F238E27FC236}">
                      <a16:creationId xmlns:a16="http://schemas.microsoft.com/office/drawing/2014/main" xmlns="" id="{1B332F6F-BD24-2343-8E97-9F9DA786CB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9174" y="2576179"/>
                  <a:ext cx="415931" cy="344467"/>
                </a:xfrm>
                <a:custGeom>
                  <a:avLst/>
                  <a:gdLst>
                    <a:gd name="T0" fmla="*/ 951 w 952"/>
                    <a:gd name="T1" fmla="*/ 790 h 791"/>
                    <a:gd name="T2" fmla="*/ 951 w 952"/>
                    <a:gd name="T3" fmla="*/ 790 h 791"/>
                    <a:gd name="T4" fmla="*/ 772 w 952"/>
                    <a:gd name="T5" fmla="*/ 503 h 791"/>
                    <a:gd name="T6" fmla="*/ 772 w 952"/>
                    <a:gd name="T7" fmla="*/ 503 h 791"/>
                    <a:gd name="T8" fmla="*/ 295 w 952"/>
                    <a:gd name="T9" fmla="*/ 74 h 791"/>
                    <a:gd name="T10" fmla="*/ 295 w 952"/>
                    <a:gd name="T11" fmla="*/ 74 h 791"/>
                    <a:gd name="T12" fmla="*/ 194 w 952"/>
                    <a:gd name="T13" fmla="*/ 16 h 791"/>
                    <a:gd name="T14" fmla="*/ 194 w 952"/>
                    <a:gd name="T15" fmla="*/ 16 h 791"/>
                    <a:gd name="T16" fmla="*/ 120 w 952"/>
                    <a:gd name="T17" fmla="*/ 0 h 791"/>
                    <a:gd name="T18" fmla="*/ 120 w 952"/>
                    <a:gd name="T19" fmla="*/ 0 h 791"/>
                    <a:gd name="T20" fmla="*/ 17 w 952"/>
                    <a:gd name="T21" fmla="*/ 61 h 791"/>
                    <a:gd name="T22" fmla="*/ 17 w 952"/>
                    <a:gd name="T23" fmla="*/ 61 h 791"/>
                    <a:gd name="T24" fmla="*/ 62 w 952"/>
                    <a:gd name="T25" fmla="*/ 159 h 791"/>
                    <a:gd name="T26" fmla="*/ 62 w 952"/>
                    <a:gd name="T27" fmla="*/ 159 h 791"/>
                    <a:gd name="T28" fmla="*/ 312 w 952"/>
                    <a:gd name="T29" fmla="*/ 283 h 791"/>
                    <a:gd name="T30" fmla="*/ 312 w 952"/>
                    <a:gd name="T31" fmla="*/ 283 h 791"/>
                    <a:gd name="T32" fmla="*/ 951 w 952"/>
                    <a:gd name="T33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2" h="791">
                      <a:moveTo>
                        <a:pt x="951" y="790"/>
                      </a:moveTo>
                      <a:lnTo>
                        <a:pt x="951" y="790"/>
                      </a:lnTo>
                      <a:cubicBezTo>
                        <a:pt x="911" y="682"/>
                        <a:pt x="847" y="587"/>
                        <a:pt x="772" y="503"/>
                      </a:cubicBezTo>
                      <a:lnTo>
                        <a:pt x="772" y="503"/>
                      </a:lnTo>
                      <a:cubicBezTo>
                        <a:pt x="628" y="343"/>
                        <a:pt x="475" y="193"/>
                        <a:pt x="295" y="74"/>
                      </a:cubicBezTo>
                      <a:lnTo>
                        <a:pt x="295" y="74"/>
                      </a:lnTo>
                      <a:cubicBezTo>
                        <a:pt x="263" y="52"/>
                        <a:pt x="229" y="32"/>
                        <a:pt x="194" y="16"/>
                      </a:cubicBezTo>
                      <a:lnTo>
                        <a:pt x="194" y="16"/>
                      </a:lnTo>
                      <a:cubicBezTo>
                        <a:pt x="171" y="6"/>
                        <a:pt x="144" y="0"/>
                        <a:pt x="120" y="0"/>
                      </a:cubicBezTo>
                      <a:lnTo>
                        <a:pt x="120" y="0"/>
                      </a:lnTo>
                      <a:cubicBezTo>
                        <a:pt x="75" y="1"/>
                        <a:pt x="34" y="16"/>
                        <a:pt x="17" y="61"/>
                      </a:cubicBezTo>
                      <a:lnTo>
                        <a:pt x="17" y="61"/>
                      </a:lnTo>
                      <a:cubicBezTo>
                        <a:pt x="0" y="106"/>
                        <a:pt x="29" y="140"/>
                        <a:pt x="62" y="159"/>
                      </a:cubicBezTo>
                      <a:lnTo>
                        <a:pt x="62" y="159"/>
                      </a:lnTo>
                      <a:cubicBezTo>
                        <a:pt x="143" y="204"/>
                        <a:pt x="228" y="242"/>
                        <a:pt x="312" y="283"/>
                      </a:cubicBezTo>
                      <a:lnTo>
                        <a:pt x="312" y="283"/>
                      </a:lnTo>
                      <a:cubicBezTo>
                        <a:pt x="562" y="405"/>
                        <a:pt x="788" y="557"/>
                        <a:pt x="951" y="79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4" name="Freeform 55">
                  <a:extLst>
                    <a:ext uri="{FF2B5EF4-FFF2-40B4-BE49-F238E27FC236}">
                      <a16:creationId xmlns:a16="http://schemas.microsoft.com/office/drawing/2014/main" xmlns="" id="{775C90FB-4DC1-E74E-AF09-0C5CE278F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0801" y="1762442"/>
                  <a:ext cx="176640" cy="226560"/>
                </a:xfrm>
                <a:custGeom>
                  <a:avLst/>
                  <a:gdLst>
                    <a:gd name="T0" fmla="*/ 48532 w 404"/>
                    <a:gd name="T1" fmla="*/ 226126 h 522"/>
                    <a:gd name="T2" fmla="*/ 48532 w 404"/>
                    <a:gd name="T3" fmla="*/ 226126 h 522"/>
                    <a:gd name="T4" fmla="*/ 50281 w 404"/>
                    <a:gd name="T5" fmla="*/ 144964 h 522"/>
                    <a:gd name="T6" fmla="*/ 50281 w 404"/>
                    <a:gd name="T7" fmla="*/ 144964 h 522"/>
                    <a:gd name="T8" fmla="*/ 53779 w 404"/>
                    <a:gd name="T9" fmla="*/ 123263 h 522"/>
                    <a:gd name="T10" fmla="*/ 53779 w 404"/>
                    <a:gd name="T11" fmla="*/ 123263 h 522"/>
                    <a:gd name="T12" fmla="*/ 88320 w 404"/>
                    <a:gd name="T13" fmla="*/ 79426 h 522"/>
                    <a:gd name="T14" fmla="*/ 88320 w 404"/>
                    <a:gd name="T15" fmla="*/ 79426 h 522"/>
                    <a:gd name="T16" fmla="*/ 119363 w 404"/>
                    <a:gd name="T17" fmla="*/ 111978 h 522"/>
                    <a:gd name="T18" fmla="*/ 119363 w 404"/>
                    <a:gd name="T19" fmla="*/ 111978 h 522"/>
                    <a:gd name="T20" fmla="*/ 126359 w 404"/>
                    <a:gd name="T21" fmla="*/ 210067 h 522"/>
                    <a:gd name="T22" fmla="*/ 126359 w 404"/>
                    <a:gd name="T23" fmla="*/ 210067 h 522"/>
                    <a:gd name="T24" fmla="*/ 167458 w 404"/>
                    <a:gd name="T25" fmla="*/ 70746 h 522"/>
                    <a:gd name="T26" fmla="*/ 167458 w 404"/>
                    <a:gd name="T27" fmla="*/ 70746 h 522"/>
                    <a:gd name="T28" fmla="*/ 94878 w 404"/>
                    <a:gd name="T29" fmla="*/ 1736 h 522"/>
                    <a:gd name="T30" fmla="*/ 94878 w 404"/>
                    <a:gd name="T31" fmla="*/ 1736 h 522"/>
                    <a:gd name="T32" fmla="*/ 19675 w 404"/>
                    <a:gd name="T33" fmla="*/ 59895 h 522"/>
                    <a:gd name="T34" fmla="*/ 19675 w 404"/>
                    <a:gd name="T35" fmla="*/ 59895 h 522"/>
                    <a:gd name="T36" fmla="*/ 48532 w 404"/>
                    <a:gd name="T37" fmla="*/ 226126 h 5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4" h="522">
                      <a:moveTo>
                        <a:pt x="111" y="521"/>
                      </a:moveTo>
                      <a:lnTo>
                        <a:pt x="111" y="521"/>
                      </a:lnTo>
                      <a:cubicBezTo>
                        <a:pt x="112" y="455"/>
                        <a:pt x="113" y="394"/>
                        <a:pt x="115" y="334"/>
                      </a:cubicBezTo>
                      <a:cubicBezTo>
                        <a:pt x="115" y="317"/>
                        <a:pt x="114" y="296"/>
                        <a:pt x="123" y="284"/>
                      </a:cubicBezTo>
                      <a:cubicBezTo>
                        <a:pt x="147" y="249"/>
                        <a:pt x="175" y="217"/>
                        <a:pt x="202" y="183"/>
                      </a:cubicBezTo>
                      <a:cubicBezTo>
                        <a:pt x="226" y="208"/>
                        <a:pt x="256" y="229"/>
                        <a:pt x="273" y="258"/>
                      </a:cubicBezTo>
                      <a:cubicBezTo>
                        <a:pt x="317" y="329"/>
                        <a:pt x="311" y="406"/>
                        <a:pt x="289" y="484"/>
                      </a:cubicBezTo>
                      <a:cubicBezTo>
                        <a:pt x="353" y="386"/>
                        <a:pt x="403" y="284"/>
                        <a:pt x="383" y="163"/>
                      </a:cubicBezTo>
                      <a:cubicBezTo>
                        <a:pt x="369" y="72"/>
                        <a:pt x="301" y="9"/>
                        <a:pt x="217" y="4"/>
                      </a:cubicBezTo>
                      <a:cubicBezTo>
                        <a:pt x="141" y="0"/>
                        <a:pt x="74" y="52"/>
                        <a:pt x="45" y="138"/>
                      </a:cubicBezTo>
                      <a:cubicBezTo>
                        <a:pt x="0" y="276"/>
                        <a:pt x="36" y="400"/>
                        <a:pt x="111" y="521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25" name="Freeform 56">
                  <a:extLst>
                    <a:ext uri="{FF2B5EF4-FFF2-40B4-BE49-F238E27FC236}">
                      <a16:creationId xmlns:a16="http://schemas.microsoft.com/office/drawing/2014/main" xmlns="" id="{74F83C4C-268B-724A-91C0-AE3AB78CC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7244" y="2408414"/>
                  <a:ext cx="127002" cy="282558"/>
                </a:xfrm>
                <a:custGeom>
                  <a:avLst/>
                  <a:gdLst>
                    <a:gd name="T0" fmla="*/ 73 w 291"/>
                    <a:gd name="T1" fmla="*/ 0 h 648"/>
                    <a:gd name="T2" fmla="*/ 73 w 291"/>
                    <a:gd name="T3" fmla="*/ 0 h 648"/>
                    <a:gd name="T4" fmla="*/ 20 w 291"/>
                    <a:gd name="T5" fmla="*/ 330 h 648"/>
                    <a:gd name="T6" fmla="*/ 20 w 291"/>
                    <a:gd name="T7" fmla="*/ 330 h 648"/>
                    <a:gd name="T8" fmla="*/ 172 w 291"/>
                    <a:gd name="T9" fmla="*/ 619 h 648"/>
                    <a:gd name="T10" fmla="*/ 172 w 291"/>
                    <a:gd name="T11" fmla="*/ 619 h 648"/>
                    <a:gd name="T12" fmla="*/ 249 w 291"/>
                    <a:gd name="T13" fmla="*/ 636 h 648"/>
                    <a:gd name="T14" fmla="*/ 249 w 291"/>
                    <a:gd name="T15" fmla="*/ 636 h 648"/>
                    <a:gd name="T16" fmla="*/ 286 w 291"/>
                    <a:gd name="T17" fmla="*/ 557 h 648"/>
                    <a:gd name="T18" fmla="*/ 286 w 291"/>
                    <a:gd name="T19" fmla="*/ 557 h 648"/>
                    <a:gd name="T20" fmla="*/ 232 w 291"/>
                    <a:gd name="T21" fmla="*/ 388 h 648"/>
                    <a:gd name="T22" fmla="*/ 232 w 291"/>
                    <a:gd name="T23" fmla="*/ 388 h 648"/>
                    <a:gd name="T24" fmla="*/ 73 w 291"/>
                    <a:gd name="T25" fmla="*/ 0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1" h="648">
                      <a:moveTo>
                        <a:pt x="73" y="0"/>
                      </a:moveTo>
                      <a:lnTo>
                        <a:pt x="73" y="0"/>
                      </a:lnTo>
                      <a:cubicBezTo>
                        <a:pt x="42" y="109"/>
                        <a:pt x="0" y="216"/>
                        <a:pt x="20" y="330"/>
                      </a:cubicBezTo>
                      <a:lnTo>
                        <a:pt x="20" y="330"/>
                      </a:lnTo>
                      <a:cubicBezTo>
                        <a:pt x="39" y="443"/>
                        <a:pt x="73" y="550"/>
                        <a:pt x="172" y="619"/>
                      </a:cubicBezTo>
                      <a:lnTo>
                        <a:pt x="172" y="619"/>
                      </a:lnTo>
                      <a:cubicBezTo>
                        <a:pt x="193" y="634"/>
                        <a:pt x="234" y="647"/>
                        <a:pt x="249" y="636"/>
                      </a:cubicBezTo>
                      <a:lnTo>
                        <a:pt x="249" y="636"/>
                      </a:lnTo>
                      <a:cubicBezTo>
                        <a:pt x="271" y="621"/>
                        <a:pt x="290" y="582"/>
                        <a:pt x="286" y="557"/>
                      </a:cubicBezTo>
                      <a:lnTo>
                        <a:pt x="286" y="557"/>
                      </a:lnTo>
                      <a:cubicBezTo>
                        <a:pt x="276" y="499"/>
                        <a:pt x="261" y="438"/>
                        <a:pt x="232" y="388"/>
                      </a:cubicBezTo>
                      <a:lnTo>
                        <a:pt x="232" y="388"/>
                      </a:lnTo>
                      <a:cubicBezTo>
                        <a:pt x="162" y="266"/>
                        <a:pt x="81" y="149"/>
                        <a:pt x="73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6" name="Freeform 57">
                  <a:extLst>
                    <a:ext uri="{FF2B5EF4-FFF2-40B4-BE49-F238E27FC236}">
                      <a16:creationId xmlns:a16="http://schemas.microsoft.com/office/drawing/2014/main" xmlns="" id="{138E5665-AA43-A347-80B9-9E4F4D583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09" y="2089301"/>
                  <a:ext cx="346080" cy="100007"/>
                </a:xfrm>
                <a:custGeom>
                  <a:avLst/>
                  <a:gdLst>
                    <a:gd name="T0" fmla="*/ 0 w 793"/>
                    <a:gd name="T1" fmla="*/ 45 h 228"/>
                    <a:gd name="T2" fmla="*/ 0 w 793"/>
                    <a:gd name="T3" fmla="*/ 45 h 228"/>
                    <a:gd name="T4" fmla="*/ 441 w 793"/>
                    <a:gd name="T5" fmla="*/ 221 h 228"/>
                    <a:gd name="T6" fmla="*/ 441 w 793"/>
                    <a:gd name="T7" fmla="*/ 221 h 228"/>
                    <a:gd name="T8" fmla="*/ 710 w 793"/>
                    <a:gd name="T9" fmla="*/ 163 h 228"/>
                    <a:gd name="T10" fmla="*/ 710 w 793"/>
                    <a:gd name="T11" fmla="*/ 163 h 228"/>
                    <a:gd name="T12" fmla="*/ 753 w 793"/>
                    <a:gd name="T13" fmla="*/ 127 h 228"/>
                    <a:gd name="T14" fmla="*/ 753 w 793"/>
                    <a:gd name="T15" fmla="*/ 127 h 228"/>
                    <a:gd name="T16" fmla="*/ 770 w 793"/>
                    <a:gd name="T17" fmla="*/ 35 h 228"/>
                    <a:gd name="T18" fmla="*/ 770 w 793"/>
                    <a:gd name="T19" fmla="*/ 35 h 228"/>
                    <a:gd name="T20" fmla="*/ 679 w 793"/>
                    <a:gd name="T21" fmla="*/ 12 h 228"/>
                    <a:gd name="T22" fmla="*/ 679 w 793"/>
                    <a:gd name="T23" fmla="*/ 12 h 228"/>
                    <a:gd name="T24" fmla="*/ 528 w 793"/>
                    <a:gd name="T25" fmla="*/ 60 h 228"/>
                    <a:gd name="T26" fmla="*/ 528 w 793"/>
                    <a:gd name="T27" fmla="*/ 60 h 228"/>
                    <a:gd name="T28" fmla="*/ 0 w 793"/>
                    <a:gd name="T29" fmla="*/ 45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3" h="228">
                      <a:moveTo>
                        <a:pt x="0" y="45"/>
                      </a:moveTo>
                      <a:lnTo>
                        <a:pt x="0" y="45"/>
                      </a:lnTo>
                      <a:cubicBezTo>
                        <a:pt x="128" y="181"/>
                        <a:pt x="281" y="212"/>
                        <a:pt x="441" y="221"/>
                      </a:cubicBezTo>
                      <a:lnTo>
                        <a:pt x="441" y="221"/>
                      </a:lnTo>
                      <a:cubicBezTo>
                        <a:pt x="536" y="227"/>
                        <a:pt x="628" y="216"/>
                        <a:pt x="710" y="163"/>
                      </a:cubicBezTo>
                      <a:lnTo>
                        <a:pt x="710" y="163"/>
                      </a:lnTo>
                      <a:cubicBezTo>
                        <a:pt x="725" y="153"/>
                        <a:pt x="741" y="141"/>
                        <a:pt x="753" y="127"/>
                      </a:cubicBezTo>
                      <a:lnTo>
                        <a:pt x="753" y="127"/>
                      </a:lnTo>
                      <a:cubicBezTo>
                        <a:pt x="776" y="101"/>
                        <a:pt x="792" y="69"/>
                        <a:pt x="770" y="35"/>
                      </a:cubicBezTo>
                      <a:lnTo>
                        <a:pt x="770" y="35"/>
                      </a:lnTo>
                      <a:cubicBezTo>
                        <a:pt x="747" y="0"/>
                        <a:pt x="713" y="1"/>
                        <a:pt x="679" y="12"/>
                      </a:cubicBezTo>
                      <a:lnTo>
                        <a:pt x="679" y="12"/>
                      </a:lnTo>
                      <a:cubicBezTo>
                        <a:pt x="628" y="28"/>
                        <a:pt x="579" y="46"/>
                        <a:pt x="528" y="60"/>
                      </a:cubicBezTo>
                      <a:lnTo>
                        <a:pt x="528" y="60"/>
                      </a:lnTo>
                      <a:cubicBezTo>
                        <a:pt x="356" y="109"/>
                        <a:pt x="184" y="135"/>
                        <a:pt x="0" y="4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7" name="Freeform 58">
                  <a:extLst>
                    <a:ext uri="{FF2B5EF4-FFF2-40B4-BE49-F238E27FC236}">
                      <a16:creationId xmlns:a16="http://schemas.microsoft.com/office/drawing/2014/main" xmlns="" id="{217C6EB9-3846-9A46-909F-0A4AEB618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5350" y="2439159"/>
                  <a:ext cx="280991" cy="234936"/>
                </a:xfrm>
                <a:custGeom>
                  <a:avLst/>
                  <a:gdLst>
                    <a:gd name="T0" fmla="*/ 0 w 644"/>
                    <a:gd name="T1" fmla="*/ 5 h 537"/>
                    <a:gd name="T2" fmla="*/ 0 w 644"/>
                    <a:gd name="T3" fmla="*/ 5 h 537"/>
                    <a:gd name="T4" fmla="*/ 220 w 644"/>
                    <a:gd name="T5" fmla="*/ 369 h 537"/>
                    <a:gd name="T6" fmla="*/ 220 w 644"/>
                    <a:gd name="T7" fmla="*/ 369 h 537"/>
                    <a:gd name="T8" fmla="*/ 543 w 644"/>
                    <a:gd name="T9" fmla="*/ 525 h 537"/>
                    <a:gd name="T10" fmla="*/ 543 w 644"/>
                    <a:gd name="T11" fmla="*/ 525 h 537"/>
                    <a:gd name="T12" fmla="*/ 549 w 644"/>
                    <a:gd name="T13" fmla="*/ 525 h 537"/>
                    <a:gd name="T14" fmla="*/ 549 w 644"/>
                    <a:gd name="T15" fmla="*/ 525 h 537"/>
                    <a:gd name="T16" fmla="*/ 643 w 644"/>
                    <a:gd name="T17" fmla="*/ 487 h 537"/>
                    <a:gd name="T18" fmla="*/ 643 w 644"/>
                    <a:gd name="T19" fmla="*/ 487 h 537"/>
                    <a:gd name="T20" fmla="*/ 581 w 644"/>
                    <a:gd name="T21" fmla="*/ 393 h 537"/>
                    <a:gd name="T22" fmla="*/ 581 w 644"/>
                    <a:gd name="T23" fmla="*/ 393 h 537"/>
                    <a:gd name="T24" fmla="*/ 466 w 644"/>
                    <a:gd name="T25" fmla="*/ 342 h 537"/>
                    <a:gd name="T26" fmla="*/ 466 w 644"/>
                    <a:gd name="T27" fmla="*/ 342 h 537"/>
                    <a:gd name="T28" fmla="*/ 112 w 644"/>
                    <a:gd name="T29" fmla="*/ 109 h 537"/>
                    <a:gd name="T30" fmla="*/ 112 w 644"/>
                    <a:gd name="T31" fmla="*/ 109 h 537"/>
                    <a:gd name="T32" fmla="*/ 12 w 644"/>
                    <a:gd name="T33" fmla="*/ 0 h 537"/>
                    <a:gd name="T34" fmla="*/ 12 w 644"/>
                    <a:gd name="T35" fmla="*/ 0 h 537"/>
                    <a:gd name="T36" fmla="*/ 0 w 644"/>
                    <a:gd name="T37" fmla="*/ 5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4" h="53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72" y="127"/>
                        <a:pt x="133" y="258"/>
                        <a:pt x="220" y="369"/>
                      </a:cubicBezTo>
                      <a:lnTo>
                        <a:pt x="220" y="369"/>
                      </a:lnTo>
                      <a:cubicBezTo>
                        <a:pt x="297" y="466"/>
                        <a:pt x="406" y="536"/>
                        <a:pt x="543" y="525"/>
                      </a:cubicBezTo>
                      <a:lnTo>
                        <a:pt x="543" y="525"/>
                      </a:lnTo>
                      <a:cubicBezTo>
                        <a:pt x="545" y="525"/>
                        <a:pt x="547" y="526"/>
                        <a:pt x="549" y="525"/>
                      </a:cubicBezTo>
                      <a:lnTo>
                        <a:pt x="549" y="525"/>
                      </a:lnTo>
                      <a:cubicBezTo>
                        <a:pt x="580" y="512"/>
                        <a:pt x="611" y="500"/>
                        <a:pt x="643" y="487"/>
                      </a:cubicBezTo>
                      <a:lnTo>
                        <a:pt x="643" y="487"/>
                      </a:lnTo>
                      <a:cubicBezTo>
                        <a:pt x="623" y="455"/>
                        <a:pt x="609" y="415"/>
                        <a:pt x="581" y="393"/>
                      </a:cubicBezTo>
                      <a:lnTo>
                        <a:pt x="581" y="393"/>
                      </a:lnTo>
                      <a:cubicBezTo>
                        <a:pt x="549" y="367"/>
                        <a:pt x="506" y="353"/>
                        <a:pt x="466" y="342"/>
                      </a:cubicBezTo>
                      <a:lnTo>
                        <a:pt x="466" y="342"/>
                      </a:lnTo>
                      <a:cubicBezTo>
                        <a:pt x="322" y="302"/>
                        <a:pt x="198" y="235"/>
                        <a:pt x="112" y="109"/>
                      </a:cubicBezTo>
                      <a:lnTo>
                        <a:pt x="112" y="109"/>
                      </a:lnTo>
                      <a:cubicBezTo>
                        <a:pt x="84" y="69"/>
                        <a:pt x="45" y="36"/>
                        <a:pt x="12" y="0"/>
                      </a:cubicBezTo>
                      <a:lnTo>
                        <a:pt x="12" y="0"/>
                      </a:lnTo>
                      <a:cubicBezTo>
                        <a:pt x="8" y="2"/>
                        <a:pt x="4" y="3"/>
                        <a:pt x="0" y="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8" name="Freeform 59">
                  <a:extLst>
                    <a:ext uri="{FF2B5EF4-FFF2-40B4-BE49-F238E27FC236}">
                      <a16:creationId xmlns:a16="http://schemas.microsoft.com/office/drawing/2014/main" xmlns="" id="{38B80FC7-B13B-104B-B7A4-E8C022FE2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382" y="2147194"/>
                  <a:ext cx="155577" cy="292082"/>
                </a:xfrm>
                <a:custGeom>
                  <a:avLst/>
                  <a:gdLst>
                    <a:gd name="T0" fmla="*/ 0 w 359"/>
                    <a:gd name="T1" fmla="*/ 671 h 672"/>
                    <a:gd name="T2" fmla="*/ 0 w 359"/>
                    <a:gd name="T3" fmla="*/ 671 h 672"/>
                    <a:gd name="T4" fmla="*/ 321 w 359"/>
                    <a:gd name="T5" fmla="*/ 287 h 672"/>
                    <a:gd name="T6" fmla="*/ 321 w 359"/>
                    <a:gd name="T7" fmla="*/ 287 h 672"/>
                    <a:gd name="T8" fmla="*/ 355 w 359"/>
                    <a:gd name="T9" fmla="*/ 88 h 672"/>
                    <a:gd name="T10" fmla="*/ 355 w 359"/>
                    <a:gd name="T11" fmla="*/ 88 h 672"/>
                    <a:gd name="T12" fmla="*/ 338 w 359"/>
                    <a:gd name="T13" fmla="*/ 39 h 672"/>
                    <a:gd name="T14" fmla="*/ 338 w 359"/>
                    <a:gd name="T15" fmla="*/ 39 h 672"/>
                    <a:gd name="T16" fmla="*/ 271 w 359"/>
                    <a:gd name="T17" fmla="*/ 2 h 672"/>
                    <a:gd name="T18" fmla="*/ 271 w 359"/>
                    <a:gd name="T19" fmla="*/ 2 h 672"/>
                    <a:gd name="T20" fmla="*/ 218 w 359"/>
                    <a:gd name="T21" fmla="*/ 55 h 672"/>
                    <a:gd name="T22" fmla="*/ 218 w 359"/>
                    <a:gd name="T23" fmla="*/ 55 h 672"/>
                    <a:gd name="T24" fmla="*/ 168 w 359"/>
                    <a:gd name="T25" fmla="*/ 225 h 672"/>
                    <a:gd name="T26" fmla="*/ 168 w 359"/>
                    <a:gd name="T27" fmla="*/ 225 h 672"/>
                    <a:gd name="T28" fmla="*/ 0 w 359"/>
                    <a:gd name="T29" fmla="*/ 671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9" h="672">
                      <a:moveTo>
                        <a:pt x="0" y="671"/>
                      </a:moveTo>
                      <a:lnTo>
                        <a:pt x="0" y="671"/>
                      </a:lnTo>
                      <a:cubicBezTo>
                        <a:pt x="130" y="561"/>
                        <a:pt x="266" y="455"/>
                        <a:pt x="321" y="287"/>
                      </a:cubicBezTo>
                      <a:lnTo>
                        <a:pt x="321" y="287"/>
                      </a:lnTo>
                      <a:cubicBezTo>
                        <a:pt x="342" y="224"/>
                        <a:pt x="347" y="155"/>
                        <a:pt x="355" y="88"/>
                      </a:cubicBezTo>
                      <a:lnTo>
                        <a:pt x="355" y="88"/>
                      </a:lnTo>
                      <a:cubicBezTo>
                        <a:pt x="358" y="72"/>
                        <a:pt x="349" y="49"/>
                        <a:pt x="338" y="39"/>
                      </a:cubicBezTo>
                      <a:lnTo>
                        <a:pt x="338" y="39"/>
                      </a:lnTo>
                      <a:cubicBezTo>
                        <a:pt x="319" y="22"/>
                        <a:pt x="292" y="0"/>
                        <a:pt x="271" y="2"/>
                      </a:cubicBezTo>
                      <a:lnTo>
                        <a:pt x="271" y="2"/>
                      </a:lnTo>
                      <a:cubicBezTo>
                        <a:pt x="251" y="5"/>
                        <a:pt x="227" y="33"/>
                        <a:pt x="218" y="55"/>
                      </a:cubicBezTo>
                      <a:lnTo>
                        <a:pt x="218" y="55"/>
                      </a:lnTo>
                      <a:cubicBezTo>
                        <a:pt x="197" y="110"/>
                        <a:pt x="178" y="167"/>
                        <a:pt x="168" y="225"/>
                      </a:cubicBezTo>
                      <a:lnTo>
                        <a:pt x="168" y="225"/>
                      </a:lnTo>
                      <a:cubicBezTo>
                        <a:pt x="141" y="385"/>
                        <a:pt x="95" y="535"/>
                        <a:pt x="0" y="67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29" name="Freeform 60">
                  <a:extLst>
                    <a:ext uri="{FF2B5EF4-FFF2-40B4-BE49-F238E27FC236}">
                      <a16:creationId xmlns:a16="http://schemas.microsoft.com/office/drawing/2014/main" xmlns="" id="{C4BE6E48-BE9E-1647-8B6F-0B53F4444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6062" y="2863509"/>
                  <a:ext cx="401644" cy="196838"/>
                </a:xfrm>
                <a:custGeom>
                  <a:avLst/>
                  <a:gdLst>
                    <a:gd name="T0" fmla="*/ 16 w 921"/>
                    <a:gd name="T1" fmla="*/ 451 h 452"/>
                    <a:gd name="T2" fmla="*/ 16 w 921"/>
                    <a:gd name="T3" fmla="*/ 451 h 452"/>
                    <a:gd name="T4" fmla="*/ 230 w 921"/>
                    <a:gd name="T5" fmla="*/ 232 h 452"/>
                    <a:gd name="T6" fmla="*/ 230 w 921"/>
                    <a:gd name="T7" fmla="*/ 232 h 452"/>
                    <a:gd name="T8" fmla="*/ 697 w 921"/>
                    <a:gd name="T9" fmla="*/ 150 h 452"/>
                    <a:gd name="T10" fmla="*/ 697 w 921"/>
                    <a:gd name="T11" fmla="*/ 150 h 452"/>
                    <a:gd name="T12" fmla="*/ 867 w 921"/>
                    <a:gd name="T13" fmla="*/ 151 h 452"/>
                    <a:gd name="T14" fmla="*/ 867 w 921"/>
                    <a:gd name="T15" fmla="*/ 151 h 452"/>
                    <a:gd name="T16" fmla="*/ 919 w 921"/>
                    <a:gd name="T17" fmla="*/ 109 h 452"/>
                    <a:gd name="T18" fmla="*/ 919 w 921"/>
                    <a:gd name="T19" fmla="*/ 109 h 452"/>
                    <a:gd name="T20" fmla="*/ 886 w 921"/>
                    <a:gd name="T21" fmla="*/ 41 h 452"/>
                    <a:gd name="T22" fmla="*/ 886 w 921"/>
                    <a:gd name="T23" fmla="*/ 41 h 452"/>
                    <a:gd name="T24" fmla="*/ 829 w 921"/>
                    <a:gd name="T25" fmla="*/ 22 h 452"/>
                    <a:gd name="T26" fmla="*/ 829 w 921"/>
                    <a:gd name="T27" fmla="*/ 22 h 452"/>
                    <a:gd name="T28" fmla="*/ 115 w 921"/>
                    <a:gd name="T29" fmla="*/ 274 h 452"/>
                    <a:gd name="T30" fmla="*/ 115 w 921"/>
                    <a:gd name="T31" fmla="*/ 274 h 452"/>
                    <a:gd name="T32" fmla="*/ 0 w 921"/>
                    <a:gd name="T33" fmla="*/ 439 h 452"/>
                    <a:gd name="T34" fmla="*/ 0 w 921"/>
                    <a:gd name="T35" fmla="*/ 439 h 452"/>
                    <a:gd name="T36" fmla="*/ 16 w 921"/>
                    <a:gd name="T37" fmla="*/ 451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21" h="452">
                      <a:moveTo>
                        <a:pt x="16" y="451"/>
                      </a:moveTo>
                      <a:lnTo>
                        <a:pt x="16" y="451"/>
                      </a:lnTo>
                      <a:cubicBezTo>
                        <a:pt x="65" y="356"/>
                        <a:pt x="136" y="281"/>
                        <a:pt x="230" y="232"/>
                      </a:cubicBezTo>
                      <a:lnTo>
                        <a:pt x="230" y="232"/>
                      </a:lnTo>
                      <a:cubicBezTo>
                        <a:pt x="376" y="154"/>
                        <a:pt x="529" y="115"/>
                        <a:pt x="697" y="150"/>
                      </a:cubicBezTo>
                      <a:lnTo>
                        <a:pt x="697" y="150"/>
                      </a:lnTo>
                      <a:cubicBezTo>
                        <a:pt x="751" y="161"/>
                        <a:pt x="811" y="156"/>
                        <a:pt x="867" y="151"/>
                      </a:cubicBezTo>
                      <a:lnTo>
                        <a:pt x="867" y="151"/>
                      </a:lnTo>
                      <a:cubicBezTo>
                        <a:pt x="887" y="149"/>
                        <a:pt x="917" y="124"/>
                        <a:pt x="919" y="109"/>
                      </a:cubicBezTo>
                      <a:lnTo>
                        <a:pt x="919" y="109"/>
                      </a:lnTo>
                      <a:cubicBezTo>
                        <a:pt x="920" y="86"/>
                        <a:pt x="903" y="59"/>
                        <a:pt x="886" y="41"/>
                      </a:cubicBezTo>
                      <a:lnTo>
                        <a:pt x="886" y="41"/>
                      </a:lnTo>
                      <a:cubicBezTo>
                        <a:pt x="873" y="28"/>
                        <a:pt x="849" y="23"/>
                        <a:pt x="829" y="22"/>
                      </a:cubicBezTo>
                      <a:lnTo>
                        <a:pt x="829" y="22"/>
                      </a:lnTo>
                      <a:cubicBezTo>
                        <a:pt x="554" y="0"/>
                        <a:pt x="309" y="70"/>
                        <a:pt x="115" y="274"/>
                      </a:cubicBezTo>
                      <a:lnTo>
                        <a:pt x="115" y="274"/>
                      </a:lnTo>
                      <a:cubicBezTo>
                        <a:pt x="69" y="322"/>
                        <a:pt x="38" y="383"/>
                        <a:pt x="0" y="439"/>
                      </a:cubicBezTo>
                      <a:lnTo>
                        <a:pt x="0" y="439"/>
                      </a:lnTo>
                      <a:cubicBezTo>
                        <a:pt x="5" y="443"/>
                        <a:pt x="10" y="447"/>
                        <a:pt x="16" y="45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0" name="Freeform 61">
                  <a:extLst>
                    <a:ext uri="{FF2B5EF4-FFF2-40B4-BE49-F238E27FC236}">
                      <a16:creationId xmlns:a16="http://schemas.microsoft.com/office/drawing/2014/main" xmlns="" id="{327C5A84-26DF-4942-AF6F-A4411318B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882" y="2672522"/>
                  <a:ext cx="211200" cy="339839"/>
                </a:xfrm>
                <a:custGeom>
                  <a:avLst/>
                  <a:gdLst>
                    <a:gd name="T0" fmla="*/ 210765 w 485"/>
                    <a:gd name="T1" fmla="*/ 339404 h 781"/>
                    <a:gd name="T2" fmla="*/ 210765 w 485"/>
                    <a:gd name="T3" fmla="*/ 339404 h 781"/>
                    <a:gd name="T4" fmla="*/ 186379 w 485"/>
                    <a:gd name="T5" fmla="*/ 233667 h 781"/>
                    <a:gd name="T6" fmla="*/ 186379 w 485"/>
                    <a:gd name="T7" fmla="*/ 233667 h 781"/>
                    <a:gd name="T8" fmla="*/ 55304 w 485"/>
                    <a:gd name="T9" fmla="*/ 16970 h 781"/>
                    <a:gd name="T10" fmla="*/ 55304 w 485"/>
                    <a:gd name="T11" fmla="*/ 16970 h 781"/>
                    <a:gd name="T12" fmla="*/ 37450 w 485"/>
                    <a:gd name="T13" fmla="*/ 1741 h 781"/>
                    <a:gd name="T14" fmla="*/ 37450 w 485"/>
                    <a:gd name="T15" fmla="*/ 1741 h 781"/>
                    <a:gd name="T16" fmla="*/ 3048 w 485"/>
                    <a:gd name="T17" fmla="*/ 5222 h 781"/>
                    <a:gd name="T18" fmla="*/ 3048 w 485"/>
                    <a:gd name="T19" fmla="*/ 5222 h 781"/>
                    <a:gd name="T20" fmla="*/ 5661 w 485"/>
                    <a:gd name="T21" fmla="*/ 33070 h 781"/>
                    <a:gd name="T22" fmla="*/ 5661 w 485"/>
                    <a:gd name="T23" fmla="*/ 33070 h 781"/>
                    <a:gd name="T24" fmla="*/ 114092 w 485"/>
                    <a:gd name="T25" fmla="*/ 175794 h 781"/>
                    <a:gd name="T26" fmla="*/ 114092 w 485"/>
                    <a:gd name="T27" fmla="*/ 175794 h 781"/>
                    <a:gd name="T28" fmla="*/ 201184 w 485"/>
                    <a:gd name="T29" fmla="*/ 334182 h 781"/>
                    <a:gd name="T30" fmla="*/ 201184 w 485"/>
                    <a:gd name="T31" fmla="*/ 334182 h 781"/>
                    <a:gd name="T32" fmla="*/ 210765 w 485"/>
                    <a:gd name="T33" fmla="*/ 339404 h 78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85" h="781">
                      <a:moveTo>
                        <a:pt x="484" y="780"/>
                      </a:moveTo>
                      <a:lnTo>
                        <a:pt x="484" y="780"/>
                      </a:lnTo>
                      <a:cubicBezTo>
                        <a:pt x="464" y="693"/>
                        <a:pt x="454" y="612"/>
                        <a:pt x="428" y="537"/>
                      </a:cubicBezTo>
                      <a:cubicBezTo>
                        <a:pt x="363" y="350"/>
                        <a:pt x="257" y="187"/>
                        <a:pt x="127" y="39"/>
                      </a:cubicBezTo>
                      <a:cubicBezTo>
                        <a:pt x="115" y="25"/>
                        <a:pt x="101" y="6"/>
                        <a:pt x="86" y="4"/>
                      </a:cubicBezTo>
                      <a:cubicBezTo>
                        <a:pt x="60" y="0"/>
                        <a:pt x="30" y="1"/>
                        <a:pt x="7" y="12"/>
                      </a:cubicBezTo>
                      <a:cubicBezTo>
                        <a:pt x="0" y="15"/>
                        <a:pt x="1" y="61"/>
                        <a:pt x="13" y="76"/>
                      </a:cubicBezTo>
                      <a:cubicBezTo>
                        <a:pt x="94" y="187"/>
                        <a:pt x="178" y="296"/>
                        <a:pt x="262" y="404"/>
                      </a:cubicBezTo>
                      <a:cubicBezTo>
                        <a:pt x="348" y="515"/>
                        <a:pt x="415" y="636"/>
                        <a:pt x="462" y="768"/>
                      </a:cubicBezTo>
                      <a:cubicBezTo>
                        <a:pt x="463" y="771"/>
                        <a:pt x="467" y="771"/>
                        <a:pt x="484" y="780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31" name="Freeform 62">
                  <a:extLst>
                    <a:ext uri="{FF2B5EF4-FFF2-40B4-BE49-F238E27FC236}">
                      <a16:creationId xmlns:a16="http://schemas.microsoft.com/office/drawing/2014/main" xmlns="" id="{0FDF92DD-1369-3747-A566-75B92058F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195" y="1715875"/>
                  <a:ext cx="242892" cy="250810"/>
                </a:xfrm>
                <a:custGeom>
                  <a:avLst/>
                  <a:gdLst>
                    <a:gd name="T0" fmla="*/ 0 w 558"/>
                    <a:gd name="T1" fmla="*/ 575 h 576"/>
                    <a:gd name="T2" fmla="*/ 0 w 558"/>
                    <a:gd name="T3" fmla="*/ 575 h 576"/>
                    <a:gd name="T4" fmla="*/ 166 w 558"/>
                    <a:gd name="T5" fmla="*/ 368 h 576"/>
                    <a:gd name="T6" fmla="*/ 166 w 558"/>
                    <a:gd name="T7" fmla="*/ 368 h 576"/>
                    <a:gd name="T8" fmla="*/ 391 w 558"/>
                    <a:gd name="T9" fmla="*/ 235 h 576"/>
                    <a:gd name="T10" fmla="*/ 391 w 558"/>
                    <a:gd name="T11" fmla="*/ 235 h 576"/>
                    <a:gd name="T12" fmla="*/ 514 w 558"/>
                    <a:gd name="T13" fmla="*/ 124 h 576"/>
                    <a:gd name="T14" fmla="*/ 514 w 558"/>
                    <a:gd name="T15" fmla="*/ 124 h 576"/>
                    <a:gd name="T16" fmla="*/ 523 w 558"/>
                    <a:gd name="T17" fmla="*/ 33 h 576"/>
                    <a:gd name="T18" fmla="*/ 523 w 558"/>
                    <a:gd name="T19" fmla="*/ 33 h 576"/>
                    <a:gd name="T20" fmla="*/ 415 w 558"/>
                    <a:gd name="T21" fmla="*/ 21 h 576"/>
                    <a:gd name="T22" fmla="*/ 415 w 558"/>
                    <a:gd name="T23" fmla="*/ 21 h 576"/>
                    <a:gd name="T24" fmla="*/ 175 w 558"/>
                    <a:gd name="T25" fmla="*/ 223 h 576"/>
                    <a:gd name="T26" fmla="*/ 175 w 558"/>
                    <a:gd name="T27" fmla="*/ 223 h 576"/>
                    <a:gd name="T28" fmla="*/ 0 w 558"/>
                    <a:gd name="T29" fmla="*/ 575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58" h="576">
                      <a:moveTo>
                        <a:pt x="0" y="575"/>
                      </a:moveTo>
                      <a:lnTo>
                        <a:pt x="0" y="575"/>
                      </a:lnTo>
                      <a:cubicBezTo>
                        <a:pt x="57" y="502"/>
                        <a:pt x="102" y="424"/>
                        <a:pt x="166" y="368"/>
                      </a:cubicBezTo>
                      <a:lnTo>
                        <a:pt x="166" y="368"/>
                      </a:lnTo>
                      <a:cubicBezTo>
                        <a:pt x="231" y="313"/>
                        <a:pt x="318" y="283"/>
                        <a:pt x="391" y="235"/>
                      </a:cubicBezTo>
                      <a:lnTo>
                        <a:pt x="391" y="235"/>
                      </a:lnTo>
                      <a:cubicBezTo>
                        <a:pt x="437" y="205"/>
                        <a:pt x="477" y="165"/>
                        <a:pt x="514" y="124"/>
                      </a:cubicBezTo>
                      <a:lnTo>
                        <a:pt x="514" y="124"/>
                      </a:lnTo>
                      <a:cubicBezTo>
                        <a:pt x="537" y="100"/>
                        <a:pt x="557" y="65"/>
                        <a:pt x="523" y="33"/>
                      </a:cubicBezTo>
                      <a:lnTo>
                        <a:pt x="523" y="33"/>
                      </a:lnTo>
                      <a:cubicBezTo>
                        <a:pt x="491" y="4"/>
                        <a:pt x="454" y="0"/>
                        <a:pt x="415" y="21"/>
                      </a:cubicBezTo>
                      <a:lnTo>
                        <a:pt x="415" y="21"/>
                      </a:lnTo>
                      <a:cubicBezTo>
                        <a:pt x="321" y="72"/>
                        <a:pt x="243" y="142"/>
                        <a:pt x="175" y="223"/>
                      </a:cubicBezTo>
                      <a:lnTo>
                        <a:pt x="175" y="223"/>
                      </a:lnTo>
                      <a:cubicBezTo>
                        <a:pt x="91" y="325"/>
                        <a:pt x="33" y="441"/>
                        <a:pt x="0" y="57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2" name="Freeform 63">
                  <a:extLst>
                    <a:ext uri="{FF2B5EF4-FFF2-40B4-BE49-F238E27FC236}">
                      <a16:creationId xmlns:a16="http://schemas.microsoft.com/office/drawing/2014/main" xmlns="" id="{67B3EFEC-19E6-5644-9278-EF9687865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7831" y="2235457"/>
                  <a:ext cx="200028" cy="223824"/>
                </a:xfrm>
                <a:custGeom>
                  <a:avLst/>
                  <a:gdLst>
                    <a:gd name="T0" fmla="*/ 459 w 460"/>
                    <a:gd name="T1" fmla="*/ 515 h 516"/>
                    <a:gd name="T2" fmla="*/ 459 w 460"/>
                    <a:gd name="T3" fmla="*/ 515 h 516"/>
                    <a:gd name="T4" fmla="*/ 241 w 460"/>
                    <a:gd name="T5" fmla="*/ 202 h 516"/>
                    <a:gd name="T6" fmla="*/ 241 w 460"/>
                    <a:gd name="T7" fmla="*/ 202 h 516"/>
                    <a:gd name="T8" fmla="*/ 148 w 460"/>
                    <a:gd name="T9" fmla="*/ 52 h 516"/>
                    <a:gd name="T10" fmla="*/ 148 w 460"/>
                    <a:gd name="T11" fmla="*/ 52 h 516"/>
                    <a:gd name="T12" fmla="*/ 83 w 460"/>
                    <a:gd name="T13" fmla="*/ 15 h 516"/>
                    <a:gd name="T14" fmla="*/ 83 w 460"/>
                    <a:gd name="T15" fmla="*/ 15 h 516"/>
                    <a:gd name="T16" fmla="*/ 12 w 460"/>
                    <a:gd name="T17" fmla="*/ 80 h 516"/>
                    <a:gd name="T18" fmla="*/ 12 w 460"/>
                    <a:gd name="T19" fmla="*/ 80 h 516"/>
                    <a:gd name="T20" fmla="*/ 459 w 460"/>
                    <a:gd name="T21" fmla="*/ 515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0" h="516">
                      <a:moveTo>
                        <a:pt x="459" y="515"/>
                      </a:moveTo>
                      <a:lnTo>
                        <a:pt x="459" y="515"/>
                      </a:lnTo>
                      <a:cubicBezTo>
                        <a:pt x="325" y="445"/>
                        <a:pt x="301" y="312"/>
                        <a:pt x="241" y="202"/>
                      </a:cubicBezTo>
                      <a:lnTo>
                        <a:pt x="241" y="202"/>
                      </a:lnTo>
                      <a:cubicBezTo>
                        <a:pt x="213" y="151"/>
                        <a:pt x="182" y="100"/>
                        <a:pt x="148" y="52"/>
                      </a:cubicBezTo>
                      <a:lnTo>
                        <a:pt x="148" y="52"/>
                      </a:lnTo>
                      <a:cubicBezTo>
                        <a:pt x="133" y="34"/>
                        <a:pt x="106" y="22"/>
                        <a:pt x="83" y="15"/>
                      </a:cubicBezTo>
                      <a:lnTo>
                        <a:pt x="83" y="15"/>
                      </a:lnTo>
                      <a:cubicBezTo>
                        <a:pt x="32" y="0"/>
                        <a:pt x="0" y="29"/>
                        <a:pt x="12" y="80"/>
                      </a:cubicBezTo>
                      <a:lnTo>
                        <a:pt x="12" y="80"/>
                      </a:lnTo>
                      <a:cubicBezTo>
                        <a:pt x="50" y="230"/>
                        <a:pt x="227" y="485"/>
                        <a:pt x="459" y="51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3" name="Freeform 64">
                  <a:extLst>
                    <a:ext uri="{FF2B5EF4-FFF2-40B4-BE49-F238E27FC236}">
                      <a16:creationId xmlns:a16="http://schemas.microsoft.com/office/drawing/2014/main" xmlns="" id="{637E49B2-45CF-AB4D-A232-A630187E9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1553" y="2168198"/>
                  <a:ext cx="266704" cy="165090"/>
                </a:xfrm>
                <a:custGeom>
                  <a:avLst/>
                  <a:gdLst>
                    <a:gd name="T0" fmla="*/ 10 w 615"/>
                    <a:gd name="T1" fmla="*/ 378 h 379"/>
                    <a:gd name="T2" fmla="*/ 10 w 615"/>
                    <a:gd name="T3" fmla="*/ 378 h 379"/>
                    <a:gd name="T4" fmla="*/ 344 w 615"/>
                    <a:gd name="T5" fmla="*/ 223 h 379"/>
                    <a:gd name="T6" fmla="*/ 344 w 615"/>
                    <a:gd name="T7" fmla="*/ 223 h 379"/>
                    <a:gd name="T8" fmla="*/ 567 w 615"/>
                    <a:gd name="T9" fmla="*/ 133 h 379"/>
                    <a:gd name="T10" fmla="*/ 567 w 615"/>
                    <a:gd name="T11" fmla="*/ 133 h 379"/>
                    <a:gd name="T12" fmla="*/ 597 w 615"/>
                    <a:gd name="T13" fmla="*/ 99 h 379"/>
                    <a:gd name="T14" fmla="*/ 597 w 615"/>
                    <a:gd name="T15" fmla="*/ 99 h 379"/>
                    <a:gd name="T16" fmla="*/ 605 w 615"/>
                    <a:gd name="T17" fmla="*/ 19 h 379"/>
                    <a:gd name="T18" fmla="*/ 605 w 615"/>
                    <a:gd name="T19" fmla="*/ 19 h 379"/>
                    <a:gd name="T20" fmla="*/ 538 w 615"/>
                    <a:gd name="T21" fmla="*/ 6 h 379"/>
                    <a:gd name="T22" fmla="*/ 538 w 615"/>
                    <a:gd name="T23" fmla="*/ 6 h 379"/>
                    <a:gd name="T24" fmla="*/ 39 w 615"/>
                    <a:gd name="T25" fmla="*/ 306 h 379"/>
                    <a:gd name="T26" fmla="*/ 39 w 615"/>
                    <a:gd name="T27" fmla="*/ 306 h 379"/>
                    <a:gd name="T28" fmla="*/ 0 w 615"/>
                    <a:gd name="T29" fmla="*/ 370 h 379"/>
                    <a:gd name="T30" fmla="*/ 0 w 615"/>
                    <a:gd name="T31" fmla="*/ 370 h 379"/>
                    <a:gd name="T32" fmla="*/ 10 w 615"/>
                    <a:gd name="T33" fmla="*/ 378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15" h="379">
                      <a:moveTo>
                        <a:pt x="10" y="378"/>
                      </a:moveTo>
                      <a:lnTo>
                        <a:pt x="10" y="378"/>
                      </a:lnTo>
                      <a:cubicBezTo>
                        <a:pt x="94" y="265"/>
                        <a:pt x="220" y="245"/>
                        <a:pt x="344" y="223"/>
                      </a:cubicBezTo>
                      <a:lnTo>
                        <a:pt x="344" y="223"/>
                      </a:lnTo>
                      <a:cubicBezTo>
                        <a:pt x="425" y="210"/>
                        <a:pt x="505" y="192"/>
                        <a:pt x="567" y="133"/>
                      </a:cubicBezTo>
                      <a:lnTo>
                        <a:pt x="567" y="133"/>
                      </a:lnTo>
                      <a:cubicBezTo>
                        <a:pt x="578" y="122"/>
                        <a:pt x="593" y="112"/>
                        <a:pt x="597" y="99"/>
                      </a:cubicBezTo>
                      <a:lnTo>
                        <a:pt x="597" y="99"/>
                      </a:lnTo>
                      <a:cubicBezTo>
                        <a:pt x="604" y="73"/>
                        <a:pt x="614" y="43"/>
                        <a:pt x="605" y="19"/>
                      </a:cubicBezTo>
                      <a:lnTo>
                        <a:pt x="605" y="19"/>
                      </a:lnTo>
                      <a:cubicBezTo>
                        <a:pt x="601" y="8"/>
                        <a:pt x="559" y="0"/>
                        <a:pt x="538" y="6"/>
                      </a:cubicBezTo>
                      <a:lnTo>
                        <a:pt x="538" y="6"/>
                      </a:lnTo>
                      <a:cubicBezTo>
                        <a:pt x="344" y="59"/>
                        <a:pt x="173" y="152"/>
                        <a:pt x="39" y="306"/>
                      </a:cubicBezTo>
                      <a:lnTo>
                        <a:pt x="39" y="306"/>
                      </a:lnTo>
                      <a:cubicBezTo>
                        <a:pt x="23" y="324"/>
                        <a:pt x="13" y="348"/>
                        <a:pt x="0" y="370"/>
                      </a:cubicBezTo>
                      <a:lnTo>
                        <a:pt x="0" y="370"/>
                      </a:lnTo>
                      <a:cubicBezTo>
                        <a:pt x="3" y="372"/>
                        <a:pt x="7" y="375"/>
                        <a:pt x="10" y="37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4" name="Freeform 65">
                  <a:extLst>
                    <a:ext uri="{FF2B5EF4-FFF2-40B4-BE49-F238E27FC236}">
                      <a16:creationId xmlns:a16="http://schemas.microsoft.com/office/drawing/2014/main" xmlns="" id="{E6B3AF9D-DFC2-9744-AD4B-8EEEEAAF7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2372" y="2403689"/>
                  <a:ext cx="247654" cy="104769"/>
                </a:xfrm>
                <a:custGeom>
                  <a:avLst/>
                  <a:gdLst>
                    <a:gd name="T0" fmla="*/ 569 w 570"/>
                    <a:gd name="T1" fmla="*/ 185 h 236"/>
                    <a:gd name="T2" fmla="*/ 569 w 570"/>
                    <a:gd name="T3" fmla="*/ 185 h 236"/>
                    <a:gd name="T4" fmla="*/ 483 w 570"/>
                    <a:gd name="T5" fmla="*/ 165 h 236"/>
                    <a:gd name="T6" fmla="*/ 483 w 570"/>
                    <a:gd name="T7" fmla="*/ 165 h 236"/>
                    <a:gd name="T8" fmla="*/ 272 w 570"/>
                    <a:gd name="T9" fmla="*/ 58 h 236"/>
                    <a:gd name="T10" fmla="*/ 272 w 570"/>
                    <a:gd name="T11" fmla="*/ 58 h 236"/>
                    <a:gd name="T12" fmla="*/ 74 w 570"/>
                    <a:gd name="T13" fmla="*/ 15 h 236"/>
                    <a:gd name="T14" fmla="*/ 74 w 570"/>
                    <a:gd name="T15" fmla="*/ 15 h 236"/>
                    <a:gd name="T16" fmla="*/ 4 w 570"/>
                    <a:gd name="T17" fmla="*/ 85 h 236"/>
                    <a:gd name="T18" fmla="*/ 4 w 570"/>
                    <a:gd name="T19" fmla="*/ 85 h 236"/>
                    <a:gd name="T20" fmla="*/ 60 w 570"/>
                    <a:gd name="T21" fmla="*/ 147 h 236"/>
                    <a:gd name="T22" fmla="*/ 60 w 570"/>
                    <a:gd name="T23" fmla="*/ 147 h 236"/>
                    <a:gd name="T24" fmla="*/ 517 w 570"/>
                    <a:gd name="T25" fmla="*/ 201 h 236"/>
                    <a:gd name="T26" fmla="*/ 517 w 570"/>
                    <a:gd name="T27" fmla="*/ 201 h 236"/>
                    <a:gd name="T28" fmla="*/ 569 w 570"/>
                    <a:gd name="T29" fmla="*/ 185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0" h="236">
                      <a:moveTo>
                        <a:pt x="569" y="185"/>
                      </a:moveTo>
                      <a:lnTo>
                        <a:pt x="569" y="185"/>
                      </a:lnTo>
                      <a:cubicBezTo>
                        <a:pt x="531" y="177"/>
                        <a:pt x="505" y="176"/>
                        <a:pt x="483" y="165"/>
                      </a:cubicBezTo>
                      <a:lnTo>
                        <a:pt x="483" y="165"/>
                      </a:lnTo>
                      <a:cubicBezTo>
                        <a:pt x="412" y="132"/>
                        <a:pt x="338" y="101"/>
                        <a:pt x="272" y="58"/>
                      </a:cubicBezTo>
                      <a:lnTo>
                        <a:pt x="272" y="58"/>
                      </a:lnTo>
                      <a:cubicBezTo>
                        <a:pt x="209" y="17"/>
                        <a:pt x="147" y="0"/>
                        <a:pt x="74" y="15"/>
                      </a:cubicBezTo>
                      <a:lnTo>
                        <a:pt x="74" y="15"/>
                      </a:lnTo>
                      <a:cubicBezTo>
                        <a:pt x="38" y="23"/>
                        <a:pt x="9" y="42"/>
                        <a:pt x="4" y="85"/>
                      </a:cubicBezTo>
                      <a:lnTo>
                        <a:pt x="4" y="85"/>
                      </a:lnTo>
                      <a:cubicBezTo>
                        <a:pt x="0" y="126"/>
                        <a:pt x="32" y="136"/>
                        <a:pt x="60" y="147"/>
                      </a:cubicBezTo>
                      <a:lnTo>
                        <a:pt x="60" y="147"/>
                      </a:lnTo>
                      <a:cubicBezTo>
                        <a:pt x="207" y="207"/>
                        <a:pt x="359" y="235"/>
                        <a:pt x="517" y="201"/>
                      </a:cubicBezTo>
                      <a:lnTo>
                        <a:pt x="517" y="201"/>
                      </a:lnTo>
                      <a:cubicBezTo>
                        <a:pt x="530" y="198"/>
                        <a:pt x="542" y="193"/>
                        <a:pt x="569" y="1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5" name="Freeform 66">
                  <a:extLst>
                    <a:ext uri="{FF2B5EF4-FFF2-40B4-BE49-F238E27FC236}">
                      <a16:creationId xmlns:a16="http://schemas.microsoft.com/office/drawing/2014/main" xmlns="" id="{67A4BCA3-DB8E-244B-B0AA-D5EB63612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816" y="1787039"/>
                  <a:ext cx="101602" cy="223823"/>
                </a:xfrm>
                <a:custGeom>
                  <a:avLst/>
                  <a:gdLst>
                    <a:gd name="T0" fmla="*/ 76 w 233"/>
                    <a:gd name="T1" fmla="*/ 512 h 514"/>
                    <a:gd name="T2" fmla="*/ 76 w 233"/>
                    <a:gd name="T3" fmla="*/ 512 h 514"/>
                    <a:gd name="T4" fmla="*/ 77 w 233"/>
                    <a:gd name="T5" fmla="*/ 490 h 514"/>
                    <a:gd name="T6" fmla="*/ 77 w 233"/>
                    <a:gd name="T7" fmla="*/ 490 h 514"/>
                    <a:gd name="T8" fmla="*/ 115 w 233"/>
                    <a:gd name="T9" fmla="*/ 322 h 514"/>
                    <a:gd name="T10" fmla="*/ 115 w 233"/>
                    <a:gd name="T11" fmla="*/ 322 h 514"/>
                    <a:gd name="T12" fmla="*/ 211 w 233"/>
                    <a:gd name="T13" fmla="*/ 150 h 514"/>
                    <a:gd name="T14" fmla="*/ 211 w 233"/>
                    <a:gd name="T15" fmla="*/ 150 h 514"/>
                    <a:gd name="T16" fmla="*/ 178 w 233"/>
                    <a:gd name="T17" fmla="*/ 28 h 514"/>
                    <a:gd name="T18" fmla="*/ 178 w 233"/>
                    <a:gd name="T19" fmla="*/ 28 h 514"/>
                    <a:gd name="T20" fmla="*/ 81 w 233"/>
                    <a:gd name="T21" fmla="*/ 57 h 514"/>
                    <a:gd name="T22" fmla="*/ 81 w 233"/>
                    <a:gd name="T23" fmla="*/ 57 h 514"/>
                    <a:gd name="T24" fmla="*/ 13 w 233"/>
                    <a:gd name="T25" fmla="*/ 269 h 514"/>
                    <a:gd name="T26" fmla="*/ 13 w 233"/>
                    <a:gd name="T27" fmla="*/ 269 h 514"/>
                    <a:gd name="T28" fmla="*/ 65 w 233"/>
                    <a:gd name="T29" fmla="*/ 513 h 514"/>
                    <a:gd name="T30" fmla="*/ 65 w 233"/>
                    <a:gd name="T31" fmla="*/ 513 h 514"/>
                    <a:gd name="T32" fmla="*/ 76 w 233"/>
                    <a:gd name="T33" fmla="*/ 512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3" h="514">
                      <a:moveTo>
                        <a:pt x="76" y="512"/>
                      </a:moveTo>
                      <a:lnTo>
                        <a:pt x="76" y="512"/>
                      </a:lnTo>
                      <a:cubicBezTo>
                        <a:pt x="76" y="505"/>
                        <a:pt x="78" y="497"/>
                        <a:pt x="77" y="490"/>
                      </a:cubicBezTo>
                      <a:lnTo>
                        <a:pt x="77" y="490"/>
                      </a:lnTo>
                      <a:cubicBezTo>
                        <a:pt x="62" y="428"/>
                        <a:pt x="81" y="374"/>
                        <a:pt x="115" y="322"/>
                      </a:cubicBezTo>
                      <a:lnTo>
                        <a:pt x="115" y="322"/>
                      </a:lnTo>
                      <a:cubicBezTo>
                        <a:pt x="151" y="267"/>
                        <a:pt x="182" y="208"/>
                        <a:pt x="211" y="150"/>
                      </a:cubicBezTo>
                      <a:lnTo>
                        <a:pt x="211" y="150"/>
                      </a:lnTo>
                      <a:cubicBezTo>
                        <a:pt x="232" y="109"/>
                        <a:pt x="216" y="52"/>
                        <a:pt x="178" y="28"/>
                      </a:cubicBezTo>
                      <a:lnTo>
                        <a:pt x="178" y="28"/>
                      </a:lnTo>
                      <a:cubicBezTo>
                        <a:pt x="135" y="0"/>
                        <a:pt x="104" y="29"/>
                        <a:pt x="81" y="57"/>
                      </a:cubicBezTo>
                      <a:lnTo>
                        <a:pt x="81" y="57"/>
                      </a:lnTo>
                      <a:cubicBezTo>
                        <a:pt x="31" y="118"/>
                        <a:pt x="0" y="189"/>
                        <a:pt x="13" y="269"/>
                      </a:cubicBezTo>
                      <a:lnTo>
                        <a:pt x="13" y="269"/>
                      </a:lnTo>
                      <a:cubicBezTo>
                        <a:pt x="26" y="351"/>
                        <a:pt x="47" y="432"/>
                        <a:pt x="65" y="513"/>
                      </a:cubicBezTo>
                      <a:lnTo>
                        <a:pt x="65" y="513"/>
                      </a:lnTo>
                      <a:cubicBezTo>
                        <a:pt x="68" y="513"/>
                        <a:pt x="72" y="513"/>
                        <a:pt x="76" y="51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6" name="Freeform 67">
                  <a:extLst>
                    <a:ext uri="{FF2B5EF4-FFF2-40B4-BE49-F238E27FC236}">
                      <a16:creationId xmlns:a16="http://schemas.microsoft.com/office/drawing/2014/main" xmlns="" id="{1A3FC5A5-371C-BF40-B689-A7A8963DA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9280" y="2949001"/>
                  <a:ext cx="232321" cy="159359"/>
                </a:xfrm>
                <a:custGeom>
                  <a:avLst/>
                  <a:gdLst>
                    <a:gd name="T0" fmla="*/ 4367 w 532"/>
                    <a:gd name="T1" fmla="*/ 158922 h 365"/>
                    <a:gd name="T2" fmla="*/ 4367 w 532"/>
                    <a:gd name="T3" fmla="*/ 158922 h 365"/>
                    <a:gd name="T4" fmla="*/ 13538 w 532"/>
                    <a:gd name="T5" fmla="*/ 140149 h 365"/>
                    <a:gd name="T6" fmla="*/ 13538 w 532"/>
                    <a:gd name="T7" fmla="*/ 140149 h 365"/>
                    <a:gd name="T8" fmla="*/ 145856 w 532"/>
                    <a:gd name="T9" fmla="*/ 53702 h 365"/>
                    <a:gd name="T10" fmla="*/ 145856 w 532"/>
                    <a:gd name="T11" fmla="*/ 53702 h 365"/>
                    <a:gd name="T12" fmla="*/ 211360 w 532"/>
                    <a:gd name="T13" fmla="*/ 41040 h 365"/>
                    <a:gd name="T14" fmla="*/ 211360 w 532"/>
                    <a:gd name="T15" fmla="*/ 41040 h 365"/>
                    <a:gd name="T16" fmla="*/ 231884 w 532"/>
                    <a:gd name="T17" fmla="*/ 24013 h 365"/>
                    <a:gd name="T18" fmla="*/ 231884 w 532"/>
                    <a:gd name="T19" fmla="*/ 24013 h 365"/>
                    <a:gd name="T20" fmla="*/ 211360 w 532"/>
                    <a:gd name="T21" fmla="*/ 5676 h 365"/>
                    <a:gd name="T22" fmla="*/ 211360 w 532"/>
                    <a:gd name="T23" fmla="*/ 5676 h 365"/>
                    <a:gd name="T24" fmla="*/ 154590 w 532"/>
                    <a:gd name="T25" fmla="*/ 4803 h 365"/>
                    <a:gd name="T26" fmla="*/ 154590 w 532"/>
                    <a:gd name="T27" fmla="*/ 4803 h 365"/>
                    <a:gd name="T28" fmla="*/ 4367 w 532"/>
                    <a:gd name="T29" fmla="*/ 137092 h 365"/>
                    <a:gd name="T30" fmla="*/ 4367 w 532"/>
                    <a:gd name="T31" fmla="*/ 137092 h 365"/>
                    <a:gd name="T32" fmla="*/ 0 w 532"/>
                    <a:gd name="T33" fmla="*/ 157613 h 365"/>
                    <a:gd name="T34" fmla="*/ 0 w 532"/>
                    <a:gd name="T35" fmla="*/ 157613 h 365"/>
                    <a:gd name="T36" fmla="*/ 4367 w 532"/>
                    <a:gd name="T37" fmla="*/ 158922 h 3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32" h="365">
                      <a:moveTo>
                        <a:pt x="10" y="364"/>
                      </a:moveTo>
                      <a:lnTo>
                        <a:pt x="10" y="364"/>
                      </a:lnTo>
                      <a:cubicBezTo>
                        <a:pt x="17" y="350"/>
                        <a:pt x="25" y="335"/>
                        <a:pt x="31" y="321"/>
                      </a:cubicBezTo>
                      <a:cubicBezTo>
                        <a:pt x="91" y="192"/>
                        <a:pt x="207" y="149"/>
                        <a:pt x="334" y="123"/>
                      </a:cubicBezTo>
                      <a:cubicBezTo>
                        <a:pt x="384" y="113"/>
                        <a:pt x="435" y="107"/>
                        <a:pt x="484" y="94"/>
                      </a:cubicBezTo>
                      <a:cubicBezTo>
                        <a:pt x="501" y="89"/>
                        <a:pt x="515" y="68"/>
                        <a:pt x="531" y="55"/>
                      </a:cubicBezTo>
                      <a:cubicBezTo>
                        <a:pt x="515" y="40"/>
                        <a:pt x="501" y="16"/>
                        <a:pt x="484" y="13"/>
                      </a:cubicBezTo>
                      <a:cubicBezTo>
                        <a:pt x="442" y="7"/>
                        <a:pt x="394" y="0"/>
                        <a:pt x="354" y="11"/>
                      </a:cubicBezTo>
                      <a:cubicBezTo>
                        <a:pt x="190" y="54"/>
                        <a:pt x="67" y="147"/>
                        <a:pt x="10" y="314"/>
                      </a:cubicBezTo>
                      <a:cubicBezTo>
                        <a:pt x="6" y="329"/>
                        <a:pt x="4" y="345"/>
                        <a:pt x="0" y="361"/>
                      </a:cubicBezTo>
                      <a:cubicBezTo>
                        <a:pt x="4" y="362"/>
                        <a:pt x="7" y="363"/>
                        <a:pt x="10" y="364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37" name="Freeform 68">
                  <a:extLst>
                    <a:ext uri="{FF2B5EF4-FFF2-40B4-BE49-F238E27FC236}">
                      <a16:creationId xmlns:a16="http://schemas.microsoft.com/office/drawing/2014/main" xmlns="" id="{7225A4F4-8D07-6446-BDA8-4D415D331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2346" y="2138515"/>
                  <a:ext cx="177803" cy="112705"/>
                </a:xfrm>
                <a:custGeom>
                  <a:avLst/>
                  <a:gdLst>
                    <a:gd name="T0" fmla="*/ 0 w 406"/>
                    <a:gd name="T1" fmla="*/ 4 h 256"/>
                    <a:gd name="T2" fmla="*/ 0 w 406"/>
                    <a:gd name="T3" fmla="*/ 4 h 256"/>
                    <a:gd name="T4" fmla="*/ 199 w 406"/>
                    <a:gd name="T5" fmla="*/ 213 h 256"/>
                    <a:gd name="T6" fmla="*/ 199 w 406"/>
                    <a:gd name="T7" fmla="*/ 213 h 256"/>
                    <a:gd name="T8" fmla="*/ 332 w 406"/>
                    <a:gd name="T9" fmla="*/ 253 h 256"/>
                    <a:gd name="T10" fmla="*/ 332 w 406"/>
                    <a:gd name="T11" fmla="*/ 253 h 256"/>
                    <a:gd name="T12" fmla="*/ 399 w 406"/>
                    <a:gd name="T13" fmla="*/ 209 h 256"/>
                    <a:gd name="T14" fmla="*/ 399 w 406"/>
                    <a:gd name="T15" fmla="*/ 209 h 256"/>
                    <a:gd name="T16" fmla="*/ 366 w 406"/>
                    <a:gd name="T17" fmla="*/ 140 h 256"/>
                    <a:gd name="T18" fmla="*/ 366 w 406"/>
                    <a:gd name="T19" fmla="*/ 140 h 256"/>
                    <a:gd name="T20" fmla="*/ 204 w 406"/>
                    <a:gd name="T21" fmla="*/ 68 h 256"/>
                    <a:gd name="T22" fmla="*/ 204 w 406"/>
                    <a:gd name="T23" fmla="*/ 68 h 256"/>
                    <a:gd name="T24" fmla="*/ 9 w 406"/>
                    <a:gd name="T25" fmla="*/ 0 h 256"/>
                    <a:gd name="T26" fmla="*/ 9 w 406"/>
                    <a:gd name="T27" fmla="*/ 0 h 256"/>
                    <a:gd name="T28" fmla="*/ 0 w 406"/>
                    <a:gd name="T29" fmla="*/ 4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6" h="256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66" y="75"/>
                        <a:pt x="127" y="150"/>
                        <a:pt x="199" y="213"/>
                      </a:cubicBezTo>
                      <a:lnTo>
                        <a:pt x="199" y="213"/>
                      </a:lnTo>
                      <a:cubicBezTo>
                        <a:pt x="232" y="241"/>
                        <a:pt x="286" y="250"/>
                        <a:pt x="332" y="253"/>
                      </a:cubicBezTo>
                      <a:lnTo>
                        <a:pt x="332" y="253"/>
                      </a:lnTo>
                      <a:cubicBezTo>
                        <a:pt x="354" y="255"/>
                        <a:pt x="390" y="230"/>
                        <a:pt x="399" y="209"/>
                      </a:cubicBezTo>
                      <a:lnTo>
                        <a:pt x="399" y="209"/>
                      </a:lnTo>
                      <a:cubicBezTo>
                        <a:pt x="405" y="192"/>
                        <a:pt x="385" y="152"/>
                        <a:pt x="366" y="140"/>
                      </a:cubicBezTo>
                      <a:lnTo>
                        <a:pt x="366" y="140"/>
                      </a:lnTo>
                      <a:cubicBezTo>
                        <a:pt x="314" y="110"/>
                        <a:pt x="259" y="89"/>
                        <a:pt x="204" y="68"/>
                      </a:cubicBezTo>
                      <a:lnTo>
                        <a:pt x="204" y="68"/>
                      </a:lnTo>
                      <a:cubicBezTo>
                        <a:pt x="140" y="43"/>
                        <a:pt x="74" y="22"/>
                        <a:pt x="9" y="0"/>
                      </a:cubicBezTo>
                      <a:lnTo>
                        <a:pt x="9" y="0"/>
                      </a:lnTo>
                      <a:cubicBezTo>
                        <a:pt x="6" y="1"/>
                        <a:pt x="3" y="2"/>
                        <a:pt x="0" y="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38" name="Freeform 69">
                  <a:extLst>
                    <a:ext uri="{FF2B5EF4-FFF2-40B4-BE49-F238E27FC236}">
                      <a16:creationId xmlns:a16="http://schemas.microsoft.com/office/drawing/2014/main" xmlns="" id="{403711C9-A4DF-9E46-B4F3-C36BCF2D2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5876" y="2384682"/>
                  <a:ext cx="153989" cy="106356"/>
                </a:xfrm>
                <a:custGeom>
                  <a:avLst/>
                  <a:gdLst>
                    <a:gd name="T0" fmla="*/ 0 w 352"/>
                    <a:gd name="T1" fmla="*/ 196 h 242"/>
                    <a:gd name="T2" fmla="*/ 0 w 352"/>
                    <a:gd name="T3" fmla="*/ 196 h 242"/>
                    <a:gd name="T4" fmla="*/ 281 w 352"/>
                    <a:gd name="T5" fmla="*/ 165 h 242"/>
                    <a:gd name="T6" fmla="*/ 281 w 352"/>
                    <a:gd name="T7" fmla="*/ 165 h 242"/>
                    <a:gd name="T8" fmla="*/ 328 w 352"/>
                    <a:gd name="T9" fmla="*/ 42 h 242"/>
                    <a:gd name="T10" fmla="*/ 328 w 352"/>
                    <a:gd name="T11" fmla="*/ 42 h 242"/>
                    <a:gd name="T12" fmla="*/ 202 w 352"/>
                    <a:gd name="T13" fmla="*/ 28 h 242"/>
                    <a:gd name="T14" fmla="*/ 202 w 352"/>
                    <a:gd name="T15" fmla="*/ 28 h 242"/>
                    <a:gd name="T16" fmla="*/ 120 w 352"/>
                    <a:gd name="T17" fmla="*/ 86 h 242"/>
                    <a:gd name="T18" fmla="*/ 120 w 352"/>
                    <a:gd name="T19" fmla="*/ 86 h 242"/>
                    <a:gd name="T20" fmla="*/ 0 w 352"/>
                    <a:gd name="T21" fmla="*/ 19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2" h="242">
                      <a:moveTo>
                        <a:pt x="0" y="196"/>
                      </a:moveTo>
                      <a:lnTo>
                        <a:pt x="0" y="196"/>
                      </a:lnTo>
                      <a:cubicBezTo>
                        <a:pt x="98" y="208"/>
                        <a:pt x="194" y="241"/>
                        <a:pt x="281" y="165"/>
                      </a:cubicBezTo>
                      <a:lnTo>
                        <a:pt x="281" y="165"/>
                      </a:lnTo>
                      <a:cubicBezTo>
                        <a:pt x="327" y="123"/>
                        <a:pt x="351" y="69"/>
                        <a:pt x="328" y="42"/>
                      </a:cubicBezTo>
                      <a:lnTo>
                        <a:pt x="328" y="42"/>
                      </a:lnTo>
                      <a:cubicBezTo>
                        <a:pt x="292" y="0"/>
                        <a:pt x="244" y="12"/>
                        <a:pt x="202" y="28"/>
                      </a:cubicBezTo>
                      <a:lnTo>
                        <a:pt x="202" y="28"/>
                      </a:lnTo>
                      <a:cubicBezTo>
                        <a:pt x="171" y="40"/>
                        <a:pt x="146" y="65"/>
                        <a:pt x="120" y="86"/>
                      </a:cubicBezTo>
                      <a:lnTo>
                        <a:pt x="120" y="86"/>
                      </a:lnTo>
                      <a:cubicBezTo>
                        <a:pt x="81" y="120"/>
                        <a:pt x="43" y="156"/>
                        <a:pt x="0" y="1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 dirty="0">
                    <a:latin typeface="+mn-lt"/>
                  </a:endParaRPr>
                </a:p>
              </p:txBody>
            </p:sp>
            <p:sp>
              <p:nvSpPr>
                <p:cNvPr id="439" name="Freeform 70">
                  <a:extLst>
                    <a:ext uri="{FF2B5EF4-FFF2-40B4-BE49-F238E27FC236}">
                      <a16:creationId xmlns:a16="http://schemas.microsoft.com/office/drawing/2014/main" xmlns="" id="{0DB8BD3F-ABFE-BB42-A77F-538340C0B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039" y="1924777"/>
                  <a:ext cx="165102" cy="125404"/>
                </a:xfrm>
                <a:custGeom>
                  <a:avLst/>
                  <a:gdLst>
                    <a:gd name="T0" fmla="*/ 371 w 379"/>
                    <a:gd name="T1" fmla="*/ 285 h 286"/>
                    <a:gd name="T2" fmla="*/ 371 w 379"/>
                    <a:gd name="T3" fmla="*/ 285 h 286"/>
                    <a:gd name="T4" fmla="*/ 218 w 379"/>
                    <a:gd name="T5" fmla="*/ 90 h 286"/>
                    <a:gd name="T6" fmla="*/ 218 w 379"/>
                    <a:gd name="T7" fmla="*/ 90 h 286"/>
                    <a:gd name="T8" fmla="*/ 37 w 379"/>
                    <a:gd name="T9" fmla="*/ 24 h 286"/>
                    <a:gd name="T10" fmla="*/ 37 w 379"/>
                    <a:gd name="T11" fmla="*/ 24 h 286"/>
                    <a:gd name="T12" fmla="*/ 14 w 379"/>
                    <a:gd name="T13" fmla="*/ 83 h 286"/>
                    <a:gd name="T14" fmla="*/ 14 w 379"/>
                    <a:gd name="T15" fmla="*/ 83 h 286"/>
                    <a:gd name="T16" fmla="*/ 34 w 379"/>
                    <a:gd name="T17" fmla="*/ 111 h 286"/>
                    <a:gd name="T18" fmla="*/ 34 w 379"/>
                    <a:gd name="T19" fmla="*/ 111 h 286"/>
                    <a:gd name="T20" fmla="*/ 373 w 379"/>
                    <a:gd name="T21" fmla="*/ 284 h 286"/>
                    <a:gd name="T22" fmla="*/ 373 w 379"/>
                    <a:gd name="T23" fmla="*/ 284 h 286"/>
                    <a:gd name="T24" fmla="*/ 371 w 379"/>
                    <a:gd name="T25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9" h="286">
                      <a:moveTo>
                        <a:pt x="371" y="285"/>
                      </a:moveTo>
                      <a:lnTo>
                        <a:pt x="371" y="285"/>
                      </a:lnTo>
                      <a:cubicBezTo>
                        <a:pt x="321" y="221"/>
                        <a:pt x="269" y="157"/>
                        <a:pt x="218" y="90"/>
                      </a:cubicBezTo>
                      <a:lnTo>
                        <a:pt x="218" y="90"/>
                      </a:lnTo>
                      <a:cubicBezTo>
                        <a:pt x="163" y="20"/>
                        <a:pt x="106" y="0"/>
                        <a:pt x="37" y="24"/>
                      </a:cubicBezTo>
                      <a:lnTo>
                        <a:pt x="37" y="24"/>
                      </a:lnTo>
                      <a:cubicBezTo>
                        <a:pt x="4" y="36"/>
                        <a:pt x="0" y="54"/>
                        <a:pt x="14" y="83"/>
                      </a:cubicBezTo>
                      <a:lnTo>
                        <a:pt x="14" y="83"/>
                      </a:lnTo>
                      <a:cubicBezTo>
                        <a:pt x="20" y="93"/>
                        <a:pt x="26" y="104"/>
                        <a:pt x="34" y="111"/>
                      </a:cubicBezTo>
                      <a:lnTo>
                        <a:pt x="34" y="111"/>
                      </a:lnTo>
                      <a:cubicBezTo>
                        <a:pt x="135" y="193"/>
                        <a:pt x="247" y="250"/>
                        <a:pt x="373" y="284"/>
                      </a:cubicBezTo>
                      <a:lnTo>
                        <a:pt x="373" y="284"/>
                      </a:lnTo>
                      <a:cubicBezTo>
                        <a:pt x="375" y="285"/>
                        <a:pt x="378" y="282"/>
                        <a:pt x="371" y="2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0" name="Freeform 71">
                  <a:extLst>
                    <a:ext uri="{FF2B5EF4-FFF2-40B4-BE49-F238E27FC236}">
                      <a16:creationId xmlns:a16="http://schemas.microsoft.com/office/drawing/2014/main" xmlns="" id="{91BB2D91-3893-7647-B52B-BA11BEBB5D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574" y="2168521"/>
                  <a:ext cx="128589" cy="155565"/>
                </a:xfrm>
                <a:custGeom>
                  <a:avLst/>
                  <a:gdLst>
                    <a:gd name="T0" fmla="*/ 269 w 295"/>
                    <a:gd name="T1" fmla="*/ 0 h 357"/>
                    <a:gd name="T2" fmla="*/ 269 w 295"/>
                    <a:gd name="T3" fmla="*/ 0 h 357"/>
                    <a:gd name="T4" fmla="*/ 26 w 295"/>
                    <a:gd name="T5" fmla="*/ 356 h 357"/>
                    <a:gd name="T6" fmla="*/ 26 w 295"/>
                    <a:gd name="T7" fmla="*/ 356 h 357"/>
                    <a:gd name="T8" fmla="*/ 197 w 295"/>
                    <a:gd name="T9" fmla="*/ 195 h 357"/>
                    <a:gd name="T10" fmla="*/ 197 w 295"/>
                    <a:gd name="T11" fmla="*/ 195 h 357"/>
                    <a:gd name="T12" fmla="*/ 269 w 295"/>
                    <a:gd name="T13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5" h="357">
                      <a:moveTo>
                        <a:pt x="269" y="0"/>
                      </a:moveTo>
                      <a:lnTo>
                        <a:pt x="269" y="0"/>
                      </a:lnTo>
                      <a:cubicBezTo>
                        <a:pt x="124" y="37"/>
                        <a:pt x="0" y="224"/>
                        <a:pt x="26" y="356"/>
                      </a:cubicBezTo>
                      <a:lnTo>
                        <a:pt x="26" y="356"/>
                      </a:lnTo>
                      <a:cubicBezTo>
                        <a:pt x="82" y="304"/>
                        <a:pt x="139" y="249"/>
                        <a:pt x="197" y="195"/>
                      </a:cubicBezTo>
                      <a:lnTo>
                        <a:pt x="197" y="195"/>
                      </a:lnTo>
                      <a:cubicBezTo>
                        <a:pt x="271" y="127"/>
                        <a:pt x="294" y="67"/>
                        <a:pt x="269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1" name="Freeform 72">
                  <a:extLst>
                    <a:ext uri="{FF2B5EF4-FFF2-40B4-BE49-F238E27FC236}">
                      <a16:creationId xmlns:a16="http://schemas.microsoft.com/office/drawing/2014/main" xmlns="" id="{E03B8BA2-6F55-684B-BABF-8912A867E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7839" y="1795213"/>
                  <a:ext cx="109540" cy="198426"/>
                </a:xfrm>
                <a:custGeom>
                  <a:avLst/>
                  <a:gdLst>
                    <a:gd name="T0" fmla="*/ 0 w 253"/>
                    <a:gd name="T1" fmla="*/ 454 h 455"/>
                    <a:gd name="T2" fmla="*/ 0 w 253"/>
                    <a:gd name="T3" fmla="*/ 454 h 455"/>
                    <a:gd name="T4" fmla="*/ 244 w 253"/>
                    <a:gd name="T5" fmla="*/ 126 h 455"/>
                    <a:gd name="T6" fmla="*/ 244 w 253"/>
                    <a:gd name="T7" fmla="*/ 126 h 455"/>
                    <a:gd name="T8" fmla="*/ 230 w 253"/>
                    <a:gd name="T9" fmla="*/ 16 h 455"/>
                    <a:gd name="T10" fmla="*/ 230 w 253"/>
                    <a:gd name="T11" fmla="*/ 16 h 455"/>
                    <a:gd name="T12" fmla="*/ 142 w 253"/>
                    <a:gd name="T13" fmla="*/ 82 h 455"/>
                    <a:gd name="T14" fmla="*/ 142 w 253"/>
                    <a:gd name="T15" fmla="*/ 82 h 455"/>
                    <a:gd name="T16" fmla="*/ 129 w 253"/>
                    <a:gd name="T17" fmla="*/ 120 h 455"/>
                    <a:gd name="T18" fmla="*/ 129 w 253"/>
                    <a:gd name="T19" fmla="*/ 120 h 455"/>
                    <a:gd name="T20" fmla="*/ 0 w 253"/>
                    <a:gd name="T21" fmla="*/ 454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3" h="455">
                      <a:moveTo>
                        <a:pt x="0" y="454"/>
                      </a:moveTo>
                      <a:lnTo>
                        <a:pt x="0" y="454"/>
                      </a:lnTo>
                      <a:cubicBezTo>
                        <a:pt x="109" y="364"/>
                        <a:pt x="213" y="270"/>
                        <a:pt x="244" y="126"/>
                      </a:cubicBezTo>
                      <a:lnTo>
                        <a:pt x="244" y="126"/>
                      </a:lnTo>
                      <a:cubicBezTo>
                        <a:pt x="252" y="90"/>
                        <a:pt x="247" y="22"/>
                        <a:pt x="230" y="16"/>
                      </a:cubicBezTo>
                      <a:lnTo>
                        <a:pt x="230" y="16"/>
                      </a:lnTo>
                      <a:cubicBezTo>
                        <a:pt x="187" y="0"/>
                        <a:pt x="164" y="49"/>
                        <a:pt x="142" y="82"/>
                      </a:cubicBezTo>
                      <a:lnTo>
                        <a:pt x="142" y="82"/>
                      </a:lnTo>
                      <a:cubicBezTo>
                        <a:pt x="134" y="92"/>
                        <a:pt x="131" y="106"/>
                        <a:pt x="129" y="120"/>
                      </a:cubicBezTo>
                      <a:lnTo>
                        <a:pt x="129" y="120"/>
                      </a:lnTo>
                      <a:cubicBezTo>
                        <a:pt x="113" y="242"/>
                        <a:pt x="65" y="351"/>
                        <a:pt x="0" y="45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2" name="Freeform 73">
                  <a:extLst>
                    <a:ext uri="{FF2B5EF4-FFF2-40B4-BE49-F238E27FC236}">
                      <a16:creationId xmlns:a16="http://schemas.microsoft.com/office/drawing/2014/main" xmlns="" id="{13B222A8-41C9-0C4C-94CC-61DF14348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040" y="1916041"/>
                  <a:ext cx="132481" cy="115200"/>
                </a:xfrm>
                <a:custGeom>
                  <a:avLst/>
                  <a:gdLst>
                    <a:gd name="T0" fmla="*/ 0 w 305"/>
                    <a:gd name="T1" fmla="*/ 114765 h 265"/>
                    <a:gd name="T2" fmla="*/ 0 w 305"/>
                    <a:gd name="T3" fmla="*/ 114765 h 265"/>
                    <a:gd name="T4" fmla="*/ 117713 w 305"/>
                    <a:gd name="T5" fmla="*/ 46080 h 265"/>
                    <a:gd name="T6" fmla="*/ 117713 w 305"/>
                    <a:gd name="T7" fmla="*/ 46080 h 265"/>
                    <a:gd name="T8" fmla="*/ 127703 w 305"/>
                    <a:gd name="T9" fmla="*/ 10433 h 265"/>
                    <a:gd name="T10" fmla="*/ 127703 w 305"/>
                    <a:gd name="T11" fmla="*/ 10433 h 265"/>
                    <a:gd name="T12" fmla="*/ 92085 w 305"/>
                    <a:gd name="T13" fmla="*/ 19128 h 265"/>
                    <a:gd name="T14" fmla="*/ 92085 w 305"/>
                    <a:gd name="T15" fmla="*/ 19128 h 265"/>
                    <a:gd name="T16" fmla="*/ 83398 w 305"/>
                    <a:gd name="T17" fmla="*/ 29126 h 265"/>
                    <a:gd name="T18" fmla="*/ 83398 w 305"/>
                    <a:gd name="T19" fmla="*/ 29126 h 265"/>
                    <a:gd name="T20" fmla="*/ 0 w 305"/>
                    <a:gd name="T21" fmla="*/ 114765 h 2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5" h="265">
                      <a:moveTo>
                        <a:pt x="0" y="264"/>
                      </a:moveTo>
                      <a:lnTo>
                        <a:pt x="0" y="264"/>
                      </a:lnTo>
                      <a:cubicBezTo>
                        <a:pt x="105" y="233"/>
                        <a:pt x="206" y="198"/>
                        <a:pt x="271" y="106"/>
                      </a:cubicBezTo>
                      <a:cubicBezTo>
                        <a:pt x="288" y="83"/>
                        <a:pt x="304" y="34"/>
                        <a:pt x="294" y="24"/>
                      </a:cubicBezTo>
                      <a:cubicBezTo>
                        <a:pt x="269" y="0"/>
                        <a:pt x="238" y="27"/>
                        <a:pt x="212" y="44"/>
                      </a:cubicBezTo>
                      <a:cubicBezTo>
                        <a:pt x="204" y="49"/>
                        <a:pt x="197" y="58"/>
                        <a:pt x="192" y="67"/>
                      </a:cubicBezTo>
                      <a:cubicBezTo>
                        <a:pt x="144" y="148"/>
                        <a:pt x="77" y="211"/>
                        <a:pt x="0" y="264"/>
                      </a:cubicBezTo>
                    </a:path>
                  </a:pathLst>
                </a:custGeom>
                <a:solidFill>
                  <a:srgbClr val="6DC071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43" name="Freeform 74">
                  <a:extLst>
                    <a:ext uri="{FF2B5EF4-FFF2-40B4-BE49-F238E27FC236}">
                      <a16:creationId xmlns:a16="http://schemas.microsoft.com/office/drawing/2014/main" xmlns="" id="{9FC38E8A-688A-DA4D-9CA4-8D36BC427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9693" y="2393993"/>
                  <a:ext cx="168277" cy="73021"/>
                </a:xfrm>
                <a:custGeom>
                  <a:avLst/>
                  <a:gdLst>
                    <a:gd name="T0" fmla="*/ 0 w 387"/>
                    <a:gd name="T1" fmla="*/ 14 h 166"/>
                    <a:gd name="T2" fmla="*/ 0 w 387"/>
                    <a:gd name="T3" fmla="*/ 14 h 166"/>
                    <a:gd name="T4" fmla="*/ 290 w 387"/>
                    <a:gd name="T5" fmla="*/ 161 h 166"/>
                    <a:gd name="T6" fmla="*/ 290 w 387"/>
                    <a:gd name="T7" fmla="*/ 161 h 166"/>
                    <a:gd name="T8" fmla="*/ 353 w 387"/>
                    <a:gd name="T9" fmla="*/ 154 h 166"/>
                    <a:gd name="T10" fmla="*/ 353 w 387"/>
                    <a:gd name="T11" fmla="*/ 154 h 166"/>
                    <a:gd name="T12" fmla="*/ 385 w 387"/>
                    <a:gd name="T13" fmla="*/ 107 h 166"/>
                    <a:gd name="T14" fmla="*/ 385 w 387"/>
                    <a:gd name="T15" fmla="*/ 107 h 166"/>
                    <a:gd name="T16" fmla="*/ 348 w 387"/>
                    <a:gd name="T17" fmla="*/ 73 h 166"/>
                    <a:gd name="T18" fmla="*/ 348 w 387"/>
                    <a:gd name="T19" fmla="*/ 73 h 166"/>
                    <a:gd name="T20" fmla="*/ 6 w 387"/>
                    <a:gd name="T21" fmla="*/ 0 h 166"/>
                    <a:gd name="T22" fmla="*/ 6 w 387"/>
                    <a:gd name="T23" fmla="*/ 0 h 166"/>
                    <a:gd name="T24" fmla="*/ 0 w 387"/>
                    <a:gd name="T25" fmla="*/ 14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7" h="166">
                      <a:moveTo>
                        <a:pt x="0" y="14"/>
                      </a:moveTo>
                      <a:lnTo>
                        <a:pt x="0" y="14"/>
                      </a:lnTo>
                      <a:cubicBezTo>
                        <a:pt x="92" y="74"/>
                        <a:pt x="179" y="139"/>
                        <a:pt x="290" y="161"/>
                      </a:cubicBezTo>
                      <a:lnTo>
                        <a:pt x="290" y="161"/>
                      </a:lnTo>
                      <a:cubicBezTo>
                        <a:pt x="310" y="165"/>
                        <a:pt x="336" y="164"/>
                        <a:pt x="353" y="154"/>
                      </a:cubicBezTo>
                      <a:lnTo>
                        <a:pt x="353" y="154"/>
                      </a:lnTo>
                      <a:cubicBezTo>
                        <a:pt x="369" y="146"/>
                        <a:pt x="383" y="124"/>
                        <a:pt x="385" y="107"/>
                      </a:cubicBezTo>
                      <a:lnTo>
                        <a:pt x="385" y="107"/>
                      </a:lnTo>
                      <a:cubicBezTo>
                        <a:pt x="386" y="97"/>
                        <a:pt x="363" y="76"/>
                        <a:pt x="348" y="73"/>
                      </a:cubicBezTo>
                      <a:lnTo>
                        <a:pt x="348" y="73"/>
                      </a:lnTo>
                      <a:cubicBezTo>
                        <a:pt x="235" y="47"/>
                        <a:pt x="120" y="24"/>
                        <a:pt x="6" y="0"/>
                      </a:cubicBezTo>
                      <a:lnTo>
                        <a:pt x="6" y="0"/>
                      </a:lnTo>
                      <a:cubicBezTo>
                        <a:pt x="4" y="4"/>
                        <a:pt x="2" y="10"/>
                        <a:pt x="0" y="1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4" name="Freeform 75">
                  <a:extLst>
                    <a:ext uri="{FF2B5EF4-FFF2-40B4-BE49-F238E27FC236}">
                      <a16:creationId xmlns:a16="http://schemas.microsoft.com/office/drawing/2014/main" xmlns="" id="{2ACFE2A8-44E2-EF49-B2F7-FD811106B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3921" y="1830672"/>
                  <a:ext cx="87313" cy="171439"/>
                </a:xfrm>
                <a:custGeom>
                  <a:avLst/>
                  <a:gdLst>
                    <a:gd name="T0" fmla="*/ 203 w 204"/>
                    <a:gd name="T1" fmla="*/ 391 h 392"/>
                    <a:gd name="T2" fmla="*/ 203 w 204"/>
                    <a:gd name="T3" fmla="*/ 391 h 392"/>
                    <a:gd name="T4" fmla="*/ 125 w 204"/>
                    <a:gd name="T5" fmla="*/ 123 h 392"/>
                    <a:gd name="T6" fmla="*/ 125 w 204"/>
                    <a:gd name="T7" fmla="*/ 123 h 392"/>
                    <a:gd name="T8" fmla="*/ 57 w 204"/>
                    <a:gd name="T9" fmla="*/ 25 h 392"/>
                    <a:gd name="T10" fmla="*/ 57 w 204"/>
                    <a:gd name="T11" fmla="*/ 25 h 392"/>
                    <a:gd name="T12" fmla="*/ 2 w 204"/>
                    <a:gd name="T13" fmla="*/ 51 h 392"/>
                    <a:gd name="T14" fmla="*/ 2 w 204"/>
                    <a:gd name="T15" fmla="*/ 51 h 392"/>
                    <a:gd name="T16" fmla="*/ 4 w 204"/>
                    <a:gd name="T17" fmla="*/ 87 h 392"/>
                    <a:gd name="T18" fmla="*/ 4 w 204"/>
                    <a:gd name="T19" fmla="*/ 87 h 392"/>
                    <a:gd name="T20" fmla="*/ 203 w 204"/>
                    <a:gd name="T21" fmla="*/ 391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4" h="392">
                      <a:moveTo>
                        <a:pt x="203" y="391"/>
                      </a:moveTo>
                      <a:lnTo>
                        <a:pt x="203" y="391"/>
                      </a:lnTo>
                      <a:cubicBezTo>
                        <a:pt x="176" y="295"/>
                        <a:pt x="155" y="207"/>
                        <a:pt x="125" y="123"/>
                      </a:cubicBezTo>
                      <a:lnTo>
                        <a:pt x="125" y="123"/>
                      </a:lnTo>
                      <a:cubicBezTo>
                        <a:pt x="112" y="86"/>
                        <a:pt x="85" y="52"/>
                        <a:pt x="57" y="25"/>
                      </a:cubicBezTo>
                      <a:lnTo>
                        <a:pt x="57" y="25"/>
                      </a:lnTo>
                      <a:cubicBezTo>
                        <a:pt x="31" y="0"/>
                        <a:pt x="6" y="14"/>
                        <a:pt x="2" y="51"/>
                      </a:cubicBezTo>
                      <a:lnTo>
                        <a:pt x="2" y="51"/>
                      </a:lnTo>
                      <a:cubicBezTo>
                        <a:pt x="1" y="63"/>
                        <a:pt x="0" y="76"/>
                        <a:pt x="4" y="87"/>
                      </a:cubicBezTo>
                      <a:lnTo>
                        <a:pt x="4" y="87"/>
                      </a:lnTo>
                      <a:cubicBezTo>
                        <a:pt x="44" y="202"/>
                        <a:pt x="111" y="301"/>
                        <a:pt x="203" y="39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5" name="Freeform 76">
                  <a:extLst>
                    <a:ext uri="{FF2B5EF4-FFF2-40B4-BE49-F238E27FC236}">
                      <a16:creationId xmlns:a16="http://schemas.microsoft.com/office/drawing/2014/main" xmlns="" id="{3B6996E1-4E2C-1647-84AE-A9E4E9C54A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7935" y="2204091"/>
                  <a:ext cx="46038" cy="193663"/>
                </a:xfrm>
                <a:custGeom>
                  <a:avLst/>
                  <a:gdLst>
                    <a:gd name="T0" fmla="*/ 103 w 104"/>
                    <a:gd name="T1" fmla="*/ 443 h 444"/>
                    <a:gd name="T2" fmla="*/ 103 w 104"/>
                    <a:gd name="T3" fmla="*/ 443 h 444"/>
                    <a:gd name="T4" fmla="*/ 100 w 104"/>
                    <a:gd name="T5" fmla="*/ 48 h 444"/>
                    <a:gd name="T6" fmla="*/ 100 w 104"/>
                    <a:gd name="T7" fmla="*/ 48 h 444"/>
                    <a:gd name="T8" fmla="*/ 45 w 104"/>
                    <a:gd name="T9" fmla="*/ 3 h 444"/>
                    <a:gd name="T10" fmla="*/ 45 w 104"/>
                    <a:gd name="T11" fmla="*/ 3 h 444"/>
                    <a:gd name="T12" fmla="*/ 7 w 104"/>
                    <a:gd name="T13" fmla="*/ 45 h 444"/>
                    <a:gd name="T14" fmla="*/ 7 w 104"/>
                    <a:gd name="T15" fmla="*/ 45 h 444"/>
                    <a:gd name="T16" fmla="*/ 103 w 104"/>
                    <a:gd name="T17" fmla="*/ 443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444">
                      <a:moveTo>
                        <a:pt x="103" y="443"/>
                      </a:moveTo>
                      <a:lnTo>
                        <a:pt x="103" y="443"/>
                      </a:lnTo>
                      <a:cubicBezTo>
                        <a:pt x="102" y="311"/>
                        <a:pt x="101" y="180"/>
                        <a:pt x="100" y="48"/>
                      </a:cubicBezTo>
                      <a:lnTo>
                        <a:pt x="100" y="48"/>
                      </a:lnTo>
                      <a:cubicBezTo>
                        <a:pt x="100" y="10"/>
                        <a:pt x="74" y="5"/>
                        <a:pt x="45" y="3"/>
                      </a:cubicBezTo>
                      <a:lnTo>
                        <a:pt x="45" y="3"/>
                      </a:lnTo>
                      <a:cubicBezTo>
                        <a:pt x="13" y="0"/>
                        <a:pt x="9" y="21"/>
                        <a:pt x="7" y="45"/>
                      </a:cubicBezTo>
                      <a:lnTo>
                        <a:pt x="7" y="45"/>
                      </a:lnTo>
                      <a:cubicBezTo>
                        <a:pt x="0" y="188"/>
                        <a:pt x="65" y="312"/>
                        <a:pt x="103" y="44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6" name="Freeform 77">
                  <a:extLst>
                    <a:ext uri="{FF2B5EF4-FFF2-40B4-BE49-F238E27FC236}">
                      <a16:creationId xmlns:a16="http://schemas.microsoft.com/office/drawing/2014/main" xmlns="" id="{F290C0D4-10C7-C348-AEFD-2DDE74B3A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171" y="2251250"/>
                  <a:ext cx="39689" cy="161915"/>
                </a:xfrm>
                <a:custGeom>
                  <a:avLst/>
                  <a:gdLst>
                    <a:gd name="T0" fmla="*/ 73 w 93"/>
                    <a:gd name="T1" fmla="*/ 365 h 371"/>
                    <a:gd name="T2" fmla="*/ 73 w 93"/>
                    <a:gd name="T3" fmla="*/ 365 h 371"/>
                    <a:gd name="T4" fmla="*/ 92 w 93"/>
                    <a:gd name="T5" fmla="*/ 51 h 371"/>
                    <a:gd name="T6" fmla="*/ 92 w 93"/>
                    <a:gd name="T7" fmla="*/ 51 h 371"/>
                    <a:gd name="T8" fmla="*/ 54 w 93"/>
                    <a:gd name="T9" fmla="*/ 0 h 371"/>
                    <a:gd name="T10" fmla="*/ 54 w 93"/>
                    <a:gd name="T11" fmla="*/ 0 h 371"/>
                    <a:gd name="T12" fmla="*/ 11 w 93"/>
                    <a:gd name="T13" fmla="*/ 39 h 371"/>
                    <a:gd name="T14" fmla="*/ 11 w 93"/>
                    <a:gd name="T15" fmla="*/ 39 h 371"/>
                    <a:gd name="T16" fmla="*/ 2 w 93"/>
                    <a:gd name="T17" fmla="*/ 93 h 371"/>
                    <a:gd name="T18" fmla="*/ 2 w 93"/>
                    <a:gd name="T19" fmla="*/ 93 h 371"/>
                    <a:gd name="T20" fmla="*/ 36 w 93"/>
                    <a:gd name="T21" fmla="*/ 370 h 371"/>
                    <a:gd name="T22" fmla="*/ 36 w 93"/>
                    <a:gd name="T23" fmla="*/ 370 h 371"/>
                    <a:gd name="T24" fmla="*/ 73 w 93"/>
                    <a:gd name="T25" fmla="*/ 365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3" h="371">
                      <a:moveTo>
                        <a:pt x="73" y="365"/>
                      </a:moveTo>
                      <a:lnTo>
                        <a:pt x="73" y="365"/>
                      </a:lnTo>
                      <a:cubicBezTo>
                        <a:pt x="80" y="260"/>
                        <a:pt x="89" y="156"/>
                        <a:pt x="92" y="51"/>
                      </a:cubicBezTo>
                      <a:lnTo>
                        <a:pt x="92" y="51"/>
                      </a:lnTo>
                      <a:cubicBezTo>
                        <a:pt x="92" y="35"/>
                        <a:pt x="68" y="18"/>
                        <a:pt x="54" y="0"/>
                      </a:cubicBezTo>
                      <a:lnTo>
                        <a:pt x="54" y="0"/>
                      </a:lnTo>
                      <a:cubicBezTo>
                        <a:pt x="39" y="13"/>
                        <a:pt x="20" y="23"/>
                        <a:pt x="11" y="39"/>
                      </a:cubicBezTo>
                      <a:lnTo>
                        <a:pt x="11" y="39"/>
                      </a:lnTo>
                      <a:cubicBezTo>
                        <a:pt x="2" y="53"/>
                        <a:pt x="0" y="75"/>
                        <a:pt x="2" y="93"/>
                      </a:cubicBezTo>
                      <a:lnTo>
                        <a:pt x="2" y="93"/>
                      </a:lnTo>
                      <a:cubicBezTo>
                        <a:pt x="12" y="185"/>
                        <a:pt x="25" y="277"/>
                        <a:pt x="36" y="370"/>
                      </a:cubicBezTo>
                      <a:lnTo>
                        <a:pt x="36" y="370"/>
                      </a:lnTo>
                      <a:cubicBezTo>
                        <a:pt x="48" y="368"/>
                        <a:pt x="61" y="366"/>
                        <a:pt x="73" y="36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7" name="Freeform 78">
                  <a:extLst>
                    <a:ext uri="{FF2B5EF4-FFF2-40B4-BE49-F238E27FC236}">
                      <a16:creationId xmlns:a16="http://schemas.microsoft.com/office/drawing/2014/main" xmlns="" id="{B77FC486-A5F8-3D42-BB32-CDCEBCF63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8176" y="3030567"/>
                  <a:ext cx="136527" cy="128579"/>
                </a:xfrm>
                <a:custGeom>
                  <a:avLst/>
                  <a:gdLst>
                    <a:gd name="T0" fmla="*/ 313 w 314"/>
                    <a:gd name="T1" fmla="*/ 53 h 294"/>
                    <a:gd name="T2" fmla="*/ 313 w 314"/>
                    <a:gd name="T3" fmla="*/ 53 h 294"/>
                    <a:gd name="T4" fmla="*/ 0 w 314"/>
                    <a:gd name="T5" fmla="*/ 293 h 294"/>
                    <a:gd name="T6" fmla="*/ 0 w 314"/>
                    <a:gd name="T7" fmla="*/ 293 h 294"/>
                    <a:gd name="T8" fmla="*/ 235 w 314"/>
                    <a:gd name="T9" fmla="*/ 124 h 294"/>
                    <a:gd name="T10" fmla="*/ 235 w 314"/>
                    <a:gd name="T11" fmla="*/ 124 h 294"/>
                    <a:gd name="T12" fmla="*/ 313 w 314"/>
                    <a:gd name="T13" fmla="*/ 53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294">
                      <a:moveTo>
                        <a:pt x="313" y="53"/>
                      </a:moveTo>
                      <a:lnTo>
                        <a:pt x="313" y="53"/>
                      </a:lnTo>
                      <a:cubicBezTo>
                        <a:pt x="202" y="0"/>
                        <a:pt x="13" y="139"/>
                        <a:pt x="0" y="293"/>
                      </a:cubicBezTo>
                      <a:lnTo>
                        <a:pt x="0" y="293"/>
                      </a:lnTo>
                      <a:cubicBezTo>
                        <a:pt x="50" y="182"/>
                        <a:pt x="131" y="137"/>
                        <a:pt x="235" y="124"/>
                      </a:cubicBezTo>
                      <a:lnTo>
                        <a:pt x="235" y="124"/>
                      </a:lnTo>
                      <a:cubicBezTo>
                        <a:pt x="273" y="119"/>
                        <a:pt x="306" y="100"/>
                        <a:pt x="313" y="5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8" name="Freeform 79">
                  <a:extLst>
                    <a:ext uri="{FF2B5EF4-FFF2-40B4-BE49-F238E27FC236}">
                      <a16:creationId xmlns:a16="http://schemas.microsoft.com/office/drawing/2014/main" xmlns="" id="{689E328E-F262-5D49-87FE-D5D28AFC4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329" y="2405943"/>
                  <a:ext cx="141290" cy="95244"/>
                </a:xfrm>
                <a:custGeom>
                  <a:avLst/>
                  <a:gdLst>
                    <a:gd name="T0" fmla="*/ 0 w 320"/>
                    <a:gd name="T1" fmla="*/ 0 h 221"/>
                    <a:gd name="T2" fmla="*/ 0 w 320"/>
                    <a:gd name="T3" fmla="*/ 0 h 221"/>
                    <a:gd name="T4" fmla="*/ 274 w 320"/>
                    <a:gd name="T5" fmla="*/ 215 h 221"/>
                    <a:gd name="T6" fmla="*/ 274 w 320"/>
                    <a:gd name="T7" fmla="*/ 215 h 221"/>
                    <a:gd name="T8" fmla="*/ 319 w 320"/>
                    <a:gd name="T9" fmla="*/ 207 h 221"/>
                    <a:gd name="T10" fmla="*/ 319 w 320"/>
                    <a:gd name="T11" fmla="*/ 207 h 221"/>
                    <a:gd name="T12" fmla="*/ 307 w 320"/>
                    <a:gd name="T13" fmla="*/ 163 h 221"/>
                    <a:gd name="T14" fmla="*/ 307 w 320"/>
                    <a:gd name="T15" fmla="*/ 163 h 221"/>
                    <a:gd name="T16" fmla="*/ 269 w 320"/>
                    <a:gd name="T17" fmla="*/ 130 h 221"/>
                    <a:gd name="T18" fmla="*/ 269 w 320"/>
                    <a:gd name="T19" fmla="*/ 130 h 221"/>
                    <a:gd name="T20" fmla="*/ 0 w 320"/>
                    <a:gd name="T21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0" h="22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0" y="72"/>
                        <a:pt x="160" y="172"/>
                        <a:pt x="274" y="215"/>
                      </a:cubicBezTo>
                      <a:lnTo>
                        <a:pt x="274" y="215"/>
                      </a:lnTo>
                      <a:cubicBezTo>
                        <a:pt x="287" y="220"/>
                        <a:pt x="303" y="210"/>
                        <a:pt x="319" y="207"/>
                      </a:cubicBezTo>
                      <a:lnTo>
                        <a:pt x="319" y="207"/>
                      </a:lnTo>
                      <a:cubicBezTo>
                        <a:pt x="315" y="192"/>
                        <a:pt x="315" y="175"/>
                        <a:pt x="307" y="163"/>
                      </a:cubicBezTo>
                      <a:lnTo>
                        <a:pt x="307" y="163"/>
                      </a:lnTo>
                      <a:cubicBezTo>
                        <a:pt x="298" y="150"/>
                        <a:pt x="283" y="137"/>
                        <a:pt x="269" y="130"/>
                      </a:cubicBezTo>
                      <a:lnTo>
                        <a:pt x="269" y="130"/>
                      </a:lnTo>
                      <a:cubicBezTo>
                        <a:pt x="180" y="86"/>
                        <a:pt x="90" y="43"/>
                        <a:pt x="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49" name="Freeform 80">
                  <a:extLst>
                    <a:ext uri="{FF2B5EF4-FFF2-40B4-BE49-F238E27FC236}">
                      <a16:creationId xmlns:a16="http://schemas.microsoft.com/office/drawing/2014/main" xmlns="" id="{A9C287AC-2AD3-C44A-A398-50E1A0661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0383" y="2367670"/>
                  <a:ext cx="152402" cy="50797"/>
                </a:xfrm>
                <a:custGeom>
                  <a:avLst/>
                  <a:gdLst>
                    <a:gd name="T0" fmla="*/ 0 w 347"/>
                    <a:gd name="T1" fmla="*/ 37 h 114"/>
                    <a:gd name="T2" fmla="*/ 0 w 347"/>
                    <a:gd name="T3" fmla="*/ 37 h 114"/>
                    <a:gd name="T4" fmla="*/ 340 w 347"/>
                    <a:gd name="T5" fmla="*/ 56 h 114"/>
                    <a:gd name="T6" fmla="*/ 340 w 347"/>
                    <a:gd name="T7" fmla="*/ 56 h 114"/>
                    <a:gd name="T8" fmla="*/ 346 w 347"/>
                    <a:gd name="T9" fmla="*/ 35 h 114"/>
                    <a:gd name="T10" fmla="*/ 346 w 347"/>
                    <a:gd name="T11" fmla="*/ 35 h 114"/>
                    <a:gd name="T12" fmla="*/ 274 w 347"/>
                    <a:gd name="T13" fmla="*/ 0 h 114"/>
                    <a:gd name="T14" fmla="*/ 274 w 347"/>
                    <a:gd name="T15" fmla="*/ 0 h 114"/>
                    <a:gd name="T16" fmla="*/ 0 w 347"/>
                    <a:gd name="T17" fmla="*/ 21 h 114"/>
                    <a:gd name="T18" fmla="*/ 0 w 347"/>
                    <a:gd name="T19" fmla="*/ 21 h 114"/>
                    <a:gd name="T20" fmla="*/ 0 w 347"/>
                    <a:gd name="T21" fmla="*/ 3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7" h="114">
                      <a:moveTo>
                        <a:pt x="0" y="37"/>
                      </a:moveTo>
                      <a:lnTo>
                        <a:pt x="0" y="37"/>
                      </a:lnTo>
                      <a:cubicBezTo>
                        <a:pt x="114" y="34"/>
                        <a:pt x="224" y="113"/>
                        <a:pt x="340" y="56"/>
                      </a:cubicBezTo>
                      <a:lnTo>
                        <a:pt x="340" y="56"/>
                      </a:lnTo>
                      <a:cubicBezTo>
                        <a:pt x="342" y="49"/>
                        <a:pt x="344" y="42"/>
                        <a:pt x="346" y="35"/>
                      </a:cubicBezTo>
                      <a:lnTo>
                        <a:pt x="346" y="35"/>
                      </a:lnTo>
                      <a:cubicBezTo>
                        <a:pt x="322" y="23"/>
                        <a:pt x="298" y="0"/>
                        <a:pt x="274" y="0"/>
                      </a:cubicBezTo>
                      <a:lnTo>
                        <a:pt x="274" y="0"/>
                      </a:lnTo>
                      <a:cubicBezTo>
                        <a:pt x="182" y="3"/>
                        <a:pt x="91" y="13"/>
                        <a:pt x="0" y="21"/>
                      </a:cubicBezTo>
                      <a:lnTo>
                        <a:pt x="0" y="21"/>
                      </a:lnTo>
                      <a:cubicBezTo>
                        <a:pt x="0" y="26"/>
                        <a:pt x="0" y="31"/>
                        <a:pt x="0" y="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0" name="Freeform 81">
                  <a:extLst>
                    <a:ext uri="{FF2B5EF4-FFF2-40B4-BE49-F238E27FC236}">
                      <a16:creationId xmlns:a16="http://schemas.microsoft.com/office/drawing/2014/main" xmlns="" id="{D27F295C-6D2A-0343-8222-A64C2674C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7681" y="2274931"/>
                  <a:ext cx="57151" cy="139691"/>
                </a:xfrm>
                <a:custGeom>
                  <a:avLst/>
                  <a:gdLst>
                    <a:gd name="T0" fmla="*/ 130 w 131"/>
                    <a:gd name="T1" fmla="*/ 317 h 318"/>
                    <a:gd name="T2" fmla="*/ 130 w 131"/>
                    <a:gd name="T3" fmla="*/ 317 h 318"/>
                    <a:gd name="T4" fmla="*/ 58 w 131"/>
                    <a:gd name="T5" fmla="*/ 29 h 318"/>
                    <a:gd name="T6" fmla="*/ 58 w 131"/>
                    <a:gd name="T7" fmla="*/ 29 h 318"/>
                    <a:gd name="T8" fmla="*/ 24 w 131"/>
                    <a:gd name="T9" fmla="*/ 0 h 318"/>
                    <a:gd name="T10" fmla="*/ 24 w 131"/>
                    <a:gd name="T11" fmla="*/ 0 h 318"/>
                    <a:gd name="T12" fmla="*/ 3 w 131"/>
                    <a:gd name="T13" fmla="*/ 34 h 318"/>
                    <a:gd name="T14" fmla="*/ 3 w 131"/>
                    <a:gd name="T15" fmla="*/ 34 h 318"/>
                    <a:gd name="T16" fmla="*/ 66 w 131"/>
                    <a:gd name="T17" fmla="*/ 245 h 318"/>
                    <a:gd name="T18" fmla="*/ 66 w 131"/>
                    <a:gd name="T19" fmla="*/ 245 h 318"/>
                    <a:gd name="T20" fmla="*/ 130 w 131"/>
                    <a:gd name="T21" fmla="*/ 317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1" h="318">
                      <a:moveTo>
                        <a:pt x="130" y="317"/>
                      </a:moveTo>
                      <a:lnTo>
                        <a:pt x="130" y="317"/>
                      </a:lnTo>
                      <a:cubicBezTo>
                        <a:pt x="107" y="226"/>
                        <a:pt x="84" y="127"/>
                        <a:pt x="58" y="29"/>
                      </a:cubicBezTo>
                      <a:lnTo>
                        <a:pt x="58" y="29"/>
                      </a:lnTo>
                      <a:cubicBezTo>
                        <a:pt x="55" y="17"/>
                        <a:pt x="36" y="10"/>
                        <a:pt x="24" y="0"/>
                      </a:cubicBezTo>
                      <a:lnTo>
                        <a:pt x="24" y="0"/>
                      </a:lnTo>
                      <a:cubicBezTo>
                        <a:pt x="17" y="11"/>
                        <a:pt x="3" y="22"/>
                        <a:pt x="3" y="34"/>
                      </a:cubicBezTo>
                      <a:lnTo>
                        <a:pt x="3" y="34"/>
                      </a:lnTo>
                      <a:cubicBezTo>
                        <a:pt x="0" y="111"/>
                        <a:pt x="22" y="182"/>
                        <a:pt x="66" y="245"/>
                      </a:cubicBezTo>
                      <a:lnTo>
                        <a:pt x="66" y="245"/>
                      </a:lnTo>
                      <a:cubicBezTo>
                        <a:pt x="87" y="273"/>
                        <a:pt x="113" y="298"/>
                        <a:pt x="130" y="3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1" name="Freeform 82">
                  <a:extLst>
                    <a:ext uri="{FF2B5EF4-FFF2-40B4-BE49-F238E27FC236}">
                      <a16:creationId xmlns:a16="http://schemas.microsoft.com/office/drawing/2014/main" xmlns="" id="{1FB2421E-2054-4E4B-A3D0-BAFF4005C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5957" y="1975081"/>
                  <a:ext cx="125415" cy="63496"/>
                </a:xfrm>
                <a:custGeom>
                  <a:avLst/>
                  <a:gdLst>
                    <a:gd name="T0" fmla="*/ 4 w 286"/>
                    <a:gd name="T1" fmla="*/ 146 h 147"/>
                    <a:gd name="T2" fmla="*/ 4 w 286"/>
                    <a:gd name="T3" fmla="*/ 146 h 147"/>
                    <a:gd name="T4" fmla="*/ 255 w 286"/>
                    <a:gd name="T5" fmla="*/ 68 h 147"/>
                    <a:gd name="T6" fmla="*/ 255 w 286"/>
                    <a:gd name="T7" fmla="*/ 68 h 147"/>
                    <a:gd name="T8" fmla="*/ 285 w 286"/>
                    <a:gd name="T9" fmla="*/ 19 h 147"/>
                    <a:gd name="T10" fmla="*/ 285 w 286"/>
                    <a:gd name="T11" fmla="*/ 19 h 147"/>
                    <a:gd name="T12" fmla="*/ 227 w 286"/>
                    <a:gd name="T13" fmla="*/ 7 h 147"/>
                    <a:gd name="T14" fmla="*/ 227 w 286"/>
                    <a:gd name="T15" fmla="*/ 7 h 147"/>
                    <a:gd name="T16" fmla="*/ 0 w 286"/>
                    <a:gd name="T17" fmla="*/ 136 h 147"/>
                    <a:gd name="T18" fmla="*/ 0 w 286"/>
                    <a:gd name="T19" fmla="*/ 136 h 147"/>
                    <a:gd name="T20" fmla="*/ 4 w 286"/>
                    <a:gd name="T21" fmla="*/ 14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6" h="147">
                      <a:moveTo>
                        <a:pt x="4" y="146"/>
                      </a:moveTo>
                      <a:lnTo>
                        <a:pt x="4" y="146"/>
                      </a:lnTo>
                      <a:cubicBezTo>
                        <a:pt x="87" y="120"/>
                        <a:pt x="172" y="97"/>
                        <a:pt x="255" y="68"/>
                      </a:cubicBezTo>
                      <a:lnTo>
                        <a:pt x="255" y="68"/>
                      </a:lnTo>
                      <a:cubicBezTo>
                        <a:pt x="269" y="63"/>
                        <a:pt x="275" y="36"/>
                        <a:pt x="285" y="19"/>
                      </a:cubicBezTo>
                      <a:lnTo>
                        <a:pt x="285" y="19"/>
                      </a:lnTo>
                      <a:cubicBezTo>
                        <a:pt x="265" y="15"/>
                        <a:pt x="241" y="0"/>
                        <a:pt x="227" y="7"/>
                      </a:cubicBezTo>
                      <a:lnTo>
                        <a:pt x="227" y="7"/>
                      </a:lnTo>
                      <a:cubicBezTo>
                        <a:pt x="150" y="47"/>
                        <a:pt x="75" y="92"/>
                        <a:pt x="0" y="136"/>
                      </a:cubicBezTo>
                      <a:lnTo>
                        <a:pt x="0" y="136"/>
                      </a:lnTo>
                      <a:cubicBezTo>
                        <a:pt x="1" y="138"/>
                        <a:pt x="2" y="142"/>
                        <a:pt x="4" y="14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2" name="Freeform 83">
                  <a:extLst>
                    <a:ext uri="{FF2B5EF4-FFF2-40B4-BE49-F238E27FC236}">
                      <a16:creationId xmlns:a16="http://schemas.microsoft.com/office/drawing/2014/main" xmlns="" id="{9C3115D4-F296-4840-A487-2639CE432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943" y="2025673"/>
                  <a:ext cx="114302" cy="34923"/>
                </a:xfrm>
                <a:custGeom>
                  <a:avLst/>
                  <a:gdLst>
                    <a:gd name="T0" fmla="*/ 0 w 264"/>
                    <a:gd name="T1" fmla="*/ 56 h 81"/>
                    <a:gd name="T2" fmla="*/ 0 w 264"/>
                    <a:gd name="T3" fmla="*/ 56 h 81"/>
                    <a:gd name="T4" fmla="*/ 234 w 264"/>
                    <a:gd name="T5" fmla="*/ 71 h 81"/>
                    <a:gd name="T6" fmla="*/ 234 w 264"/>
                    <a:gd name="T7" fmla="*/ 71 h 81"/>
                    <a:gd name="T8" fmla="*/ 263 w 264"/>
                    <a:gd name="T9" fmla="*/ 32 h 81"/>
                    <a:gd name="T10" fmla="*/ 263 w 264"/>
                    <a:gd name="T11" fmla="*/ 32 h 81"/>
                    <a:gd name="T12" fmla="*/ 226 w 264"/>
                    <a:gd name="T13" fmla="*/ 4 h 81"/>
                    <a:gd name="T14" fmla="*/ 226 w 264"/>
                    <a:gd name="T15" fmla="*/ 4 h 81"/>
                    <a:gd name="T16" fmla="*/ 202 w 264"/>
                    <a:gd name="T17" fmla="*/ 6 h 81"/>
                    <a:gd name="T18" fmla="*/ 202 w 264"/>
                    <a:gd name="T19" fmla="*/ 6 h 81"/>
                    <a:gd name="T20" fmla="*/ 0 w 264"/>
                    <a:gd name="T21" fmla="*/ 5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81">
                      <a:moveTo>
                        <a:pt x="0" y="56"/>
                      </a:moveTo>
                      <a:lnTo>
                        <a:pt x="0" y="56"/>
                      </a:lnTo>
                      <a:cubicBezTo>
                        <a:pt x="78" y="75"/>
                        <a:pt x="156" y="80"/>
                        <a:pt x="234" y="71"/>
                      </a:cubicBezTo>
                      <a:lnTo>
                        <a:pt x="234" y="71"/>
                      </a:lnTo>
                      <a:cubicBezTo>
                        <a:pt x="246" y="70"/>
                        <a:pt x="261" y="46"/>
                        <a:pt x="263" y="32"/>
                      </a:cubicBezTo>
                      <a:lnTo>
                        <a:pt x="263" y="32"/>
                      </a:lnTo>
                      <a:cubicBezTo>
                        <a:pt x="263" y="23"/>
                        <a:pt x="240" y="11"/>
                        <a:pt x="226" y="4"/>
                      </a:cubicBezTo>
                      <a:lnTo>
                        <a:pt x="226" y="4"/>
                      </a:lnTo>
                      <a:cubicBezTo>
                        <a:pt x="220" y="0"/>
                        <a:pt x="210" y="4"/>
                        <a:pt x="202" y="6"/>
                      </a:cubicBezTo>
                      <a:lnTo>
                        <a:pt x="202" y="6"/>
                      </a:lnTo>
                      <a:cubicBezTo>
                        <a:pt x="136" y="22"/>
                        <a:pt x="70" y="39"/>
                        <a:pt x="0" y="5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3" name="Freeform 84">
                  <a:extLst>
                    <a:ext uri="{FF2B5EF4-FFF2-40B4-BE49-F238E27FC236}">
                      <a16:creationId xmlns:a16="http://schemas.microsoft.com/office/drawing/2014/main" xmlns="" id="{C27C7A5E-05F4-C74D-A779-B393E9C829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187" y="2014340"/>
                  <a:ext cx="61913" cy="60321"/>
                </a:xfrm>
                <a:custGeom>
                  <a:avLst/>
                  <a:gdLst>
                    <a:gd name="T0" fmla="*/ 21 w 139"/>
                    <a:gd name="T1" fmla="*/ 134 h 135"/>
                    <a:gd name="T2" fmla="*/ 21 w 139"/>
                    <a:gd name="T3" fmla="*/ 134 h 135"/>
                    <a:gd name="T4" fmla="*/ 105 w 139"/>
                    <a:gd name="T5" fmla="*/ 98 h 135"/>
                    <a:gd name="T6" fmla="*/ 105 w 139"/>
                    <a:gd name="T7" fmla="*/ 98 h 135"/>
                    <a:gd name="T8" fmla="*/ 101 w 139"/>
                    <a:gd name="T9" fmla="*/ 9 h 135"/>
                    <a:gd name="T10" fmla="*/ 101 w 139"/>
                    <a:gd name="T11" fmla="*/ 9 h 135"/>
                    <a:gd name="T12" fmla="*/ 11 w 139"/>
                    <a:gd name="T13" fmla="*/ 42 h 135"/>
                    <a:gd name="T14" fmla="*/ 11 w 139"/>
                    <a:gd name="T15" fmla="*/ 42 h 135"/>
                    <a:gd name="T16" fmla="*/ 21 w 139"/>
                    <a:gd name="T17" fmla="*/ 134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9" h="135">
                      <a:moveTo>
                        <a:pt x="21" y="134"/>
                      </a:moveTo>
                      <a:lnTo>
                        <a:pt x="21" y="134"/>
                      </a:lnTo>
                      <a:cubicBezTo>
                        <a:pt x="60" y="119"/>
                        <a:pt x="92" y="116"/>
                        <a:pt x="105" y="98"/>
                      </a:cubicBezTo>
                      <a:lnTo>
                        <a:pt x="105" y="98"/>
                      </a:lnTo>
                      <a:cubicBezTo>
                        <a:pt x="125" y="72"/>
                        <a:pt x="138" y="25"/>
                        <a:pt x="101" y="9"/>
                      </a:cubicBezTo>
                      <a:lnTo>
                        <a:pt x="101" y="9"/>
                      </a:lnTo>
                      <a:cubicBezTo>
                        <a:pt x="79" y="0"/>
                        <a:pt x="35" y="22"/>
                        <a:pt x="11" y="42"/>
                      </a:cubicBezTo>
                      <a:lnTo>
                        <a:pt x="11" y="42"/>
                      </a:lnTo>
                      <a:cubicBezTo>
                        <a:pt x="0" y="52"/>
                        <a:pt x="15" y="92"/>
                        <a:pt x="21" y="13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4" name="Freeform 85">
                  <a:extLst>
                    <a:ext uri="{FF2B5EF4-FFF2-40B4-BE49-F238E27FC236}">
                      <a16:creationId xmlns:a16="http://schemas.microsoft.com/office/drawing/2014/main" xmlns="" id="{8C4128CA-D2CF-8547-89FD-3ACFFBA1A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302" y="1864935"/>
                  <a:ext cx="42864" cy="107943"/>
                </a:xfrm>
                <a:custGeom>
                  <a:avLst/>
                  <a:gdLst>
                    <a:gd name="T0" fmla="*/ 31 w 96"/>
                    <a:gd name="T1" fmla="*/ 0 h 246"/>
                    <a:gd name="T2" fmla="*/ 31 w 96"/>
                    <a:gd name="T3" fmla="*/ 0 h 246"/>
                    <a:gd name="T4" fmla="*/ 36 w 96"/>
                    <a:gd name="T5" fmla="*/ 245 h 246"/>
                    <a:gd name="T6" fmla="*/ 36 w 96"/>
                    <a:gd name="T7" fmla="*/ 245 h 246"/>
                    <a:gd name="T8" fmla="*/ 31 w 96"/>
                    <a:gd name="T9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46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0" y="85"/>
                        <a:pt x="15" y="164"/>
                        <a:pt x="36" y="245"/>
                      </a:cubicBezTo>
                      <a:lnTo>
                        <a:pt x="36" y="245"/>
                      </a:lnTo>
                      <a:cubicBezTo>
                        <a:pt x="95" y="154"/>
                        <a:pt x="93" y="25"/>
                        <a:pt x="3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5" name="Freeform 86">
                  <a:extLst>
                    <a:ext uri="{FF2B5EF4-FFF2-40B4-BE49-F238E27FC236}">
                      <a16:creationId xmlns:a16="http://schemas.microsoft.com/office/drawing/2014/main" xmlns="" id="{40BC0758-6DE5-5E46-A01E-C8177D4C6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2293" y="2438676"/>
                  <a:ext cx="49213" cy="52385"/>
                </a:xfrm>
                <a:custGeom>
                  <a:avLst/>
                  <a:gdLst>
                    <a:gd name="T0" fmla="*/ 44 w 116"/>
                    <a:gd name="T1" fmla="*/ 117 h 118"/>
                    <a:gd name="T2" fmla="*/ 44 w 116"/>
                    <a:gd name="T3" fmla="*/ 117 h 118"/>
                    <a:gd name="T4" fmla="*/ 94 w 116"/>
                    <a:gd name="T5" fmla="*/ 96 h 118"/>
                    <a:gd name="T6" fmla="*/ 94 w 116"/>
                    <a:gd name="T7" fmla="*/ 96 h 118"/>
                    <a:gd name="T8" fmla="*/ 84 w 116"/>
                    <a:gd name="T9" fmla="*/ 5 h 118"/>
                    <a:gd name="T10" fmla="*/ 84 w 116"/>
                    <a:gd name="T11" fmla="*/ 5 h 118"/>
                    <a:gd name="T12" fmla="*/ 24 w 116"/>
                    <a:gd name="T13" fmla="*/ 17 h 118"/>
                    <a:gd name="T14" fmla="*/ 24 w 116"/>
                    <a:gd name="T15" fmla="*/ 17 h 118"/>
                    <a:gd name="T16" fmla="*/ 44 w 116"/>
                    <a:gd name="T1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18">
                      <a:moveTo>
                        <a:pt x="44" y="117"/>
                      </a:moveTo>
                      <a:lnTo>
                        <a:pt x="44" y="117"/>
                      </a:lnTo>
                      <a:cubicBezTo>
                        <a:pt x="57" y="112"/>
                        <a:pt x="80" y="109"/>
                        <a:pt x="94" y="96"/>
                      </a:cubicBezTo>
                      <a:lnTo>
                        <a:pt x="94" y="96"/>
                      </a:lnTo>
                      <a:cubicBezTo>
                        <a:pt x="115" y="75"/>
                        <a:pt x="108" y="12"/>
                        <a:pt x="84" y="5"/>
                      </a:cubicBezTo>
                      <a:lnTo>
                        <a:pt x="84" y="5"/>
                      </a:lnTo>
                      <a:cubicBezTo>
                        <a:pt x="67" y="0"/>
                        <a:pt x="39" y="6"/>
                        <a:pt x="24" y="17"/>
                      </a:cubicBezTo>
                      <a:lnTo>
                        <a:pt x="24" y="17"/>
                      </a:lnTo>
                      <a:cubicBezTo>
                        <a:pt x="0" y="37"/>
                        <a:pt x="9" y="90"/>
                        <a:pt x="44" y="1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6" name="Freeform 87">
                  <a:extLst>
                    <a:ext uri="{FF2B5EF4-FFF2-40B4-BE49-F238E27FC236}">
                      <a16:creationId xmlns:a16="http://schemas.microsoft.com/office/drawing/2014/main" xmlns="" id="{F90F41E9-854F-4342-A1F8-2F5A5FCE6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6296" y="1957867"/>
                  <a:ext cx="76201" cy="63496"/>
                </a:xfrm>
                <a:custGeom>
                  <a:avLst/>
                  <a:gdLst>
                    <a:gd name="T0" fmla="*/ 6 w 178"/>
                    <a:gd name="T1" fmla="*/ 144 h 145"/>
                    <a:gd name="T2" fmla="*/ 6 w 178"/>
                    <a:gd name="T3" fmla="*/ 144 h 145"/>
                    <a:gd name="T4" fmla="*/ 158 w 178"/>
                    <a:gd name="T5" fmla="*/ 53 h 145"/>
                    <a:gd name="T6" fmla="*/ 158 w 178"/>
                    <a:gd name="T7" fmla="*/ 53 h 145"/>
                    <a:gd name="T8" fmla="*/ 177 w 178"/>
                    <a:gd name="T9" fmla="*/ 3 h 145"/>
                    <a:gd name="T10" fmla="*/ 177 w 178"/>
                    <a:gd name="T11" fmla="*/ 3 h 145"/>
                    <a:gd name="T12" fmla="*/ 122 w 178"/>
                    <a:gd name="T13" fmla="*/ 10 h 145"/>
                    <a:gd name="T14" fmla="*/ 122 w 178"/>
                    <a:gd name="T15" fmla="*/ 10 h 145"/>
                    <a:gd name="T16" fmla="*/ 0 w 178"/>
                    <a:gd name="T17" fmla="*/ 132 h 145"/>
                    <a:gd name="T18" fmla="*/ 0 w 178"/>
                    <a:gd name="T19" fmla="*/ 132 h 145"/>
                    <a:gd name="T20" fmla="*/ 6 w 178"/>
                    <a:gd name="T21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45">
                      <a:moveTo>
                        <a:pt x="6" y="144"/>
                      </a:moveTo>
                      <a:lnTo>
                        <a:pt x="6" y="144"/>
                      </a:lnTo>
                      <a:cubicBezTo>
                        <a:pt x="57" y="114"/>
                        <a:pt x="109" y="86"/>
                        <a:pt x="158" y="53"/>
                      </a:cubicBezTo>
                      <a:lnTo>
                        <a:pt x="158" y="53"/>
                      </a:lnTo>
                      <a:cubicBezTo>
                        <a:pt x="170" y="45"/>
                        <a:pt x="171" y="20"/>
                        <a:pt x="177" y="3"/>
                      </a:cubicBezTo>
                      <a:lnTo>
                        <a:pt x="177" y="3"/>
                      </a:lnTo>
                      <a:cubicBezTo>
                        <a:pt x="158" y="6"/>
                        <a:pt x="133" y="0"/>
                        <a:pt x="122" y="10"/>
                      </a:cubicBezTo>
                      <a:lnTo>
                        <a:pt x="122" y="10"/>
                      </a:lnTo>
                      <a:cubicBezTo>
                        <a:pt x="79" y="48"/>
                        <a:pt x="40" y="91"/>
                        <a:pt x="0" y="132"/>
                      </a:cubicBezTo>
                      <a:lnTo>
                        <a:pt x="0" y="132"/>
                      </a:lnTo>
                      <a:cubicBezTo>
                        <a:pt x="2" y="136"/>
                        <a:pt x="4" y="139"/>
                        <a:pt x="6" y="14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7" name="Freeform 88">
                  <a:extLst>
                    <a:ext uri="{FF2B5EF4-FFF2-40B4-BE49-F238E27FC236}">
                      <a16:creationId xmlns:a16="http://schemas.microsoft.com/office/drawing/2014/main" xmlns="" id="{4088C24F-F89D-D140-A8CB-98457DA99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670" y="2007788"/>
                  <a:ext cx="44451" cy="46035"/>
                </a:xfrm>
                <a:custGeom>
                  <a:avLst/>
                  <a:gdLst>
                    <a:gd name="T0" fmla="*/ 0 w 101"/>
                    <a:gd name="T1" fmla="*/ 10 h 107"/>
                    <a:gd name="T2" fmla="*/ 0 w 101"/>
                    <a:gd name="T3" fmla="*/ 10 h 107"/>
                    <a:gd name="T4" fmla="*/ 31 w 101"/>
                    <a:gd name="T5" fmla="*/ 96 h 107"/>
                    <a:gd name="T6" fmla="*/ 31 w 101"/>
                    <a:gd name="T7" fmla="*/ 96 h 107"/>
                    <a:gd name="T8" fmla="*/ 100 w 101"/>
                    <a:gd name="T9" fmla="*/ 85 h 107"/>
                    <a:gd name="T10" fmla="*/ 100 w 101"/>
                    <a:gd name="T11" fmla="*/ 85 h 107"/>
                    <a:gd name="T12" fmla="*/ 81 w 101"/>
                    <a:gd name="T13" fmla="*/ 10 h 107"/>
                    <a:gd name="T14" fmla="*/ 81 w 101"/>
                    <a:gd name="T15" fmla="*/ 10 h 107"/>
                    <a:gd name="T16" fmla="*/ 0 w 101"/>
                    <a:gd name="T17" fmla="*/ 1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107">
                      <a:moveTo>
                        <a:pt x="0" y="10"/>
                      </a:moveTo>
                      <a:lnTo>
                        <a:pt x="0" y="10"/>
                      </a:lnTo>
                      <a:cubicBezTo>
                        <a:pt x="14" y="52"/>
                        <a:pt x="15" y="86"/>
                        <a:pt x="31" y="96"/>
                      </a:cubicBezTo>
                      <a:lnTo>
                        <a:pt x="31" y="96"/>
                      </a:lnTo>
                      <a:cubicBezTo>
                        <a:pt x="46" y="106"/>
                        <a:pt x="77" y="90"/>
                        <a:pt x="100" y="85"/>
                      </a:cubicBezTo>
                      <a:lnTo>
                        <a:pt x="100" y="85"/>
                      </a:lnTo>
                      <a:cubicBezTo>
                        <a:pt x="95" y="59"/>
                        <a:pt x="95" y="29"/>
                        <a:pt x="81" y="10"/>
                      </a:cubicBezTo>
                      <a:lnTo>
                        <a:pt x="81" y="10"/>
                      </a:lnTo>
                      <a:cubicBezTo>
                        <a:pt x="74" y="0"/>
                        <a:pt x="41" y="9"/>
                        <a:pt x="0" y="1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8" name="Freeform 89">
                  <a:extLst>
                    <a:ext uri="{FF2B5EF4-FFF2-40B4-BE49-F238E27FC236}">
                      <a16:creationId xmlns:a16="http://schemas.microsoft.com/office/drawing/2014/main" xmlns="" id="{DB055299-0941-C647-A520-C4928C89F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7532" y="2372631"/>
                  <a:ext cx="38101" cy="36510"/>
                </a:xfrm>
                <a:custGeom>
                  <a:avLst/>
                  <a:gdLst>
                    <a:gd name="T0" fmla="*/ 86 w 87"/>
                    <a:gd name="T1" fmla="*/ 66 h 84"/>
                    <a:gd name="T2" fmla="*/ 86 w 87"/>
                    <a:gd name="T3" fmla="*/ 66 h 84"/>
                    <a:gd name="T4" fmla="*/ 66 w 87"/>
                    <a:gd name="T5" fmla="*/ 0 h 84"/>
                    <a:gd name="T6" fmla="*/ 66 w 87"/>
                    <a:gd name="T7" fmla="*/ 0 h 84"/>
                    <a:gd name="T8" fmla="*/ 8 w 87"/>
                    <a:gd name="T9" fmla="*/ 20 h 84"/>
                    <a:gd name="T10" fmla="*/ 8 w 87"/>
                    <a:gd name="T11" fmla="*/ 20 h 84"/>
                    <a:gd name="T12" fmla="*/ 17 w 87"/>
                    <a:gd name="T13" fmla="*/ 74 h 84"/>
                    <a:gd name="T14" fmla="*/ 17 w 87"/>
                    <a:gd name="T15" fmla="*/ 74 h 84"/>
                    <a:gd name="T16" fmla="*/ 86 w 87"/>
                    <a:gd name="T17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84">
                      <a:moveTo>
                        <a:pt x="86" y="66"/>
                      </a:moveTo>
                      <a:lnTo>
                        <a:pt x="86" y="66"/>
                      </a:lnTo>
                      <a:cubicBezTo>
                        <a:pt x="77" y="36"/>
                        <a:pt x="71" y="18"/>
                        <a:pt x="66" y="0"/>
                      </a:cubicBezTo>
                      <a:lnTo>
                        <a:pt x="66" y="0"/>
                      </a:lnTo>
                      <a:cubicBezTo>
                        <a:pt x="46" y="6"/>
                        <a:pt x="18" y="6"/>
                        <a:pt x="8" y="20"/>
                      </a:cubicBezTo>
                      <a:lnTo>
                        <a:pt x="8" y="20"/>
                      </a:lnTo>
                      <a:cubicBezTo>
                        <a:pt x="0" y="30"/>
                        <a:pt x="6" y="64"/>
                        <a:pt x="17" y="74"/>
                      </a:cubicBezTo>
                      <a:lnTo>
                        <a:pt x="17" y="74"/>
                      </a:lnTo>
                      <a:cubicBezTo>
                        <a:pt x="27" y="83"/>
                        <a:pt x="53" y="71"/>
                        <a:pt x="86" y="6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59" name="Freeform 90">
                  <a:extLst>
                    <a:ext uri="{FF2B5EF4-FFF2-40B4-BE49-F238E27FC236}">
                      <a16:creationId xmlns:a16="http://schemas.microsoft.com/office/drawing/2014/main" xmlns="" id="{DB61B70E-0B7C-6F48-BF91-6C4EE3708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0917" y="1957588"/>
                  <a:ext cx="46038" cy="53972"/>
                </a:xfrm>
                <a:custGeom>
                  <a:avLst/>
                  <a:gdLst>
                    <a:gd name="T0" fmla="*/ 91 w 108"/>
                    <a:gd name="T1" fmla="*/ 0 h 125"/>
                    <a:gd name="T2" fmla="*/ 91 w 108"/>
                    <a:gd name="T3" fmla="*/ 0 h 125"/>
                    <a:gd name="T4" fmla="*/ 0 w 108"/>
                    <a:gd name="T5" fmla="*/ 113 h 125"/>
                    <a:gd name="T6" fmla="*/ 0 w 108"/>
                    <a:gd name="T7" fmla="*/ 113 h 125"/>
                    <a:gd name="T8" fmla="*/ 13 w 108"/>
                    <a:gd name="T9" fmla="*/ 124 h 125"/>
                    <a:gd name="T10" fmla="*/ 13 w 108"/>
                    <a:gd name="T11" fmla="*/ 124 h 125"/>
                    <a:gd name="T12" fmla="*/ 107 w 108"/>
                    <a:gd name="T13" fmla="*/ 15 h 125"/>
                    <a:gd name="T14" fmla="*/ 107 w 108"/>
                    <a:gd name="T15" fmla="*/ 15 h 125"/>
                    <a:gd name="T16" fmla="*/ 91 w 108"/>
                    <a:gd name="T17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25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33" y="14"/>
                        <a:pt x="19" y="65"/>
                        <a:pt x="0" y="113"/>
                      </a:cubicBezTo>
                      <a:lnTo>
                        <a:pt x="0" y="113"/>
                      </a:lnTo>
                      <a:cubicBezTo>
                        <a:pt x="5" y="116"/>
                        <a:pt x="9" y="121"/>
                        <a:pt x="13" y="124"/>
                      </a:cubicBezTo>
                      <a:lnTo>
                        <a:pt x="13" y="124"/>
                      </a:lnTo>
                      <a:cubicBezTo>
                        <a:pt x="45" y="88"/>
                        <a:pt x="76" y="51"/>
                        <a:pt x="107" y="15"/>
                      </a:cubicBezTo>
                      <a:lnTo>
                        <a:pt x="107" y="15"/>
                      </a:lnTo>
                      <a:cubicBezTo>
                        <a:pt x="101" y="10"/>
                        <a:pt x="96" y="5"/>
                        <a:pt x="9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60" name="Freeform 91">
                  <a:extLst>
                    <a:ext uri="{FF2B5EF4-FFF2-40B4-BE49-F238E27FC236}">
                      <a16:creationId xmlns:a16="http://schemas.microsoft.com/office/drawing/2014/main" xmlns="" id="{1FBC96BF-B742-814B-90C4-4643F94C29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0721" y="4700042"/>
                  <a:ext cx="712319" cy="347519"/>
                </a:xfrm>
                <a:custGeom>
                  <a:avLst/>
                  <a:gdLst>
                    <a:gd name="T0" fmla="*/ 260530 w 1635"/>
                    <a:gd name="T1" fmla="*/ 268893 h 800"/>
                    <a:gd name="T2" fmla="*/ 260530 w 1635"/>
                    <a:gd name="T3" fmla="*/ 268893 h 800"/>
                    <a:gd name="T4" fmla="*/ 509297 w 1635"/>
                    <a:gd name="T5" fmla="*/ 173325 h 800"/>
                    <a:gd name="T6" fmla="*/ 509297 w 1635"/>
                    <a:gd name="T7" fmla="*/ 173325 h 800"/>
                    <a:gd name="T8" fmla="*/ 324573 w 1635"/>
                    <a:gd name="T9" fmla="*/ 217634 h 800"/>
                    <a:gd name="T10" fmla="*/ 324573 w 1635"/>
                    <a:gd name="T11" fmla="*/ 217634 h 800"/>
                    <a:gd name="T12" fmla="*/ 150742 w 1635"/>
                    <a:gd name="T13" fmla="*/ 296694 h 800"/>
                    <a:gd name="T14" fmla="*/ 150742 w 1635"/>
                    <a:gd name="T15" fmla="*/ 296694 h 800"/>
                    <a:gd name="T16" fmla="*/ 237440 w 1635"/>
                    <a:gd name="T17" fmla="*/ 241960 h 800"/>
                    <a:gd name="T18" fmla="*/ 237440 w 1635"/>
                    <a:gd name="T19" fmla="*/ 241960 h 800"/>
                    <a:gd name="T20" fmla="*/ 332416 w 1635"/>
                    <a:gd name="T21" fmla="*/ 193742 h 800"/>
                    <a:gd name="T22" fmla="*/ 332416 w 1635"/>
                    <a:gd name="T23" fmla="*/ 193742 h 800"/>
                    <a:gd name="T24" fmla="*/ 429570 w 1635"/>
                    <a:gd name="T25" fmla="*/ 155515 h 800"/>
                    <a:gd name="T26" fmla="*/ 429570 w 1635"/>
                    <a:gd name="T27" fmla="*/ 155515 h 800"/>
                    <a:gd name="T28" fmla="*/ 527595 w 1635"/>
                    <a:gd name="T29" fmla="*/ 121632 h 800"/>
                    <a:gd name="T30" fmla="*/ 527595 w 1635"/>
                    <a:gd name="T31" fmla="*/ 121632 h 800"/>
                    <a:gd name="T32" fmla="*/ 527160 w 1635"/>
                    <a:gd name="T33" fmla="*/ 115984 h 800"/>
                    <a:gd name="T34" fmla="*/ 527160 w 1635"/>
                    <a:gd name="T35" fmla="*/ 115984 h 800"/>
                    <a:gd name="T36" fmla="*/ 503633 w 1635"/>
                    <a:gd name="T37" fmla="*/ 115116 h 800"/>
                    <a:gd name="T38" fmla="*/ 503633 w 1635"/>
                    <a:gd name="T39" fmla="*/ 115116 h 800"/>
                    <a:gd name="T40" fmla="*/ 289720 w 1635"/>
                    <a:gd name="T41" fmla="*/ 181144 h 800"/>
                    <a:gd name="T42" fmla="*/ 289720 w 1635"/>
                    <a:gd name="T43" fmla="*/ 181144 h 800"/>
                    <a:gd name="T44" fmla="*/ 174703 w 1635"/>
                    <a:gd name="T45" fmla="*/ 252386 h 800"/>
                    <a:gd name="T46" fmla="*/ 174703 w 1635"/>
                    <a:gd name="T47" fmla="*/ 252386 h 800"/>
                    <a:gd name="T48" fmla="*/ 70143 w 1635"/>
                    <a:gd name="T49" fmla="*/ 327537 h 800"/>
                    <a:gd name="T50" fmla="*/ 70143 w 1635"/>
                    <a:gd name="T51" fmla="*/ 327537 h 800"/>
                    <a:gd name="T52" fmla="*/ 341129 w 1635"/>
                    <a:gd name="T53" fmla="*/ 124672 h 800"/>
                    <a:gd name="T54" fmla="*/ 341129 w 1635"/>
                    <a:gd name="T55" fmla="*/ 124672 h 800"/>
                    <a:gd name="T56" fmla="*/ 0 w 1635"/>
                    <a:gd name="T57" fmla="*/ 347085 h 800"/>
                    <a:gd name="T58" fmla="*/ 0 w 1635"/>
                    <a:gd name="T59" fmla="*/ 347085 h 800"/>
                    <a:gd name="T60" fmla="*/ 16991 w 1635"/>
                    <a:gd name="T61" fmla="*/ 319283 h 800"/>
                    <a:gd name="T62" fmla="*/ 16991 w 1635"/>
                    <a:gd name="T63" fmla="*/ 319283 h 800"/>
                    <a:gd name="T64" fmla="*/ 35289 w 1635"/>
                    <a:gd name="T65" fmla="*/ 291482 h 800"/>
                    <a:gd name="T66" fmla="*/ 35289 w 1635"/>
                    <a:gd name="T67" fmla="*/ 291482 h 800"/>
                    <a:gd name="T68" fmla="*/ 374675 w 1635"/>
                    <a:gd name="T69" fmla="*/ 39096 h 800"/>
                    <a:gd name="T70" fmla="*/ 374675 w 1635"/>
                    <a:gd name="T71" fmla="*/ 39096 h 800"/>
                    <a:gd name="T72" fmla="*/ 580747 w 1635"/>
                    <a:gd name="T73" fmla="*/ 14770 h 800"/>
                    <a:gd name="T74" fmla="*/ 580747 w 1635"/>
                    <a:gd name="T75" fmla="*/ 14770 h 800"/>
                    <a:gd name="T76" fmla="*/ 673544 w 1635"/>
                    <a:gd name="T77" fmla="*/ 54734 h 800"/>
                    <a:gd name="T78" fmla="*/ 673544 w 1635"/>
                    <a:gd name="T79" fmla="*/ 54734 h 800"/>
                    <a:gd name="T80" fmla="*/ 698813 w 1635"/>
                    <a:gd name="T81" fmla="*/ 140311 h 800"/>
                    <a:gd name="T82" fmla="*/ 698813 w 1635"/>
                    <a:gd name="T83" fmla="*/ 140311 h 800"/>
                    <a:gd name="T84" fmla="*/ 590332 w 1635"/>
                    <a:gd name="T85" fmla="*/ 249779 h 800"/>
                    <a:gd name="T86" fmla="*/ 590332 w 1635"/>
                    <a:gd name="T87" fmla="*/ 249779 h 800"/>
                    <a:gd name="T88" fmla="*/ 323266 w 1635"/>
                    <a:gd name="T89" fmla="*/ 320152 h 800"/>
                    <a:gd name="T90" fmla="*/ 323266 w 1635"/>
                    <a:gd name="T91" fmla="*/ 320152 h 800"/>
                    <a:gd name="T92" fmla="*/ 171218 w 1635"/>
                    <a:gd name="T93" fmla="*/ 341003 h 800"/>
                    <a:gd name="T94" fmla="*/ 171218 w 1635"/>
                    <a:gd name="T95" fmla="*/ 341003 h 800"/>
                    <a:gd name="T96" fmla="*/ 152920 w 1635"/>
                    <a:gd name="T97" fmla="*/ 343175 h 800"/>
                    <a:gd name="T98" fmla="*/ 152920 w 1635"/>
                    <a:gd name="T99" fmla="*/ 343175 h 800"/>
                    <a:gd name="T100" fmla="*/ 426520 w 1635"/>
                    <a:gd name="T101" fmla="*/ 246738 h 800"/>
                    <a:gd name="T102" fmla="*/ 425213 w 1635"/>
                    <a:gd name="T103" fmla="*/ 240223 h 800"/>
                    <a:gd name="T104" fmla="*/ 425213 w 1635"/>
                    <a:gd name="T105" fmla="*/ 240223 h 800"/>
                    <a:gd name="T106" fmla="*/ 262273 w 1635"/>
                    <a:gd name="T107" fmla="*/ 272802 h 800"/>
                    <a:gd name="T108" fmla="*/ 262273 w 1635"/>
                    <a:gd name="T109" fmla="*/ 272802 h 800"/>
                    <a:gd name="T110" fmla="*/ 260530 w 1635"/>
                    <a:gd name="T111" fmla="*/ 268893 h 80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635" h="800">
                      <a:moveTo>
                        <a:pt x="598" y="619"/>
                      </a:moveTo>
                      <a:lnTo>
                        <a:pt x="598" y="619"/>
                      </a:lnTo>
                      <a:cubicBezTo>
                        <a:pt x="788" y="545"/>
                        <a:pt x="979" y="472"/>
                        <a:pt x="1169" y="399"/>
                      </a:cubicBezTo>
                      <a:cubicBezTo>
                        <a:pt x="1017" y="392"/>
                        <a:pt x="881" y="447"/>
                        <a:pt x="745" y="501"/>
                      </a:cubicBezTo>
                      <a:cubicBezTo>
                        <a:pt x="611" y="555"/>
                        <a:pt x="481" y="624"/>
                        <a:pt x="346" y="683"/>
                      </a:cubicBezTo>
                      <a:cubicBezTo>
                        <a:pt x="412" y="640"/>
                        <a:pt x="477" y="595"/>
                        <a:pt x="545" y="557"/>
                      </a:cubicBezTo>
                      <a:cubicBezTo>
                        <a:pt x="615" y="516"/>
                        <a:pt x="689" y="479"/>
                        <a:pt x="763" y="446"/>
                      </a:cubicBezTo>
                      <a:cubicBezTo>
                        <a:pt x="836" y="413"/>
                        <a:pt x="911" y="385"/>
                        <a:pt x="986" y="358"/>
                      </a:cubicBezTo>
                      <a:cubicBezTo>
                        <a:pt x="1060" y="330"/>
                        <a:pt x="1136" y="305"/>
                        <a:pt x="1211" y="280"/>
                      </a:cubicBezTo>
                      <a:cubicBezTo>
                        <a:pt x="1211" y="275"/>
                        <a:pt x="1210" y="271"/>
                        <a:pt x="1210" y="267"/>
                      </a:cubicBezTo>
                      <a:cubicBezTo>
                        <a:pt x="1192" y="266"/>
                        <a:pt x="1173" y="261"/>
                        <a:pt x="1156" y="265"/>
                      </a:cubicBezTo>
                      <a:cubicBezTo>
                        <a:pt x="988" y="301"/>
                        <a:pt x="820" y="338"/>
                        <a:pt x="665" y="417"/>
                      </a:cubicBezTo>
                      <a:cubicBezTo>
                        <a:pt x="573" y="464"/>
                        <a:pt x="487" y="523"/>
                        <a:pt x="401" y="581"/>
                      </a:cubicBezTo>
                      <a:cubicBezTo>
                        <a:pt x="320" y="636"/>
                        <a:pt x="242" y="697"/>
                        <a:pt x="161" y="754"/>
                      </a:cubicBezTo>
                      <a:cubicBezTo>
                        <a:pt x="336" y="554"/>
                        <a:pt x="556" y="416"/>
                        <a:pt x="783" y="287"/>
                      </a:cubicBezTo>
                      <a:cubicBezTo>
                        <a:pt x="466" y="370"/>
                        <a:pt x="220" y="562"/>
                        <a:pt x="0" y="799"/>
                      </a:cubicBezTo>
                      <a:cubicBezTo>
                        <a:pt x="13" y="778"/>
                        <a:pt x="25" y="756"/>
                        <a:pt x="39" y="735"/>
                      </a:cubicBezTo>
                      <a:cubicBezTo>
                        <a:pt x="53" y="713"/>
                        <a:pt x="67" y="692"/>
                        <a:pt x="81" y="671"/>
                      </a:cubicBezTo>
                      <a:cubicBezTo>
                        <a:pt x="277" y="393"/>
                        <a:pt x="548" y="216"/>
                        <a:pt x="860" y="90"/>
                      </a:cubicBezTo>
                      <a:cubicBezTo>
                        <a:pt x="1014" y="28"/>
                        <a:pt x="1171" y="0"/>
                        <a:pt x="1333" y="34"/>
                      </a:cubicBezTo>
                      <a:cubicBezTo>
                        <a:pt x="1408" y="50"/>
                        <a:pt x="1480" y="86"/>
                        <a:pt x="1546" y="126"/>
                      </a:cubicBezTo>
                      <a:cubicBezTo>
                        <a:pt x="1618" y="169"/>
                        <a:pt x="1634" y="244"/>
                        <a:pt x="1604" y="323"/>
                      </a:cubicBezTo>
                      <a:cubicBezTo>
                        <a:pt x="1557" y="443"/>
                        <a:pt x="1464" y="520"/>
                        <a:pt x="1355" y="575"/>
                      </a:cubicBezTo>
                      <a:cubicBezTo>
                        <a:pt x="1162" y="671"/>
                        <a:pt x="954" y="714"/>
                        <a:pt x="742" y="737"/>
                      </a:cubicBezTo>
                      <a:cubicBezTo>
                        <a:pt x="625" y="749"/>
                        <a:pt x="509" y="769"/>
                        <a:pt x="393" y="785"/>
                      </a:cubicBezTo>
                      <a:cubicBezTo>
                        <a:pt x="384" y="786"/>
                        <a:pt x="374" y="788"/>
                        <a:pt x="351" y="790"/>
                      </a:cubicBezTo>
                      <a:cubicBezTo>
                        <a:pt x="552" y="664"/>
                        <a:pt x="783" y="665"/>
                        <a:pt x="979" y="568"/>
                      </a:cubicBezTo>
                      <a:lnTo>
                        <a:pt x="976" y="553"/>
                      </a:lnTo>
                      <a:cubicBezTo>
                        <a:pt x="851" y="577"/>
                        <a:pt x="726" y="603"/>
                        <a:pt x="602" y="628"/>
                      </a:cubicBezTo>
                      <a:cubicBezTo>
                        <a:pt x="601" y="625"/>
                        <a:pt x="599" y="622"/>
                        <a:pt x="598" y="619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61" name="Freeform 92">
                  <a:extLst>
                    <a:ext uri="{FF2B5EF4-FFF2-40B4-BE49-F238E27FC236}">
                      <a16:creationId xmlns:a16="http://schemas.microsoft.com/office/drawing/2014/main" xmlns="" id="{EE1E6E8F-8370-974A-A193-A41BFD0FE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4721" y="4026121"/>
                  <a:ext cx="460800" cy="334080"/>
                </a:xfrm>
                <a:custGeom>
                  <a:avLst/>
                  <a:gdLst>
                    <a:gd name="T0" fmla="*/ 460364 w 1058"/>
                    <a:gd name="T1" fmla="*/ 178147 h 767"/>
                    <a:gd name="T2" fmla="*/ 460364 w 1058"/>
                    <a:gd name="T3" fmla="*/ 178147 h 767"/>
                    <a:gd name="T4" fmla="*/ 333623 w 1058"/>
                    <a:gd name="T5" fmla="*/ 302284 h 767"/>
                    <a:gd name="T6" fmla="*/ 333623 w 1058"/>
                    <a:gd name="T7" fmla="*/ 302284 h 767"/>
                    <a:gd name="T8" fmla="*/ 88850 w 1058"/>
                    <a:gd name="T9" fmla="*/ 269616 h 767"/>
                    <a:gd name="T10" fmla="*/ 88850 w 1058"/>
                    <a:gd name="T11" fmla="*/ 269616 h 767"/>
                    <a:gd name="T12" fmla="*/ 101045 w 1058"/>
                    <a:gd name="T13" fmla="*/ 50090 h 767"/>
                    <a:gd name="T14" fmla="*/ 101045 w 1058"/>
                    <a:gd name="T15" fmla="*/ 50090 h 767"/>
                    <a:gd name="T16" fmla="*/ 418988 w 1058"/>
                    <a:gd name="T17" fmla="*/ 85371 h 767"/>
                    <a:gd name="T18" fmla="*/ 418988 w 1058"/>
                    <a:gd name="T19" fmla="*/ 85371 h 767"/>
                    <a:gd name="T20" fmla="*/ 435539 w 1058"/>
                    <a:gd name="T21" fmla="*/ 104972 h 767"/>
                    <a:gd name="T22" fmla="*/ 435539 w 1058"/>
                    <a:gd name="T23" fmla="*/ 104972 h 767"/>
                    <a:gd name="T24" fmla="*/ 344511 w 1058"/>
                    <a:gd name="T25" fmla="*/ 83193 h 767"/>
                    <a:gd name="T26" fmla="*/ 344511 w 1058"/>
                    <a:gd name="T27" fmla="*/ 83193 h 767"/>
                    <a:gd name="T28" fmla="*/ 200348 w 1058"/>
                    <a:gd name="T29" fmla="*/ 173791 h 767"/>
                    <a:gd name="T30" fmla="*/ 200348 w 1058"/>
                    <a:gd name="T31" fmla="*/ 173791 h 767"/>
                    <a:gd name="T32" fmla="*/ 277874 w 1058"/>
                    <a:gd name="T33" fmla="*/ 265260 h 767"/>
                    <a:gd name="T34" fmla="*/ 277874 w 1058"/>
                    <a:gd name="T35" fmla="*/ 265260 h 767"/>
                    <a:gd name="T36" fmla="*/ 373692 w 1058"/>
                    <a:gd name="T37" fmla="*/ 233900 h 767"/>
                    <a:gd name="T38" fmla="*/ 373692 w 1058"/>
                    <a:gd name="T39" fmla="*/ 233900 h 767"/>
                    <a:gd name="T40" fmla="*/ 460364 w 1058"/>
                    <a:gd name="T41" fmla="*/ 178147 h 7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8" h="767">
                      <a:moveTo>
                        <a:pt x="1057" y="409"/>
                      </a:moveTo>
                      <a:lnTo>
                        <a:pt x="1057" y="409"/>
                      </a:lnTo>
                      <a:cubicBezTo>
                        <a:pt x="1006" y="562"/>
                        <a:pt x="899" y="646"/>
                        <a:pt x="766" y="694"/>
                      </a:cubicBezTo>
                      <a:cubicBezTo>
                        <a:pt x="567" y="766"/>
                        <a:pt x="377" y="745"/>
                        <a:pt x="204" y="619"/>
                      </a:cubicBezTo>
                      <a:cubicBezTo>
                        <a:pt x="0" y="471"/>
                        <a:pt x="13" y="242"/>
                        <a:pt x="232" y="115"/>
                      </a:cubicBezTo>
                      <a:cubicBezTo>
                        <a:pt x="432" y="0"/>
                        <a:pt x="791" y="40"/>
                        <a:pt x="962" y="196"/>
                      </a:cubicBezTo>
                      <a:cubicBezTo>
                        <a:pt x="975" y="208"/>
                        <a:pt x="984" y="223"/>
                        <a:pt x="1000" y="241"/>
                      </a:cubicBezTo>
                      <a:cubicBezTo>
                        <a:pt x="925" y="223"/>
                        <a:pt x="858" y="204"/>
                        <a:pt x="791" y="191"/>
                      </a:cubicBezTo>
                      <a:cubicBezTo>
                        <a:pt x="656" y="167"/>
                        <a:pt x="498" y="268"/>
                        <a:pt x="460" y="399"/>
                      </a:cubicBezTo>
                      <a:cubicBezTo>
                        <a:pt x="426" y="516"/>
                        <a:pt x="505" y="608"/>
                        <a:pt x="638" y="609"/>
                      </a:cubicBezTo>
                      <a:cubicBezTo>
                        <a:pt x="720" y="609"/>
                        <a:pt x="791" y="577"/>
                        <a:pt x="858" y="537"/>
                      </a:cubicBezTo>
                      <a:cubicBezTo>
                        <a:pt x="923" y="498"/>
                        <a:pt x="984" y="456"/>
                        <a:pt x="1057" y="409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62" name="Freeform 93">
                  <a:extLst>
                    <a:ext uri="{FF2B5EF4-FFF2-40B4-BE49-F238E27FC236}">
                      <a16:creationId xmlns:a16="http://schemas.microsoft.com/office/drawing/2014/main" xmlns="" id="{B690410F-DF25-3043-91DF-E003FEFB5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1383" y="4548172"/>
                  <a:ext cx="944576" cy="703219"/>
                </a:xfrm>
                <a:custGeom>
                  <a:avLst/>
                  <a:gdLst>
                    <a:gd name="T0" fmla="*/ 2170 w 2171"/>
                    <a:gd name="T1" fmla="*/ 458 h 1614"/>
                    <a:gd name="T2" fmla="*/ 2170 w 2171"/>
                    <a:gd name="T3" fmla="*/ 458 h 1614"/>
                    <a:gd name="T4" fmla="*/ 1271 w 2171"/>
                    <a:gd name="T5" fmla="*/ 290 h 1614"/>
                    <a:gd name="T6" fmla="*/ 1271 w 2171"/>
                    <a:gd name="T7" fmla="*/ 290 h 1614"/>
                    <a:gd name="T8" fmla="*/ 785 w 2171"/>
                    <a:gd name="T9" fmla="*/ 660 h 1614"/>
                    <a:gd name="T10" fmla="*/ 785 w 2171"/>
                    <a:gd name="T11" fmla="*/ 660 h 1614"/>
                    <a:gd name="T12" fmla="*/ 425 w 2171"/>
                    <a:gd name="T13" fmla="*/ 1141 h 1614"/>
                    <a:gd name="T14" fmla="*/ 425 w 2171"/>
                    <a:gd name="T15" fmla="*/ 1141 h 1614"/>
                    <a:gd name="T16" fmla="*/ 0 w 2171"/>
                    <a:gd name="T17" fmla="*/ 1613 h 1614"/>
                    <a:gd name="T18" fmla="*/ 0 w 2171"/>
                    <a:gd name="T19" fmla="*/ 1613 h 1614"/>
                    <a:gd name="T20" fmla="*/ 237 w 2171"/>
                    <a:gd name="T21" fmla="*/ 1225 h 1614"/>
                    <a:gd name="T22" fmla="*/ 237 w 2171"/>
                    <a:gd name="T23" fmla="*/ 1225 h 1614"/>
                    <a:gd name="T24" fmla="*/ 532 w 2171"/>
                    <a:gd name="T25" fmla="*/ 724 h 1614"/>
                    <a:gd name="T26" fmla="*/ 532 w 2171"/>
                    <a:gd name="T27" fmla="*/ 724 h 1614"/>
                    <a:gd name="T28" fmla="*/ 1067 w 2171"/>
                    <a:gd name="T29" fmla="*/ 201 h 1614"/>
                    <a:gd name="T30" fmla="*/ 1067 w 2171"/>
                    <a:gd name="T31" fmla="*/ 201 h 1614"/>
                    <a:gd name="T32" fmla="*/ 2140 w 2171"/>
                    <a:gd name="T33" fmla="*/ 412 h 1614"/>
                    <a:gd name="T34" fmla="*/ 2140 w 2171"/>
                    <a:gd name="T35" fmla="*/ 412 h 1614"/>
                    <a:gd name="T36" fmla="*/ 2170 w 2171"/>
                    <a:gd name="T37" fmla="*/ 458 h 1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71" h="1614">
                      <a:moveTo>
                        <a:pt x="2170" y="458"/>
                      </a:moveTo>
                      <a:lnTo>
                        <a:pt x="2170" y="458"/>
                      </a:lnTo>
                      <a:cubicBezTo>
                        <a:pt x="1934" y="221"/>
                        <a:pt x="1599" y="159"/>
                        <a:pt x="1271" y="290"/>
                      </a:cubicBezTo>
                      <a:lnTo>
                        <a:pt x="1271" y="290"/>
                      </a:lnTo>
                      <a:cubicBezTo>
                        <a:pt x="1074" y="368"/>
                        <a:pt x="916" y="498"/>
                        <a:pt x="785" y="660"/>
                      </a:cubicBezTo>
                      <a:lnTo>
                        <a:pt x="785" y="660"/>
                      </a:lnTo>
                      <a:cubicBezTo>
                        <a:pt x="659" y="816"/>
                        <a:pt x="543" y="979"/>
                        <a:pt x="425" y="1141"/>
                      </a:cubicBezTo>
                      <a:lnTo>
                        <a:pt x="425" y="1141"/>
                      </a:lnTo>
                      <a:cubicBezTo>
                        <a:pt x="299" y="1313"/>
                        <a:pt x="161" y="1472"/>
                        <a:pt x="0" y="1613"/>
                      </a:cubicBezTo>
                      <a:lnTo>
                        <a:pt x="0" y="1613"/>
                      </a:lnTo>
                      <a:cubicBezTo>
                        <a:pt x="80" y="1482"/>
                        <a:pt x="160" y="1355"/>
                        <a:pt x="237" y="1225"/>
                      </a:cubicBezTo>
                      <a:lnTo>
                        <a:pt x="237" y="1225"/>
                      </a:lnTo>
                      <a:cubicBezTo>
                        <a:pt x="337" y="1059"/>
                        <a:pt x="427" y="886"/>
                        <a:pt x="532" y="724"/>
                      </a:cubicBezTo>
                      <a:lnTo>
                        <a:pt x="532" y="724"/>
                      </a:lnTo>
                      <a:cubicBezTo>
                        <a:pt x="671" y="512"/>
                        <a:pt x="841" y="328"/>
                        <a:pt x="1067" y="201"/>
                      </a:cubicBezTo>
                      <a:lnTo>
                        <a:pt x="1067" y="201"/>
                      </a:lnTo>
                      <a:cubicBezTo>
                        <a:pt x="1427" y="0"/>
                        <a:pt x="1887" y="87"/>
                        <a:pt x="2140" y="412"/>
                      </a:cubicBezTo>
                      <a:lnTo>
                        <a:pt x="2140" y="412"/>
                      </a:lnTo>
                      <a:cubicBezTo>
                        <a:pt x="2151" y="426"/>
                        <a:pt x="2160" y="443"/>
                        <a:pt x="2170" y="458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63" name="Freeform 94">
                  <a:extLst>
                    <a:ext uri="{FF2B5EF4-FFF2-40B4-BE49-F238E27FC236}">
                      <a16:creationId xmlns:a16="http://schemas.microsoft.com/office/drawing/2014/main" xmlns="" id="{95FBD6FD-208F-454D-B47F-339F3A008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1121" y="3786122"/>
                  <a:ext cx="314880" cy="478079"/>
                </a:xfrm>
                <a:custGeom>
                  <a:avLst/>
                  <a:gdLst>
                    <a:gd name="T0" fmla="*/ 86668 w 723"/>
                    <a:gd name="T1" fmla="*/ 425442 h 1099"/>
                    <a:gd name="T2" fmla="*/ 86668 w 723"/>
                    <a:gd name="T3" fmla="*/ 425442 h 1099"/>
                    <a:gd name="T4" fmla="*/ 77087 w 723"/>
                    <a:gd name="T5" fmla="*/ 74822 h 1099"/>
                    <a:gd name="T6" fmla="*/ 77087 w 723"/>
                    <a:gd name="T7" fmla="*/ 74822 h 1099"/>
                    <a:gd name="T8" fmla="*/ 245633 w 723"/>
                    <a:gd name="T9" fmla="*/ 63947 h 1099"/>
                    <a:gd name="T10" fmla="*/ 245633 w 723"/>
                    <a:gd name="T11" fmla="*/ 63947 h 1099"/>
                    <a:gd name="T12" fmla="*/ 293104 w 723"/>
                    <a:gd name="T13" fmla="*/ 292764 h 1099"/>
                    <a:gd name="T14" fmla="*/ 293104 w 723"/>
                    <a:gd name="T15" fmla="*/ 292764 h 1099"/>
                    <a:gd name="T16" fmla="*/ 220372 w 723"/>
                    <a:gd name="T17" fmla="*/ 428488 h 1099"/>
                    <a:gd name="T18" fmla="*/ 220372 w 723"/>
                    <a:gd name="T19" fmla="*/ 428488 h 1099"/>
                    <a:gd name="T20" fmla="*/ 164191 w 723"/>
                    <a:gd name="T21" fmla="*/ 477644 h 1099"/>
                    <a:gd name="T22" fmla="*/ 164191 w 723"/>
                    <a:gd name="T23" fmla="*/ 477644 h 1099"/>
                    <a:gd name="T24" fmla="*/ 165933 w 723"/>
                    <a:gd name="T25" fmla="*/ 444583 h 1099"/>
                    <a:gd name="T26" fmla="*/ 165933 w 723"/>
                    <a:gd name="T27" fmla="*/ 444583 h 1099"/>
                    <a:gd name="T28" fmla="*/ 232567 w 723"/>
                    <a:gd name="T29" fmla="*/ 285803 h 1099"/>
                    <a:gd name="T30" fmla="*/ 232567 w 723"/>
                    <a:gd name="T31" fmla="*/ 285803 h 1099"/>
                    <a:gd name="T32" fmla="*/ 174207 w 723"/>
                    <a:gd name="T33" fmla="*/ 183575 h 1099"/>
                    <a:gd name="T34" fmla="*/ 174207 w 723"/>
                    <a:gd name="T35" fmla="*/ 183575 h 1099"/>
                    <a:gd name="T36" fmla="*/ 148512 w 723"/>
                    <a:gd name="T37" fmla="*/ 186185 h 1099"/>
                    <a:gd name="T38" fmla="*/ 148512 w 723"/>
                    <a:gd name="T39" fmla="*/ 186185 h 1099"/>
                    <a:gd name="T40" fmla="*/ 82313 w 723"/>
                    <a:gd name="T41" fmla="*/ 314949 h 1099"/>
                    <a:gd name="T42" fmla="*/ 82313 w 723"/>
                    <a:gd name="T43" fmla="*/ 314949 h 1099"/>
                    <a:gd name="T44" fmla="*/ 86668 w 723"/>
                    <a:gd name="T45" fmla="*/ 425442 h 109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3" h="1099">
                      <a:moveTo>
                        <a:pt x="199" y="978"/>
                      </a:moveTo>
                      <a:lnTo>
                        <a:pt x="199" y="978"/>
                      </a:lnTo>
                      <a:cubicBezTo>
                        <a:pt x="0" y="732"/>
                        <a:pt x="44" y="373"/>
                        <a:pt x="177" y="172"/>
                      </a:cubicBezTo>
                      <a:cubicBezTo>
                        <a:pt x="282" y="12"/>
                        <a:pt x="439" y="0"/>
                        <a:pt x="564" y="147"/>
                      </a:cubicBezTo>
                      <a:cubicBezTo>
                        <a:pt x="695" y="302"/>
                        <a:pt x="722" y="479"/>
                        <a:pt x="673" y="673"/>
                      </a:cubicBezTo>
                      <a:cubicBezTo>
                        <a:pt x="644" y="792"/>
                        <a:pt x="585" y="895"/>
                        <a:pt x="506" y="985"/>
                      </a:cubicBezTo>
                      <a:cubicBezTo>
                        <a:pt x="469" y="1028"/>
                        <a:pt x="421" y="1060"/>
                        <a:pt x="377" y="1098"/>
                      </a:cubicBezTo>
                      <a:cubicBezTo>
                        <a:pt x="342" y="1061"/>
                        <a:pt x="362" y="1042"/>
                        <a:pt x="381" y="1022"/>
                      </a:cubicBezTo>
                      <a:cubicBezTo>
                        <a:pt x="476" y="919"/>
                        <a:pt x="520" y="793"/>
                        <a:pt x="534" y="657"/>
                      </a:cubicBezTo>
                      <a:cubicBezTo>
                        <a:pt x="546" y="545"/>
                        <a:pt x="496" y="464"/>
                        <a:pt x="400" y="422"/>
                      </a:cubicBezTo>
                      <a:cubicBezTo>
                        <a:pt x="384" y="415"/>
                        <a:pt x="356" y="418"/>
                        <a:pt x="341" y="428"/>
                      </a:cubicBezTo>
                      <a:cubicBezTo>
                        <a:pt x="236" y="497"/>
                        <a:pt x="196" y="605"/>
                        <a:pt x="189" y="724"/>
                      </a:cubicBezTo>
                      <a:cubicBezTo>
                        <a:pt x="184" y="808"/>
                        <a:pt x="196" y="892"/>
                        <a:pt x="199" y="97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64" name="Freeform 95">
                  <a:extLst>
                    <a:ext uri="{FF2B5EF4-FFF2-40B4-BE49-F238E27FC236}">
                      <a16:creationId xmlns:a16="http://schemas.microsoft.com/office/drawing/2014/main" xmlns="" id="{6659A6A0-67F1-C14D-A080-538A62A9D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988" y="4550581"/>
                  <a:ext cx="495307" cy="674646"/>
                </a:xfrm>
                <a:custGeom>
                  <a:avLst/>
                  <a:gdLst>
                    <a:gd name="T0" fmla="*/ 757 w 1136"/>
                    <a:gd name="T1" fmla="*/ 1541 h 1552"/>
                    <a:gd name="T2" fmla="*/ 757 w 1136"/>
                    <a:gd name="T3" fmla="*/ 1541 h 1552"/>
                    <a:gd name="T4" fmla="*/ 790 w 1136"/>
                    <a:gd name="T5" fmla="*/ 1473 h 1552"/>
                    <a:gd name="T6" fmla="*/ 790 w 1136"/>
                    <a:gd name="T7" fmla="*/ 1473 h 1552"/>
                    <a:gd name="T8" fmla="*/ 936 w 1136"/>
                    <a:gd name="T9" fmla="*/ 942 h 1552"/>
                    <a:gd name="T10" fmla="*/ 936 w 1136"/>
                    <a:gd name="T11" fmla="*/ 942 h 1552"/>
                    <a:gd name="T12" fmla="*/ 775 w 1136"/>
                    <a:gd name="T13" fmla="*/ 490 h 1552"/>
                    <a:gd name="T14" fmla="*/ 775 w 1136"/>
                    <a:gd name="T15" fmla="*/ 490 h 1552"/>
                    <a:gd name="T16" fmla="*/ 627 w 1136"/>
                    <a:gd name="T17" fmla="*/ 314 h 1552"/>
                    <a:gd name="T18" fmla="*/ 627 w 1136"/>
                    <a:gd name="T19" fmla="*/ 314 h 1552"/>
                    <a:gd name="T20" fmla="*/ 290 w 1136"/>
                    <a:gd name="T21" fmla="*/ 149 h 1552"/>
                    <a:gd name="T22" fmla="*/ 290 w 1136"/>
                    <a:gd name="T23" fmla="*/ 149 h 1552"/>
                    <a:gd name="T24" fmla="*/ 47 w 1136"/>
                    <a:gd name="T25" fmla="*/ 136 h 1552"/>
                    <a:gd name="T26" fmla="*/ 47 w 1136"/>
                    <a:gd name="T27" fmla="*/ 136 h 1552"/>
                    <a:gd name="T28" fmla="*/ 4 w 1136"/>
                    <a:gd name="T29" fmla="*/ 132 h 1552"/>
                    <a:gd name="T30" fmla="*/ 4 w 1136"/>
                    <a:gd name="T31" fmla="*/ 132 h 1552"/>
                    <a:gd name="T32" fmla="*/ 0 w 1136"/>
                    <a:gd name="T33" fmla="*/ 116 h 1552"/>
                    <a:gd name="T34" fmla="*/ 0 w 1136"/>
                    <a:gd name="T35" fmla="*/ 116 h 1552"/>
                    <a:gd name="T36" fmla="*/ 110 w 1136"/>
                    <a:gd name="T37" fmla="*/ 76 h 1552"/>
                    <a:gd name="T38" fmla="*/ 110 w 1136"/>
                    <a:gd name="T39" fmla="*/ 76 h 1552"/>
                    <a:gd name="T40" fmla="*/ 994 w 1136"/>
                    <a:gd name="T41" fmla="*/ 443 h 1552"/>
                    <a:gd name="T42" fmla="*/ 994 w 1136"/>
                    <a:gd name="T43" fmla="*/ 443 h 1552"/>
                    <a:gd name="T44" fmla="*/ 1031 w 1136"/>
                    <a:gd name="T45" fmla="*/ 1102 h 1552"/>
                    <a:gd name="T46" fmla="*/ 1031 w 1136"/>
                    <a:gd name="T47" fmla="*/ 1102 h 1552"/>
                    <a:gd name="T48" fmla="*/ 954 w 1136"/>
                    <a:gd name="T49" fmla="*/ 1269 h 1552"/>
                    <a:gd name="T50" fmla="*/ 954 w 1136"/>
                    <a:gd name="T51" fmla="*/ 1269 h 1552"/>
                    <a:gd name="T52" fmla="*/ 775 w 1136"/>
                    <a:gd name="T53" fmla="*/ 1551 h 1552"/>
                    <a:gd name="T54" fmla="*/ 775 w 1136"/>
                    <a:gd name="T55" fmla="*/ 1551 h 1552"/>
                    <a:gd name="T56" fmla="*/ 757 w 1136"/>
                    <a:gd name="T57" fmla="*/ 1541 h 1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36" h="1552">
                      <a:moveTo>
                        <a:pt x="757" y="1541"/>
                      </a:moveTo>
                      <a:lnTo>
                        <a:pt x="757" y="1541"/>
                      </a:lnTo>
                      <a:cubicBezTo>
                        <a:pt x="768" y="1518"/>
                        <a:pt x="778" y="1495"/>
                        <a:pt x="790" y="1473"/>
                      </a:cubicBezTo>
                      <a:lnTo>
                        <a:pt x="790" y="1473"/>
                      </a:lnTo>
                      <a:cubicBezTo>
                        <a:pt x="878" y="1307"/>
                        <a:pt x="935" y="1131"/>
                        <a:pt x="936" y="942"/>
                      </a:cubicBezTo>
                      <a:lnTo>
                        <a:pt x="936" y="942"/>
                      </a:lnTo>
                      <a:cubicBezTo>
                        <a:pt x="938" y="774"/>
                        <a:pt x="877" y="623"/>
                        <a:pt x="775" y="490"/>
                      </a:cubicBezTo>
                      <a:lnTo>
                        <a:pt x="775" y="490"/>
                      </a:lnTo>
                      <a:cubicBezTo>
                        <a:pt x="728" y="429"/>
                        <a:pt x="679" y="371"/>
                        <a:pt x="627" y="314"/>
                      </a:cubicBezTo>
                      <a:lnTo>
                        <a:pt x="627" y="314"/>
                      </a:lnTo>
                      <a:cubicBezTo>
                        <a:pt x="536" y="217"/>
                        <a:pt x="418" y="167"/>
                        <a:pt x="290" y="149"/>
                      </a:cubicBezTo>
                      <a:lnTo>
                        <a:pt x="290" y="149"/>
                      </a:lnTo>
                      <a:cubicBezTo>
                        <a:pt x="210" y="137"/>
                        <a:pt x="128" y="140"/>
                        <a:pt x="47" y="136"/>
                      </a:cubicBezTo>
                      <a:lnTo>
                        <a:pt x="47" y="136"/>
                      </a:lnTo>
                      <a:cubicBezTo>
                        <a:pt x="33" y="135"/>
                        <a:pt x="19" y="134"/>
                        <a:pt x="4" y="132"/>
                      </a:cubicBezTo>
                      <a:lnTo>
                        <a:pt x="4" y="132"/>
                      </a:lnTo>
                      <a:cubicBezTo>
                        <a:pt x="3" y="127"/>
                        <a:pt x="1" y="122"/>
                        <a:pt x="0" y="116"/>
                      </a:cubicBezTo>
                      <a:lnTo>
                        <a:pt x="0" y="116"/>
                      </a:lnTo>
                      <a:cubicBezTo>
                        <a:pt x="36" y="102"/>
                        <a:pt x="72" y="84"/>
                        <a:pt x="110" y="76"/>
                      </a:cubicBezTo>
                      <a:lnTo>
                        <a:pt x="110" y="76"/>
                      </a:lnTo>
                      <a:cubicBezTo>
                        <a:pt x="454" y="0"/>
                        <a:pt x="801" y="148"/>
                        <a:pt x="994" y="443"/>
                      </a:cubicBezTo>
                      <a:lnTo>
                        <a:pt x="994" y="443"/>
                      </a:lnTo>
                      <a:cubicBezTo>
                        <a:pt x="1134" y="659"/>
                        <a:pt x="1135" y="876"/>
                        <a:pt x="1031" y="1102"/>
                      </a:cubicBezTo>
                      <a:lnTo>
                        <a:pt x="1031" y="1102"/>
                      </a:lnTo>
                      <a:cubicBezTo>
                        <a:pt x="1005" y="1158"/>
                        <a:pt x="984" y="1217"/>
                        <a:pt x="954" y="1269"/>
                      </a:cubicBezTo>
                      <a:lnTo>
                        <a:pt x="954" y="1269"/>
                      </a:lnTo>
                      <a:cubicBezTo>
                        <a:pt x="897" y="1364"/>
                        <a:pt x="835" y="1457"/>
                        <a:pt x="775" y="1551"/>
                      </a:cubicBezTo>
                      <a:lnTo>
                        <a:pt x="775" y="1551"/>
                      </a:lnTo>
                      <a:cubicBezTo>
                        <a:pt x="769" y="1547"/>
                        <a:pt x="763" y="1544"/>
                        <a:pt x="757" y="1541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65" name="Freeform 96">
                  <a:extLst>
                    <a:ext uri="{FF2B5EF4-FFF2-40B4-BE49-F238E27FC236}">
                      <a16:creationId xmlns:a16="http://schemas.microsoft.com/office/drawing/2014/main" xmlns="" id="{37807ECA-BFE1-8841-8228-12D69AEED3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8481" y="3590281"/>
                  <a:ext cx="374399" cy="312959"/>
                </a:xfrm>
                <a:custGeom>
                  <a:avLst/>
                  <a:gdLst>
                    <a:gd name="T0" fmla="*/ 373963 w 859"/>
                    <a:gd name="T1" fmla="*/ 185425 h 719"/>
                    <a:gd name="T2" fmla="*/ 373963 w 859"/>
                    <a:gd name="T3" fmla="*/ 185425 h 719"/>
                    <a:gd name="T4" fmla="*/ 359580 w 859"/>
                    <a:gd name="T5" fmla="*/ 169755 h 719"/>
                    <a:gd name="T6" fmla="*/ 359580 w 859"/>
                    <a:gd name="T7" fmla="*/ 169755 h 719"/>
                    <a:gd name="T8" fmla="*/ 237541 w 859"/>
                    <a:gd name="T9" fmla="*/ 104029 h 719"/>
                    <a:gd name="T10" fmla="*/ 237541 w 859"/>
                    <a:gd name="T11" fmla="*/ 104029 h 719"/>
                    <a:gd name="T12" fmla="*/ 156036 w 859"/>
                    <a:gd name="T13" fmla="*/ 152344 h 719"/>
                    <a:gd name="T14" fmla="*/ 156036 w 859"/>
                    <a:gd name="T15" fmla="*/ 152344 h 719"/>
                    <a:gd name="T16" fmla="*/ 197878 w 859"/>
                    <a:gd name="T17" fmla="*/ 247233 h 719"/>
                    <a:gd name="T18" fmla="*/ 197878 w 859"/>
                    <a:gd name="T19" fmla="*/ 247233 h 719"/>
                    <a:gd name="T20" fmla="*/ 276768 w 859"/>
                    <a:gd name="T21" fmla="*/ 264209 h 719"/>
                    <a:gd name="T22" fmla="*/ 276768 w 859"/>
                    <a:gd name="T23" fmla="*/ 264209 h 719"/>
                    <a:gd name="T24" fmla="*/ 267179 w 859"/>
                    <a:gd name="T25" fmla="*/ 248974 h 719"/>
                    <a:gd name="T26" fmla="*/ 267179 w 859"/>
                    <a:gd name="T27" fmla="*/ 248974 h 719"/>
                    <a:gd name="T28" fmla="*/ 316866 w 859"/>
                    <a:gd name="T29" fmla="*/ 254633 h 719"/>
                    <a:gd name="T30" fmla="*/ 316866 w 859"/>
                    <a:gd name="T31" fmla="*/ 254633 h 719"/>
                    <a:gd name="T32" fmla="*/ 317302 w 859"/>
                    <a:gd name="T33" fmla="*/ 258986 h 719"/>
                    <a:gd name="T34" fmla="*/ 317302 w 859"/>
                    <a:gd name="T35" fmla="*/ 258986 h 719"/>
                    <a:gd name="T36" fmla="*/ 304662 w 859"/>
                    <a:gd name="T37" fmla="*/ 264644 h 719"/>
                    <a:gd name="T38" fmla="*/ 304662 w 859"/>
                    <a:gd name="T39" fmla="*/ 264644 h 719"/>
                    <a:gd name="T40" fmla="*/ 305534 w 859"/>
                    <a:gd name="T41" fmla="*/ 267256 h 719"/>
                    <a:gd name="T42" fmla="*/ 305534 w 859"/>
                    <a:gd name="T43" fmla="*/ 267256 h 719"/>
                    <a:gd name="T44" fmla="*/ 350863 w 859"/>
                    <a:gd name="T45" fmla="*/ 265515 h 719"/>
                    <a:gd name="T46" fmla="*/ 350863 w 859"/>
                    <a:gd name="T47" fmla="*/ 265515 h 719"/>
                    <a:gd name="T48" fmla="*/ 289407 w 859"/>
                    <a:gd name="T49" fmla="*/ 295113 h 719"/>
                    <a:gd name="T50" fmla="*/ 289407 w 859"/>
                    <a:gd name="T51" fmla="*/ 295113 h 719"/>
                    <a:gd name="T52" fmla="*/ 13947 w 859"/>
                    <a:gd name="T53" fmla="*/ 121440 h 719"/>
                    <a:gd name="T54" fmla="*/ 13947 w 859"/>
                    <a:gd name="T55" fmla="*/ 121440 h 719"/>
                    <a:gd name="T56" fmla="*/ 67557 w 859"/>
                    <a:gd name="T57" fmla="*/ 22199 h 719"/>
                    <a:gd name="T58" fmla="*/ 67557 w 859"/>
                    <a:gd name="T59" fmla="*/ 22199 h 719"/>
                    <a:gd name="T60" fmla="*/ 245822 w 859"/>
                    <a:gd name="T61" fmla="*/ 38304 h 719"/>
                    <a:gd name="T62" fmla="*/ 245822 w 859"/>
                    <a:gd name="T63" fmla="*/ 38304 h 719"/>
                    <a:gd name="T64" fmla="*/ 373963 w 859"/>
                    <a:gd name="T65" fmla="*/ 185425 h 71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9" h="719">
                      <a:moveTo>
                        <a:pt x="858" y="426"/>
                      </a:moveTo>
                      <a:lnTo>
                        <a:pt x="858" y="426"/>
                      </a:lnTo>
                      <a:cubicBezTo>
                        <a:pt x="847" y="414"/>
                        <a:pt x="835" y="403"/>
                        <a:pt x="825" y="390"/>
                      </a:cubicBezTo>
                      <a:cubicBezTo>
                        <a:pt x="753" y="300"/>
                        <a:pt x="657" y="254"/>
                        <a:pt x="545" y="239"/>
                      </a:cubicBezTo>
                      <a:cubicBezTo>
                        <a:pt x="447" y="227"/>
                        <a:pt x="379" y="269"/>
                        <a:pt x="358" y="350"/>
                      </a:cubicBezTo>
                      <a:cubicBezTo>
                        <a:pt x="330" y="454"/>
                        <a:pt x="359" y="527"/>
                        <a:pt x="454" y="568"/>
                      </a:cubicBezTo>
                      <a:cubicBezTo>
                        <a:pt x="509" y="591"/>
                        <a:pt x="571" y="601"/>
                        <a:pt x="635" y="607"/>
                      </a:cubicBezTo>
                      <a:cubicBezTo>
                        <a:pt x="631" y="600"/>
                        <a:pt x="627" y="594"/>
                        <a:pt x="613" y="572"/>
                      </a:cubicBezTo>
                      <a:cubicBezTo>
                        <a:pt x="659" y="578"/>
                        <a:pt x="693" y="582"/>
                        <a:pt x="727" y="585"/>
                      </a:cubicBezTo>
                      <a:cubicBezTo>
                        <a:pt x="728" y="589"/>
                        <a:pt x="728" y="592"/>
                        <a:pt x="728" y="595"/>
                      </a:cubicBezTo>
                      <a:cubicBezTo>
                        <a:pt x="718" y="600"/>
                        <a:pt x="709" y="604"/>
                        <a:pt x="699" y="608"/>
                      </a:cubicBezTo>
                      <a:cubicBezTo>
                        <a:pt x="700" y="610"/>
                        <a:pt x="700" y="612"/>
                        <a:pt x="701" y="614"/>
                      </a:cubicBezTo>
                      <a:cubicBezTo>
                        <a:pt x="734" y="613"/>
                        <a:pt x="767" y="612"/>
                        <a:pt x="805" y="610"/>
                      </a:cubicBezTo>
                      <a:cubicBezTo>
                        <a:pt x="767" y="658"/>
                        <a:pt x="714" y="671"/>
                        <a:pt x="664" y="678"/>
                      </a:cubicBezTo>
                      <a:cubicBezTo>
                        <a:pt x="390" y="718"/>
                        <a:pt x="110" y="574"/>
                        <a:pt x="32" y="279"/>
                      </a:cubicBezTo>
                      <a:cubicBezTo>
                        <a:pt x="0" y="158"/>
                        <a:pt x="37" y="92"/>
                        <a:pt x="155" y="51"/>
                      </a:cubicBezTo>
                      <a:cubicBezTo>
                        <a:pt x="297" y="0"/>
                        <a:pt x="432" y="27"/>
                        <a:pt x="564" y="88"/>
                      </a:cubicBezTo>
                      <a:cubicBezTo>
                        <a:pt x="712" y="156"/>
                        <a:pt x="802" y="275"/>
                        <a:pt x="858" y="42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66" name="Freeform 97">
                  <a:extLst>
                    <a:ext uri="{FF2B5EF4-FFF2-40B4-BE49-F238E27FC236}">
                      <a16:creationId xmlns:a16="http://schemas.microsoft.com/office/drawing/2014/main" xmlns="" id="{85200180-18E0-D540-BB9B-F4246C82B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9719" y="3830005"/>
                  <a:ext cx="677873" cy="1355641"/>
                </a:xfrm>
                <a:custGeom>
                  <a:avLst/>
                  <a:gdLst>
                    <a:gd name="T0" fmla="*/ 1556 w 1557"/>
                    <a:gd name="T1" fmla="*/ 1144 h 3115"/>
                    <a:gd name="T2" fmla="*/ 1556 w 1557"/>
                    <a:gd name="T3" fmla="*/ 1144 h 3115"/>
                    <a:gd name="T4" fmla="*/ 1360 w 1557"/>
                    <a:gd name="T5" fmla="*/ 1465 h 3115"/>
                    <a:gd name="T6" fmla="*/ 1360 w 1557"/>
                    <a:gd name="T7" fmla="*/ 1465 h 3115"/>
                    <a:gd name="T8" fmla="*/ 1332 w 1557"/>
                    <a:gd name="T9" fmla="*/ 1585 h 3115"/>
                    <a:gd name="T10" fmla="*/ 1332 w 1557"/>
                    <a:gd name="T11" fmla="*/ 1585 h 3115"/>
                    <a:gd name="T12" fmla="*/ 1313 w 1557"/>
                    <a:gd name="T13" fmla="*/ 2123 h 3115"/>
                    <a:gd name="T14" fmla="*/ 1313 w 1557"/>
                    <a:gd name="T15" fmla="*/ 2123 h 3115"/>
                    <a:gd name="T16" fmla="*/ 941 w 1557"/>
                    <a:gd name="T17" fmla="*/ 3050 h 3115"/>
                    <a:gd name="T18" fmla="*/ 941 w 1557"/>
                    <a:gd name="T19" fmla="*/ 3050 h 3115"/>
                    <a:gd name="T20" fmla="*/ 883 w 1557"/>
                    <a:gd name="T21" fmla="*/ 3114 h 3115"/>
                    <a:gd name="T22" fmla="*/ 883 w 1557"/>
                    <a:gd name="T23" fmla="*/ 3114 h 3115"/>
                    <a:gd name="T24" fmla="*/ 991 w 1557"/>
                    <a:gd name="T25" fmla="*/ 2914 h 3115"/>
                    <a:gd name="T26" fmla="*/ 991 w 1557"/>
                    <a:gd name="T27" fmla="*/ 2914 h 3115"/>
                    <a:gd name="T28" fmla="*/ 1248 w 1557"/>
                    <a:gd name="T29" fmla="*/ 2201 h 3115"/>
                    <a:gd name="T30" fmla="*/ 1248 w 1557"/>
                    <a:gd name="T31" fmla="*/ 2201 h 3115"/>
                    <a:gd name="T32" fmla="*/ 1253 w 1557"/>
                    <a:gd name="T33" fmla="*/ 1508 h 3115"/>
                    <a:gd name="T34" fmla="*/ 1253 w 1557"/>
                    <a:gd name="T35" fmla="*/ 1508 h 3115"/>
                    <a:gd name="T36" fmla="*/ 1076 w 1557"/>
                    <a:gd name="T37" fmla="*/ 1043 h 3115"/>
                    <a:gd name="T38" fmla="*/ 1076 w 1557"/>
                    <a:gd name="T39" fmla="*/ 1043 h 3115"/>
                    <a:gd name="T40" fmla="*/ 790 w 1557"/>
                    <a:gd name="T41" fmla="*/ 813 h 3115"/>
                    <a:gd name="T42" fmla="*/ 790 w 1557"/>
                    <a:gd name="T43" fmla="*/ 813 h 3115"/>
                    <a:gd name="T44" fmla="*/ 677 w 1557"/>
                    <a:gd name="T45" fmla="*/ 761 h 3115"/>
                    <a:gd name="T46" fmla="*/ 677 w 1557"/>
                    <a:gd name="T47" fmla="*/ 761 h 3115"/>
                    <a:gd name="T48" fmla="*/ 685 w 1557"/>
                    <a:gd name="T49" fmla="*/ 741 h 3115"/>
                    <a:gd name="T50" fmla="*/ 685 w 1557"/>
                    <a:gd name="T51" fmla="*/ 741 h 3115"/>
                    <a:gd name="T52" fmla="*/ 961 w 1557"/>
                    <a:gd name="T53" fmla="*/ 844 h 3115"/>
                    <a:gd name="T54" fmla="*/ 961 w 1557"/>
                    <a:gd name="T55" fmla="*/ 844 h 3115"/>
                    <a:gd name="T56" fmla="*/ 0 w 1557"/>
                    <a:gd name="T57" fmla="*/ 18 h 3115"/>
                    <a:gd name="T58" fmla="*/ 0 w 1557"/>
                    <a:gd name="T59" fmla="*/ 18 h 3115"/>
                    <a:gd name="T60" fmla="*/ 11 w 1557"/>
                    <a:gd name="T61" fmla="*/ 0 h 3115"/>
                    <a:gd name="T62" fmla="*/ 11 w 1557"/>
                    <a:gd name="T63" fmla="*/ 0 h 3115"/>
                    <a:gd name="T64" fmla="*/ 175 w 1557"/>
                    <a:gd name="T65" fmla="*/ 61 h 3115"/>
                    <a:gd name="T66" fmla="*/ 175 w 1557"/>
                    <a:gd name="T67" fmla="*/ 61 h 3115"/>
                    <a:gd name="T68" fmla="*/ 341 w 1557"/>
                    <a:gd name="T69" fmla="*/ 140 h 3115"/>
                    <a:gd name="T70" fmla="*/ 341 w 1557"/>
                    <a:gd name="T71" fmla="*/ 140 h 3115"/>
                    <a:gd name="T72" fmla="*/ 492 w 1557"/>
                    <a:gd name="T73" fmla="*/ 235 h 3115"/>
                    <a:gd name="T74" fmla="*/ 492 w 1557"/>
                    <a:gd name="T75" fmla="*/ 235 h 3115"/>
                    <a:gd name="T76" fmla="*/ 642 w 1557"/>
                    <a:gd name="T77" fmla="*/ 347 h 3115"/>
                    <a:gd name="T78" fmla="*/ 642 w 1557"/>
                    <a:gd name="T79" fmla="*/ 347 h 3115"/>
                    <a:gd name="T80" fmla="*/ 683 w 1557"/>
                    <a:gd name="T81" fmla="*/ 119 h 3115"/>
                    <a:gd name="T82" fmla="*/ 683 w 1557"/>
                    <a:gd name="T83" fmla="*/ 119 h 3115"/>
                    <a:gd name="T84" fmla="*/ 699 w 1557"/>
                    <a:gd name="T85" fmla="*/ 120 h 3115"/>
                    <a:gd name="T86" fmla="*/ 699 w 1557"/>
                    <a:gd name="T87" fmla="*/ 120 h 3115"/>
                    <a:gd name="T88" fmla="*/ 697 w 1557"/>
                    <a:gd name="T89" fmla="*/ 290 h 3115"/>
                    <a:gd name="T90" fmla="*/ 697 w 1557"/>
                    <a:gd name="T91" fmla="*/ 290 h 3115"/>
                    <a:gd name="T92" fmla="*/ 759 w 1557"/>
                    <a:gd name="T93" fmla="*/ 475 h 3115"/>
                    <a:gd name="T94" fmla="*/ 759 w 1557"/>
                    <a:gd name="T95" fmla="*/ 475 h 3115"/>
                    <a:gd name="T96" fmla="*/ 1110 w 1557"/>
                    <a:gd name="T97" fmla="*/ 962 h 3115"/>
                    <a:gd name="T98" fmla="*/ 1110 w 1557"/>
                    <a:gd name="T99" fmla="*/ 962 h 3115"/>
                    <a:gd name="T100" fmla="*/ 1301 w 1557"/>
                    <a:gd name="T101" fmla="*/ 1434 h 3115"/>
                    <a:gd name="T102" fmla="*/ 1301 w 1557"/>
                    <a:gd name="T103" fmla="*/ 1434 h 3115"/>
                    <a:gd name="T104" fmla="*/ 1314 w 1557"/>
                    <a:gd name="T105" fmla="*/ 1465 h 3115"/>
                    <a:gd name="T106" fmla="*/ 1314 w 1557"/>
                    <a:gd name="T107" fmla="*/ 1465 h 3115"/>
                    <a:gd name="T108" fmla="*/ 1547 w 1557"/>
                    <a:gd name="T109" fmla="*/ 1138 h 3115"/>
                    <a:gd name="T110" fmla="*/ 1547 w 1557"/>
                    <a:gd name="T111" fmla="*/ 1138 h 3115"/>
                    <a:gd name="T112" fmla="*/ 1556 w 1557"/>
                    <a:gd name="T113" fmla="*/ 1144 h 3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57" h="3115">
                      <a:moveTo>
                        <a:pt x="1556" y="1144"/>
                      </a:moveTo>
                      <a:lnTo>
                        <a:pt x="1556" y="1144"/>
                      </a:lnTo>
                      <a:cubicBezTo>
                        <a:pt x="1490" y="1251"/>
                        <a:pt x="1422" y="1356"/>
                        <a:pt x="1360" y="1465"/>
                      </a:cubicBezTo>
                      <a:lnTo>
                        <a:pt x="1360" y="1465"/>
                      </a:lnTo>
                      <a:cubicBezTo>
                        <a:pt x="1341" y="1500"/>
                        <a:pt x="1327" y="1547"/>
                        <a:pt x="1332" y="1585"/>
                      </a:cubicBezTo>
                      <a:lnTo>
                        <a:pt x="1332" y="1585"/>
                      </a:lnTo>
                      <a:cubicBezTo>
                        <a:pt x="1360" y="1767"/>
                        <a:pt x="1342" y="1945"/>
                        <a:pt x="1313" y="2123"/>
                      </a:cubicBezTo>
                      <a:lnTo>
                        <a:pt x="1313" y="2123"/>
                      </a:lnTo>
                      <a:cubicBezTo>
                        <a:pt x="1257" y="2459"/>
                        <a:pt x="1122" y="2764"/>
                        <a:pt x="941" y="3050"/>
                      </a:cubicBezTo>
                      <a:lnTo>
                        <a:pt x="941" y="3050"/>
                      </a:lnTo>
                      <a:cubicBezTo>
                        <a:pt x="926" y="3074"/>
                        <a:pt x="908" y="3096"/>
                        <a:pt x="883" y="3114"/>
                      </a:cubicBezTo>
                      <a:lnTo>
                        <a:pt x="883" y="3114"/>
                      </a:lnTo>
                      <a:cubicBezTo>
                        <a:pt x="920" y="3047"/>
                        <a:pt x="957" y="2982"/>
                        <a:pt x="991" y="2914"/>
                      </a:cubicBezTo>
                      <a:lnTo>
                        <a:pt x="991" y="2914"/>
                      </a:lnTo>
                      <a:cubicBezTo>
                        <a:pt x="1105" y="2687"/>
                        <a:pt x="1194" y="2451"/>
                        <a:pt x="1248" y="2201"/>
                      </a:cubicBezTo>
                      <a:lnTo>
                        <a:pt x="1248" y="2201"/>
                      </a:lnTo>
                      <a:cubicBezTo>
                        <a:pt x="1298" y="1969"/>
                        <a:pt x="1299" y="1738"/>
                        <a:pt x="1253" y="1508"/>
                      </a:cubicBezTo>
                      <a:lnTo>
                        <a:pt x="1253" y="1508"/>
                      </a:lnTo>
                      <a:cubicBezTo>
                        <a:pt x="1220" y="1344"/>
                        <a:pt x="1164" y="1185"/>
                        <a:pt x="1076" y="1043"/>
                      </a:cubicBezTo>
                      <a:lnTo>
                        <a:pt x="1076" y="1043"/>
                      </a:lnTo>
                      <a:cubicBezTo>
                        <a:pt x="1010" y="935"/>
                        <a:pt x="910" y="860"/>
                        <a:pt x="790" y="813"/>
                      </a:cubicBezTo>
                      <a:lnTo>
                        <a:pt x="790" y="813"/>
                      </a:lnTo>
                      <a:cubicBezTo>
                        <a:pt x="752" y="798"/>
                        <a:pt x="715" y="778"/>
                        <a:pt x="677" y="761"/>
                      </a:cubicBezTo>
                      <a:lnTo>
                        <a:pt x="677" y="761"/>
                      </a:lnTo>
                      <a:cubicBezTo>
                        <a:pt x="680" y="754"/>
                        <a:pt x="682" y="748"/>
                        <a:pt x="685" y="741"/>
                      </a:cubicBezTo>
                      <a:lnTo>
                        <a:pt x="685" y="741"/>
                      </a:lnTo>
                      <a:cubicBezTo>
                        <a:pt x="774" y="774"/>
                        <a:pt x="863" y="806"/>
                        <a:pt x="961" y="844"/>
                      </a:cubicBezTo>
                      <a:lnTo>
                        <a:pt x="961" y="844"/>
                      </a:lnTo>
                      <a:cubicBezTo>
                        <a:pt x="703" y="489"/>
                        <a:pt x="420" y="175"/>
                        <a:pt x="0" y="18"/>
                      </a:cubicBezTo>
                      <a:lnTo>
                        <a:pt x="0" y="18"/>
                      </a:lnTo>
                      <a:cubicBezTo>
                        <a:pt x="3" y="13"/>
                        <a:pt x="7" y="6"/>
                        <a:pt x="11" y="0"/>
                      </a:cubicBezTo>
                      <a:lnTo>
                        <a:pt x="11" y="0"/>
                      </a:lnTo>
                      <a:cubicBezTo>
                        <a:pt x="66" y="20"/>
                        <a:pt x="122" y="38"/>
                        <a:pt x="175" y="61"/>
                      </a:cubicBezTo>
                      <a:lnTo>
                        <a:pt x="175" y="61"/>
                      </a:lnTo>
                      <a:cubicBezTo>
                        <a:pt x="232" y="85"/>
                        <a:pt x="288" y="111"/>
                        <a:pt x="341" y="140"/>
                      </a:cubicBezTo>
                      <a:lnTo>
                        <a:pt x="341" y="140"/>
                      </a:lnTo>
                      <a:cubicBezTo>
                        <a:pt x="393" y="169"/>
                        <a:pt x="443" y="202"/>
                        <a:pt x="492" y="235"/>
                      </a:cubicBezTo>
                      <a:lnTo>
                        <a:pt x="492" y="235"/>
                      </a:lnTo>
                      <a:cubicBezTo>
                        <a:pt x="542" y="270"/>
                        <a:pt x="589" y="308"/>
                        <a:pt x="642" y="347"/>
                      </a:cubicBezTo>
                      <a:lnTo>
                        <a:pt x="642" y="347"/>
                      </a:lnTo>
                      <a:cubicBezTo>
                        <a:pt x="656" y="269"/>
                        <a:pt x="669" y="195"/>
                        <a:pt x="683" y="119"/>
                      </a:cubicBezTo>
                      <a:lnTo>
                        <a:pt x="683" y="119"/>
                      </a:lnTo>
                      <a:cubicBezTo>
                        <a:pt x="688" y="119"/>
                        <a:pt x="693" y="120"/>
                        <a:pt x="699" y="120"/>
                      </a:cubicBezTo>
                      <a:lnTo>
                        <a:pt x="699" y="120"/>
                      </a:lnTo>
                      <a:cubicBezTo>
                        <a:pt x="699" y="177"/>
                        <a:pt x="706" y="235"/>
                        <a:pt x="697" y="290"/>
                      </a:cubicBezTo>
                      <a:lnTo>
                        <a:pt x="697" y="290"/>
                      </a:lnTo>
                      <a:cubicBezTo>
                        <a:pt x="685" y="366"/>
                        <a:pt x="703" y="417"/>
                        <a:pt x="759" y="475"/>
                      </a:cubicBezTo>
                      <a:lnTo>
                        <a:pt x="759" y="475"/>
                      </a:lnTo>
                      <a:cubicBezTo>
                        <a:pt x="897" y="620"/>
                        <a:pt x="1012" y="786"/>
                        <a:pt x="1110" y="962"/>
                      </a:cubicBezTo>
                      <a:lnTo>
                        <a:pt x="1110" y="962"/>
                      </a:lnTo>
                      <a:cubicBezTo>
                        <a:pt x="1193" y="1112"/>
                        <a:pt x="1254" y="1270"/>
                        <a:pt x="1301" y="1434"/>
                      </a:cubicBezTo>
                      <a:lnTo>
                        <a:pt x="1301" y="1434"/>
                      </a:lnTo>
                      <a:cubicBezTo>
                        <a:pt x="1303" y="1440"/>
                        <a:pt x="1306" y="1445"/>
                        <a:pt x="1314" y="1465"/>
                      </a:cubicBezTo>
                      <a:lnTo>
                        <a:pt x="1314" y="1465"/>
                      </a:lnTo>
                      <a:cubicBezTo>
                        <a:pt x="1396" y="1351"/>
                        <a:pt x="1471" y="1245"/>
                        <a:pt x="1547" y="1138"/>
                      </a:cubicBezTo>
                      <a:lnTo>
                        <a:pt x="1547" y="1138"/>
                      </a:lnTo>
                      <a:cubicBezTo>
                        <a:pt x="1550" y="1140"/>
                        <a:pt x="1553" y="1142"/>
                        <a:pt x="1556" y="114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67" name="Freeform 98">
                  <a:extLst>
                    <a:ext uri="{FF2B5EF4-FFF2-40B4-BE49-F238E27FC236}">
                      <a16:creationId xmlns:a16="http://schemas.microsoft.com/office/drawing/2014/main" xmlns="" id="{D000347F-273E-1A46-A210-95E21D428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1601" y="4479241"/>
                  <a:ext cx="581761" cy="199680"/>
                </a:xfrm>
                <a:custGeom>
                  <a:avLst/>
                  <a:gdLst>
                    <a:gd name="T0" fmla="*/ 0 w 1338"/>
                    <a:gd name="T1" fmla="*/ 193126 h 457"/>
                    <a:gd name="T2" fmla="*/ 0 w 1338"/>
                    <a:gd name="T3" fmla="*/ 193126 h 457"/>
                    <a:gd name="T4" fmla="*/ 198703 w 1338"/>
                    <a:gd name="T5" fmla="*/ 57676 h 457"/>
                    <a:gd name="T6" fmla="*/ 198703 w 1338"/>
                    <a:gd name="T7" fmla="*/ 57676 h 457"/>
                    <a:gd name="T8" fmla="*/ 469583 w 1338"/>
                    <a:gd name="T9" fmla="*/ 12234 h 457"/>
                    <a:gd name="T10" fmla="*/ 469583 w 1338"/>
                    <a:gd name="T11" fmla="*/ 12234 h 457"/>
                    <a:gd name="T12" fmla="*/ 563499 w 1338"/>
                    <a:gd name="T13" fmla="*/ 57676 h 457"/>
                    <a:gd name="T14" fmla="*/ 563499 w 1338"/>
                    <a:gd name="T15" fmla="*/ 57676 h 457"/>
                    <a:gd name="T16" fmla="*/ 577413 w 1338"/>
                    <a:gd name="T17" fmla="*/ 95689 h 457"/>
                    <a:gd name="T18" fmla="*/ 577413 w 1338"/>
                    <a:gd name="T19" fmla="*/ 95689 h 457"/>
                    <a:gd name="T20" fmla="*/ 542194 w 1338"/>
                    <a:gd name="T21" fmla="*/ 123653 h 457"/>
                    <a:gd name="T22" fmla="*/ 542194 w 1338"/>
                    <a:gd name="T23" fmla="*/ 123653 h 457"/>
                    <a:gd name="T24" fmla="*/ 495236 w 1338"/>
                    <a:gd name="T25" fmla="*/ 116225 h 457"/>
                    <a:gd name="T26" fmla="*/ 495236 w 1338"/>
                    <a:gd name="T27" fmla="*/ 116225 h 457"/>
                    <a:gd name="T28" fmla="*/ 90003 w 1338"/>
                    <a:gd name="T29" fmla="*/ 144626 h 457"/>
                    <a:gd name="T30" fmla="*/ 90003 w 1338"/>
                    <a:gd name="T31" fmla="*/ 144626 h 457"/>
                    <a:gd name="T32" fmla="*/ 3913 w 1338"/>
                    <a:gd name="T33" fmla="*/ 199243 h 457"/>
                    <a:gd name="T34" fmla="*/ 3913 w 1338"/>
                    <a:gd name="T35" fmla="*/ 199243 h 457"/>
                    <a:gd name="T36" fmla="*/ 0 w 1338"/>
                    <a:gd name="T37" fmla="*/ 193126 h 4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38" h="457">
                      <a:moveTo>
                        <a:pt x="0" y="442"/>
                      </a:moveTo>
                      <a:lnTo>
                        <a:pt x="0" y="442"/>
                      </a:lnTo>
                      <a:cubicBezTo>
                        <a:pt x="139" y="321"/>
                        <a:pt x="293" y="220"/>
                        <a:pt x="457" y="132"/>
                      </a:cubicBezTo>
                      <a:cubicBezTo>
                        <a:pt x="654" y="26"/>
                        <a:pt x="862" y="0"/>
                        <a:pt x="1080" y="28"/>
                      </a:cubicBezTo>
                      <a:cubicBezTo>
                        <a:pt x="1162" y="38"/>
                        <a:pt x="1239" y="69"/>
                        <a:pt x="1296" y="132"/>
                      </a:cubicBezTo>
                      <a:cubicBezTo>
                        <a:pt x="1316" y="154"/>
                        <a:pt x="1337" y="197"/>
                        <a:pt x="1328" y="219"/>
                      </a:cubicBezTo>
                      <a:cubicBezTo>
                        <a:pt x="1316" y="247"/>
                        <a:pt x="1279" y="276"/>
                        <a:pt x="1247" y="283"/>
                      </a:cubicBezTo>
                      <a:cubicBezTo>
                        <a:pt x="1214" y="290"/>
                        <a:pt x="1172" y="279"/>
                        <a:pt x="1139" y="266"/>
                      </a:cubicBezTo>
                      <a:cubicBezTo>
                        <a:pt x="817" y="134"/>
                        <a:pt x="507" y="165"/>
                        <a:pt x="207" y="331"/>
                      </a:cubicBezTo>
                      <a:cubicBezTo>
                        <a:pt x="139" y="368"/>
                        <a:pt x="75" y="414"/>
                        <a:pt x="9" y="456"/>
                      </a:cubicBezTo>
                      <a:cubicBezTo>
                        <a:pt x="6" y="452"/>
                        <a:pt x="3" y="447"/>
                        <a:pt x="0" y="442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68" name="Freeform 99">
                  <a:extLst>
                    <a:ext uri="{FF2B5EF4-FFF2-40B4-BE49-F238E27FC236}">
                      <a16:creationId xmlns:a16="http://schemas.microsoft.com/office/drawing/2014/main" xmlns="" id="{9A75910C-2B76-AB43-813C-248BC614A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485" y="4386224"/>
                  <a:ext cx="423869" cy="331768"/>
                </a:xfrm>
                <a:custGeom>
                  <a:avLst/>
                  <a:gdLst>
                    <a:gd name="T0" fmla="*/ 0 w 974"/>
                    <a:gd name="T1" fmla="*/ 762 h 763"/>
                    <a:gd name="T2" fmla="*/ 0 w 974"/>
                    <a:gd name="T3" fmla="*/ 762 h 763"/>
                    <a:gd name="T4" fmla="*/ 189 w 974"/>
                    <a:gd name="T5" fmla="*/ 481 h 763"/>
                    <a:gd name="T6" fmla="*/ 189 w 974"/>
                    <a:gd name="T7" fmla="*/ 481 h 763"/>
                    <a:gd name="T8" fmla="*/ 679 w 974"/>
                    <a:gd name="T9" fmla="*/ 68 h 763"/>
                    <a:gd name="T10" fmla="*/ 679 w 974"/>
                    <a:gd name="T11" fmla="*/ 68 h 763"/>
                    <a:gd name="T12" fmla="*/ 782 w 974"/>
                    <a:gd name="T13" fmla="*/ 14 h 763"/>
                    <a:gd name="T14" fmla="*/ 782 w 974"/>
                    <a:gd name="T15" fmla="*/ 14 h 763"/>
                    <a:gd name="T16" fmla="*/ 856 w 974"/>
                    <a:gd name="T17" fmla="*/ 1 h 763"/>
                    <a:gd name="T18" fmla="*/ 856 w 974"/>
                    <a:gd name="T19" fmla="*/ 1 h 763"/>
                    <a:gd name="T20" fmla="*/ 957 w 974"/>
                    <a:gd name="T21" fmla="*/ 65 h 763"/>
                    <a:gd name="T22" fmla="*/ 957 w 974"/>
                    <a:gd name="T23" fmla="*/ 65 h 763"/>
                    <a:gd name="T24" fmla="*/ 909 w 974"/>
                    <a:gd name="T25" fmla="*/ 161 h 763"/>
                    <a:gd name="T26" fmla="*/ 909 w 974"/>
                    <a:gd name="T27" fmla="*/ 161 h 763"/>
                    <a:gd name="T28" fmla="*/ 656 w 974"/>
                    <a:gd name="T29" fmla="*/ 277 h 763"/>
                    <a:gd name="T30" fmla="*/ 656 w 974"/>
                    <a:gd name="T31" fmla="*/ 277 h 763"/>
                    <a:gd name="T32" fmla="*/ 0 w 974"/>
                    <a:gd name="T33" fmla="*/ 762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74" h="763">
                      <a:moveTo>
                        <a:pt x="0" y="762"/>
                      </a:moveTo>
                      <a:lnTo>
                        <a:pt x="0" y="762"/>
                      </a:lnTo>
                      <a:cubicBezTo>
                        <a:pt x="42" y="655"/>
                        <a:pt x="110" y="563"/>
                        <a:pt x="189" y="481"/>
                      </a:cubicBezTo>
                      <a:lnTo>
                        <a:pt x="189" y="481"/>
                      </a:lnTo>
                      <a:cubicBezTo>
                        <a:pt x="337" y="325"/>
                        <a:pt x="495" y="182"/>
                        <a:pt x="679" y="68"/>
                      </a:cubicBezTo>
                      <a:lnTo>
                        <a:pt x="679" y="68"/>
                      </a:lnTo>
                      <a:cubicBezTo>
                        <a:pt x="712" y="48"/>
                        <a:pt x="747" y="29"/>
                        <a:pt x="782" y="14"/>
                      </a:cubicBezTo>
                      <a:lnTo>
                        <a:pt x="782" y="14"/>
                      </a:lnTo>
                      <a:cubicBezTo>
                        <a:pt x="805" y="5"/>
                        <a:pt x="832" y="0"/>
                        <a:pt x="856" y="1"/>
                      </a:cubicBezTo>
                      <a:lnTo>
                        <a:pt x="856" y="1"/>
                      </a:lnTo>
                      <a:cubicBezTo>
                        <a:pt x="901" y="2"/>
                        <a:pt x="942" y="19"/>
                        <a:pt x="957" y="65"/>
                      </a:cubicBezTo>
                      <a:lnTo>
                        <a:pt x="957" y="65"/>
                      </a:lnTo>
                      <a:cubicBezTo>
                        <a:pt x="973" y="110"/>
                        <a:pt x="943" y="143"/>
                        <a:pt x="909" y="161"/>
                      </a:cubicBezTo>
                      <a:lnTo>
                        <a:pt x="909" y="161"/>
                      </a:lnTo>
                      <a:cubicBezTo>
                        <a:pt x="826" y="203"/>
                        <a:pt x="740" y="239"/>
                        <a:pt x="656" y="277"/>
                      </a:cubicBezTo>
                      <a:lnTo>
                        <a:pt x="656" y="277"/>
                      </a:lnTo>
                      <a:cubicBezTo>
                        <a:pt x="401" y="390"/>
                        <a:pt x="171" y="535"/>
                        <a:pt x="0" y="762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69" name="Freeform 100">
                  <a:extLst>
                    <a:ext uri="{FF2B5EF4-FFF2-40B4-BE49-F238E27FC236}">
                      <a16:creationId xmlns:a16="http://schemas.microsoft.com/office/drawing/2014/main" xmlns="" id="{501CAB21-C850-B543-B362-DF24056E4C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8241" y="3548041"/>
                  <a:ext cx="176640" cy="228479"/>
                </a:xfrm>
                <a:custGeom>
                  <a:avLst/>
                  <a:gdLst>
                    <a:gd name="T0" fmla="*/ 123866 w 405"/>
                    <a:gd name="T1" fmla="*/ 228042 h 523"/>
                    <a:gd name="T2" fmla="*/ 123866 w 405"/>
                    <a:gd name="T3" fmla="*/ 228042 h 523"/>
                    <a:gd name="T4" fmla="*/ 124738 w 405"/>
                    <a:gd name="T5" fmla="*/ 146349 h 523"/>
                    <a:gd name="T6" fmla="*/ 124738 w 405"/>
                    <a:gd name="T7" fmla="*/ 146349 h 523"/>
                    <a:gd name="T8" fmla="*/ 122121 w 405"/>
                    <a:gd name="T9" fmla="*/ 124506 h 523"/>
                    <a:gd name="T10" fmla="*/ 122121 w 405"/>
                    <a:gd name="T11" fmla="*/ 124506 h 523"/>
                    <a:gd name="T12" fmla="*/ 88974 w 405"/>
                    <a:gd name="T13" fmla="*/ 79509 h 523"/>
                    <a:gd name="T14" fmla="*/ 88974 w 405"/>
                    <a:gd name="T15" fmla="*/ 79509 h 523"/>
                    <a:gd name="T16" fmla="*/ 57135 w 405"/>
                    <a:gd name="T17" fmla="*/ 110963 h 523"/>
                    <a:gd name="T18" fmla="*/ 57135 w 405"/>
                    <a:gd name="T19" fmla="*/ 110963 h 523"/>
                    <a:gd name="T20" fmla="*/ 47104 w 405"/>
                    <a:gd name="T21" fmla="*/ 209257 h 523"/>
                    <a:gd name="T22" fmla="*/ 47104 w 405"/>
                    <a:gd name="T23" fmla="*/ 209257 h 523"/>
                    <a:gd name="T24" fmla="*/ 10468 w 405"/>
                    <a:gd name="T25" fmla="*/ 68151 h 523"/>
                    <a:gd name="T26" fmla="*/ 10468 w 405"/>
                    <a:gd name="T27" fmla="*/ 68151 h 523"/>
                    <a:gd name="T28" fmla="*/ 85485 w 405"/>
                    <a:gd name="T29" fmla="*/ 874 h 523"/>
                    <a:gd name="T30" fmla="*/ 85485 w 405"/>
                    <a:gd name="T31" fmla="*/ 874 h 523"/>
                    <a:gd name="T32" fmla="*/ 158322 w 405"/>
                    <a:gd name="T33" fmla="*/ 62034 h 523"/>
                    <a:gd name="T34" fmla="*/ 158322 w 405"/>
                    <a:gd name="T35" fmla="*/ 62034 h 523"/>
                    <a:gd name="T36" fmla="*/ 123866 w 405"/>
                    <a:gd name="T37" fmla="*/ 228042 h 5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5" h="523">
                      <a:moveTo>
                        <a:pt x="284" y="522"/>
                      </a:moveTo>
                      <a:lnTo>
                        <a:pt x="284" y="522"/>
                      </a:lnTo>
                      <a:cubicBezTo>
                        <a:pt x="285" y="456"/>
                        <a:pt x="286" y="396"/>
                        <a:pt x="286" y="335"/>
                      </a:cubicBezTo>
                      <a:cubicBezTo>
                        <a:pt x="286" y="318"/>
                        <a:pt x="288" y="298"/>
                        <a:pt x="280" y="285"/>
                      </a:cubicBezTo>
                      <a:cubicBezTo>
                        <a:pt x="257" y="249"/>
                        <a:pt x="230" y="216"/>
                        <a:pt x="204" y="182"/>
                      </a:cubicBezTo>
                      <a:cubicBezTo>
                        <a:pt x="179" y="206"/>
                        <a:pt x="149" y="226"/>
                        <a:pt x="131" y="254"/>
                      </a:cubicBezTo>
                      <a:cubicBezTo>
                        <a:pt x="85" y="324"/>
                        <a:pt x="88" y="401"/>
                        <a:pt x="108" y="479"/>
                      </a:cubicBezTo>
                      <a:cubicBezTo>
                        <a:pt x="47" y="379"/>
                        <a:pt x="0" y="277"/>
                        <a:pt x="24" y="156"/>
                      </a:cubicBezTo>
                      <a:cubicBezTo>
                        <a:pt x="41" y="65"/>
                        <a:pt x="111" y="4"/>
                        <a:pt x="196" y="2"/>
                      </a:cubicBezTo>
                      <a:cubicBezTo>
                        <a:pt x="272" y="0"/>
                        <a:pt x="337" y="55"/>
                        <a:pt x="363" y="142"/>
                      </a:cubicBezTo>
                      <a:cubicBezTo>
                        <a:pt x="404" y="282"/>
                        <a:pt x="363" y="405"/>
                        <a:pt x="284" y="522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70" name="Freeform 101">
                  <a:extLst>
                    <a:ext uri="{FF2B5EF4-FFF2-40B4-BE49-F238E27FC236}">
                      <a16:creationId xmlns:a16="http://schemas.microsoft.com/office/drawing/2014/main" xmlns="" id="{8FE37026-E331-C349-9AA7-329A64441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0371" y="4190913"/>
                  <a:ext cx="133352" cy="280970"/>
                </a:xfrm>
                <a:custGeom>
                  <a:avLst/>
                  <a:gdLst>
                    <a:gd name="T0" fmla="*/ 236 w 303"/>
                    <a:gd name="T1" fmla="*/ 0 h 643"/>
                    <a:gd name="T2" fmla="*/ 236 w 303"/>
                    <a:gd name="T3" fmla="*/ 0 h 643"/>
                    <a:gd name="T4" fmla="*/ 278 w 303"/>
                    <a:gd name="T5" fmla="*/ 332 h 643"/>
                    <a:gd name="T6" fmla="*/ 278 w 303"/>
                    <a:gd name="T7" fmla="*/ 332 h 643"/>
                    <a:gd name="T8" fmla="*/ 117 w 303"/>
                    <a:gd name="T9" fmla="*/ 616 h 643"/>
                    <a:gd name="T10" fmla="*/ 117 w 303"/>
                    <a:gd name="T11" fmla="*/ 616 h 643"/>
                    <a:gd name="T12" fmla="*/ 39 w 303"/>
                    <a:gd name="T13" fmla="*/ 631 h 643"/>
                    <a:gd name="T14" fmla="*/ 39 w 303"/>
                    <a:gd name="T15" fmla="*/ 631 h 643"/>
                    <a:gd name="T16" fmla="*/ 5 w 303"/>
                    <a:gd name="T17" fmla="*/ 549 h 643"/>
                    <a:gd name="T18" fmla="*/ 5 w 303"/>
                    <a:gd name="T19" fmla="*/ 549 h 643"/>
                    <a:gd name="T20" fmla="*/ 64 w 303"/>
                    <a:gd name="T21" fmla="*/ 383 h 643"/>
                    <a:gd name="T22" fmla="*/ 64 w 303"/>
                    <a:gd name="T23" fmla="*/ 383 h 643"/>
                    <a:gd name="T24" fmla="*/ 236 w 303"/>
                    <a:gd name="T25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3" h="643">
                      <a:moveTo>
                        <a:pt x="236" y="0"/>
                      </a:moveTo>
                      <a:lnTo>
                        <a:pt x="236" y="0"/>
                      </a:lnTo>
                      <a:cubicBezTo>
                        <a:pt x="264" y="111"/>
                        <a:pt x="302" y="218"/>
                        <a:pt x="278" y="332"/>
                      </a:cubicBezTo>
                      <a:lnTo>
                        <a:pt x="278" y="332"/>
                      </a:lnTo>
                      <a:cubicBezTo>
                        <a:pt x="256" y="444"/>
                        <a:pt x="218" y="550"/>
                        <a:pt x="117" y="616"/>
                      </a:cubicBezTo>
                      <a:lnTo>
                        <a:pt x="117" y="616"/>
                      </a:lnTo>
                      <a:cubicBezTo>
                        <a:pt x="95" y="630"/>
                        <a:pt x="53" y="642"/>
                        <a:pt x="39" y="631"/>
                      </a:cubicBezTo>
                      <a:lnTo>
                        <a:pt x="39" y="631"/>
                      </a:lnTo>
                      <a:cubicBezTo>
                        <a:pt x="18" y="614"/>
                        <a:pt x="0" y="574"/>
                        <a:pt x="5" y="549"/>
                      </a:cubicBezTo>
                      <a:lnTo>
                        <a:pt x="5" y="549"/>
                      </a:lnTo>
                      <a:cubicBezTo>
                        <a:pt x="16" y="492"/>
                        <a:pt x="34" y="433"/>
                        <a:pt x="64" y="383"/>
                      </a:cubicBezTo>
                      <a:lnTo>
                        <a:pt x="64" y="383"/>
                      </a:lnTo>
                      <a:cubicBezTo>
                        <a:pt x="138" y="263"/>
                        <a:pt x="223" y="149"/>
                        <a:pt x="236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1" name="Freeform 102">
                  <a:extLst>
                    <a:ext uri="{FF2B5EF4-FFF2-40B4-BE49-F238E27FC236}">
                      <a16:creationId xmlns:a16="http://schemas.microsoft.com/office/drawing/2014/main" xmlns="" id="{2AAE926C-72F1-F24A-AE69-BE6D9C700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8795" y="3848868"/>
                  <a:ext cx="344493" cy="103182"/>
                </a:xfrm>
                <a:custGeom>
                  <a:avLst/>
                  <a:gdLst>
                    <a:gd name="T0" fmla="*/ 792 w 793"/>
                    <a:gd name="T1" fmla="*/ 70 h 236"/>
                    <a:gd name="T2" fmla="*/ 792 w 793"/>
                    <a:gd name="T3" fmla="*/ 70 h 236"/>
                    <a:gd name="T4" fmla="*/ 345 w 793"/>
                    <a:gd name="T5" fmla="*/ 232 h 236"/>
                    <a:gd name="T6" fmla="*/ 345 w 793"/>
                    <a:gd name="T7" fmla="*/ 232 h 236"/>
                    <a:gd name="T8" fmla="*/ 79 w 793"/>
                    <a:gd name="T9" fmla="*/ 164 h 236"/>
                    <a:gd name="T10" fmla="*/ 79 w 793"/>
                    <a:gd name="T11" fmla="*/ 164 h 236"/>
                    <a:gd name="T12" fmla="*/ 37 w 793"/>
                    <a:gd name="T13" fmla="*/ 128 h 236"/>
                    <a:gd name="T14" fmla="*/ 37 w 793"/>
                    <a:gd name="T15" fmla="*/ 128 h 236"/>
                    <a:gd name="T16" fmla="*/ 24 w 793"/>
                    <a:gd name="T17" fmla="*/ 35 h 236"/>
                    <a:gd name="T18" fmla="*/ 24 w 793"/>
                    <a:gd name="T19" fmla="*/ 35 h 236"/>
                    <a:gd name="T20" fmla="*/ 116 w 793"/>
                    <a:gd name="T21" fmla="*/ 15 h 236"/>
                    <a:gd name="T22" fmla="*/ 116 w 793"/>
                    <a:gd name="T23" fmla="*/ 15 h 236"/>
                    <a:gd name="T24" fmla="*/ 264 w 793"/>
                    <a:gd name="T25" fmla="*/ 68 h 236"/>
                    <a:gd name="T26" fmla="*/ 264 w 793"/>
                    <a:gd name="T27" fmla="*/ 68 h 236"/>
                    <a:gd name="T28" fmla="*/ 792 w 793"/>
                    <a:gd name="T29" fmla="*/ 7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3" h="236">
                      <a:moveTo>
                        <a:pt x="792" y="70"/>
                      </a:moveTo>
                      <a:lnTo>
                        <a:pt x="792" y="70"/>
                      </a:lnTo>
                      <a:cubicBezTo>
                        <a:pt x="659" y="203"/>
                        <a:pt x="505" y="228"/>
                        <a:pt x="345" y="232"/>
                      </a:cubicBezTo>
                      <a:lnTo>
                        <a:pt x="345" y="232"/>
                      </a:lnTo>
                      <a:cubicBezTo>
                        <a:pt x="251" y="235"/>
                        <a:pt x="159" y="221"/>
                        <a:pt x="79" y="164"/>
                      </a:cubicBezTo>
                      <a:lnTo>
                        <a:pt x="79" y="164"/>
                      </a:lnTo>
                      <a:cubicBezTo>
                        <a:pt x="63" y="154"/>
                        <a:pt x="49" y="142"/>
                        <a:pt x="37" y="128"/>
                      </a:cubicBezTo>
                      <a:lnTo>
                        <a:pt x="37" y="128"/>
                      </a:lnTo>
                      <a:cubicBezTo>
                        <a:pt x="15" y="100"/>
                        <a:pt x="0" y="69"/>
                        <a:pt x="24" y="35"/>
                      </a:cubicBezTo>
                      <a:lnTo>
                        <a:pt x="24" y="35"/>
                      </a:lnTo>
                      <a:cubicBezTo>
                        <a:pt x="47" y="0"/>
                        <a:pt x="81" y="3"/>
                        <a:pt x="116" y="15"/>
                      </a:cubicBezTo>
                      <a:lnTo>
                        <a:pt x="116" y="15"/>
                      </a:lnTo>
                      <a:cubicBezTo>
                        <a:pt x="165" y="32"/>
                        <a:pt x="214" y="52"/>
                        <a:pt x="264" y="68"/>
                      </a:cubicBezTo>
                      <a:lnTo>
                        <a:pt x="264" y="68"/>
                      </a:lnTo>
                      <a:cubicBezTo>
                        <a:pt x="434" y="122"/>
                        <a:pt x="606" y="154"/>
                        <a:pt x="792" y="7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2" name="Freeform 103">
                  <a:extLst>
                    <a:ext uri="{FF2B5EF4-FFF2-40B4-BE49-F238E27FC236}">
                      <a16:creationId xmlns:a16="http://schemas.microsoft.com/office/drawing/2014/main" xmlns="" id="{2B5A42B2-3176-C949-9546-2F7C8E96B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857" y="4223278"/>
                  <a:ext cx="287342" cy="228586"/>
                </a:xfrm>
                <a:custGeom>
                  <a:avLst/>
                  <a:gdLst>
                    <a:gd name="T0" fmla="*/ 659 w 660"/>
                    <a:gd name="T1" fmla="*/ 6 h 523"/>
                    <a:gd name="T2" fmla="*/ 659 w 660"/>
                    <a:gd name="T3" fmla="*/ 6 h 523"/>
                    <a:gd name="T4" fmla="*/ 426 w 660"/>
                    <a:gd name="T5" fmla="*/ 361 h 523"/>
                    <a:gd name="T6" fmla="*/ 426 w 660"/>
                    <a:gd name="T7" fmla="*/ 361 h 523"/>
                    <a:gd name="T8" fmla="*/ 98 w 660"/>
                    <a:gd name="T9" fmla="*/ 507 h 523"/>
                    <a:gd name="T10" fmla="*/ 98 w 660"/>
                    <a:gd name="T11" fmla="*/ 507 h 523"/>
                    <a:gd name="T12" fmla="*/ 93 w 660"/>
                    <a:gd name="T13" fmla="*/ 506 h 523"/>
                    <a:gd name="T14" fmla="*/ 93 w 660"/>
                    <a:gd name="T15" fmla="*/ 506 h 523"/>
                    <a:gd name="T16" fmla="*/ 0 w 660"/>
                    <a:gd name="T17" fmla="*/ 465 h 523"/>
                    <a:gd name="T18" fmla="*/ 0 w 660"/>
                    <a:gd name="T19" fmla="*/ 465 h 523"/>
                    <a:gd name="T20" fmla="*/ 65 w 660"/>
                    <a:gd name="T21" fmla="*/ 374 h 523"/>
                    <a:gd name="T22" fmla="*/ 65 w 660"/>
                    <a:gd name="T23" fmla="*/ 374 h 523"/>
                    <a:gd name="T24" fmla="*/ 181 w 660"/>
                    <a:gd name="T25" fmla="*/ 326 h 523"/>
                    <a:gd name="T26" fmla="*/ 181 w 660"/>
                    <a:gd name="T27" fmla="*/ 326 h 523"/>
                    <a:gd name="T28" fmla="*/ 544 w 660"/>
                    <a:gd name="T29" fmla="*/ 105 h 523"/>
                    <a:gd name="T30" fmla="*/ 544 w 660"/>
                    <a:gd name="T31" fmla="*/ 105 h 523"/>
                    <a:gd name="T32" fmla="*/ 647 w 660"/>
                    <a:gd name="T33" fmla="*/ 0 h 523"/>
                    <a:gd name="T34" fmla="*/ 647 w 660"/>
                    <a:gd name="T35" fmla="*/ 0 h 523"/>
                    <a:gd name="T36" fmla="*/ 659 w 660"/>
                    <a:gd name="T37" fmla="*/ 6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0" h="523">
                      <a:moveTo>
                        <a:pt x="659" y="6"/>
                      </a:moveTo>
                      <a:lnTo>
                        <a:pt x="659" y="6"/>
                      </a:lnTo>
                      <a:cubicBezTo>
                        <a:pt x="582" y="125"/>
                        <a:pt x="517" y="255"/>
                        <a:pt x="426" y="361"/>
                      </a:cubicBezTo>
                      <a:lnTo>
                        <a:pt x="426" y="361"/>
                      </a:lnTo>
                      <a:cubicBezTo>
                        <a:pt x="346" y="456"/>
                        <a:pt x="235" y="522"/>
                        <a:pt x="98" y="507"/>
                      </a:cubicBezTo>
                      <a:lnTo>
                        <a:pt x="98" y="507"/>
                      </a:lnTo>
                      <a:cubicBezTo>
                        <a:pt x="96" y="507"/>
                        <a:pt x="94" y="507"/>
                        <a:pt x="93" y="506"/>
                      </a:cubicBezTo>
                      <a:lnTo>
                        <a:pt x="93" y="506"/>
                      </a:lnTo>
                      <a:cubicBezTo>
                        <a:pt x="62" y="493"/>
                        <a:pt x="31" y="479"/>
                        <a:pt x="0" y="465"/>
                      </a:cubicBezTo>
                      <a:lnTo>
                        <a:pt x="0" y="465"/>
                      </a:lnTo>
                      <a:cubicBezTo>
                        <a:pt x="21" y="434"/>
                        <a:pt x="36" y="395"/>
                        <a:pt x="65" y="374"/>
                      </a:cubicBezTo>
                      <a:lnTo>
                        <a:pt x="65" y="374"/>
                      </a:lnTo>
                      <a:cubicBezTo>
                        <a:pt x="97" y="349"/>
                        <a:pt x="141" y="336"/>
                        <a:pt x="181" y="326"/>
                      </a:cubicBezTo>
                      <a:lnTo>
                        <a:pt x="181" y="326"/>
                      </a:lnTo>
                      <a:cubicBezTo>
                        <a:pt x="327" y="291"/>
                        <a:pt x="452" y="229"/>
                        <a:pt x="544" y="105"/>
                      </a:cubicBezTo>
                      <a:lnTo>
                        <a:pt x="544" y="105"/>
                      </a:lnTo>
                      <a:cubicBezTo>
                        <a:pt x="573" y="66"/>
                        <a:pt x="612" y="35"/>
                        <a:pt x="647" y="0"/>
                      </a:cubicBezTo>
                      <a:lnTo>
                        <a:pt x="647" y="0"/>
                      </a:lnTo>
                      <a:cubicBezTo>
                        <a:pt x="651" y="2"/>
                        <a:pt x="655" y="4"/>
                        <a:pt x="659" y="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3" name="Freeform 104">
                  <a:extLst>
                    <a:ext uri="{FF2B5EF4-FFF2-40B4-BE49-F238E27FC236}">
                      <a16:creationId xmlns:a16="http://schemas.microsoft.com/office/drawing/2014/main" xmlns="" id="{9FC9903C-1BE8-AB43-BB30-5CB16C24A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433" y="3936812"/>
                  <a:ext cx="147640" cy="295257"/>
                </a:xfrm>
                <a:custGeom>
                  <a:avLst/>
                  <a:gdLst>
                    <a:gd name="T0" fmla="*/ 338 w 339"/>
                    <a:gd name="T1" fmla="*/ 680 h 681"/>
                    <a:gd name="T2" fmla="*/ 338 w 339"/>
                    <a:gd name="T3" fmla="*/ 680 h 681"/>
                    <a:gd name="T4" fmla="*/ 29 w 339"/>
                    <a:gd name="T5" fmla="*/ 286 h 681"/>
                    <a:gd name="T6" fmla="*/ 29 w 339"/>
                    <a:gd name="T7" fmla="*/ 286 h 681"/>
                    <a:gd name="T8" fmla="*/ 2 w 339"/>
                    <a:gd name="T9" fmla="*/ 86 h 681"/>
                    <a:gd name="T10" fmla="*/ 2 w 339"/>
                    <a:gd name="T11" fmla="*/ 86 h 681"/>
                    <a:gd name="T12" fmla="*/ 22 w 339"/>
                    <a:gd name="T13" fmla="*/ 37 h 681"/>
                    <a:gd name="T14" fmla="*/ 22 w 339"/>
                    <a:gd name="T15" fmla="*/ 37 h 681"/>
                    <a:gd name="T16" fmla="*/ 89 w 339"/>
                    <a:gd name="T17" fmla="*/ 3 h 681"/>
                    <a:gd name="T18" fmla="*/ 89 w 339"/>
                    <a:gd name="T19" fmla="*/ 3 h 681"/>
                    <a:gd name="T20" fmla="*/ 140 w 339"/>
                    <a:gd name="T21" fmla="*/ 57 h 681"/>
                    <a:gd name="T22" fmla="*/ 140 w 339"/>
                    <a:gd name="T23" fmla="*/ 57 h 681"/>
                    <a:gd name="T24" fmla="*/ 185 w 339"/>
                    <a:gd name="T25" fmla="*/ 229 h 681"/>
                    <a:gd name="T26" fmla="*/ 185 w 339"/>
                    <a:gd name="T27" fmla="*/ 229 h 681"/>
                    <a:gd name="T28" fmla="*/ 338 w 339"/>
                    <a:gd name="T29" fmla="*/ 680 h 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9" h="681">
                      <a:moveTo>
                        <a:pt x="338" y="680"/>
                      </a:moveTo>
                      <a:lnTo>
                        <a:pt x="338" y="680"/>
                      </a:lnTo>
                      <a:cubicBezTo>
                        <a:pt x="212" y="567"/>
                        <a:pt x="79" y="456"/>
                        <a:pt x="29" y="286"/>
                      </a:cubicBezTo>
                      <a:lnTo>
                        <a:pt x="29" y="286"/>
                      </a:lnTo>
                      <a:cubicBezTo>
                        <a:pt x="10" y="222"/>
                        <a:pt x="8" y="153"/>
                        <a:pt x="2" y="86"/>
                      </a:cubicBezTo>
                      <a:lnTo>
                        <a:pt x="2" y="86"/>
                      </a:lnTo>
                      <a:cubicBezTo>
                        <a:pt x="0" y="70"/>
                        <a:pt x="10" y="47"/>
                        <a:pt x="22" y="37"/>
                      </a:cubicBezTo>
                      <a:lnTo>
                        <a:pt x="22" y="37"/>
                      </a:lnTo>
                      <a:cubicBezTo>
                        <a:pt x="41" y="20"/>
                        <a:pt x="69" y="0"/>
                        <a:pt x="89" y="3"/>
                      </a:cubicBezTo>
                      <a:lnTo>
                        <a:pt x="89" y="3"/>
                      </a:lnTo>
                      <a:cubicBezTo>
                        <a:pt x="109" y="6"/>
                        <a:pt x="132" y="35"/>
                        <a:pt x="140" y="57"/>
                      </a:cubicBezTo>
                      <a:lnTo>
                        <a:pt x="140" y="57"/>
                      </a:lnTo>
                      <a:cubicBezTo>
                        <a:pt x="160" y="113"/>
                        <a:pt x="177" y="171"/>
                        <a:pt x="185" y="229"/>
                      </a:cubicBezTo>
                      <a:lnTo>
                        <a:pt x="185" y="229"/>
                      </a:lnTo>
                      <a:cubicBezTo>
                        <a:pt x="206" y="390"/>
                        <a:pt x="248" y="542"/>
                        <a:pt x="338" y="68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4" name="Freeform 105">
                  <a:extLst>
                    <a:ext uri="{FF2B5EF4-FFF2-40B4-BE49-F238E27FC236}">
                      <a16:creationId xmlns:a16="http://schemas.microsoft.com/office/drawing/2014/main" xmlns="" id="{20CB9798-34DA-5A44-934F-FE0D170D3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418" y="4643697"/>
                  <a:ext cx="395294" cy="204775"/>
                </a:xfrm>
                <a:custGeom>
                  <a:avLst/>
                  <a:gdLst>
                    <a:gd name="T0" fmla="*/ 891 w 908"/>
                    <a:gd name="T1" fmla="*/ 469 h 470"/>
                    <a:gd name="T2" fmla="*/ 891 w 908"/>
                    <a:gd name="T3" fmla="*/ 469 h 470"/>
                    <a:gd name="T4" fmla="*/ 685 w 908"/>
                    <a:gd name="T5" fmla="*/ 242 h 470"/>
                    <a:gd name="T6" fmla="*/ 685 w 908"/>
                    <a:gd name="T7" fmla="*/ 242 h 470"/>
                    <a:gd name="T8" fmla="*/ 221 w 908"/>
                    <a:gd name="T9" fmla="*/ 145 h 470"/>
                    <a:gd name="T10" fmla="*/ 221 w 908"/>
                    <a:gd name="T11" fmla="*/ 145 h 470"/>
                    <a:gd name="T12" fmla="*/ 50 w 908"/>
                    <a:gd name="T13" fmla="*/ 140 h 470"/>
                    <a:gd name="T14" fmla="*/ 50 w 908"/>
                    <a:gd name="T15" fmla="*/ 140 h 470"/>
                    <a:gd name="T16" fmla="*/ 0 w 908"/>
                    <a:gd name="T17" fmla="*/ 96 h 470"/>
                    <a:gd name="T18" fmla="*/ 0 w 908"/>
                    <a:gd name="T19" fmla="*/ 96 h 470"/>
                    <a:gd name="T20" fmla="*/ 35 w 908"/>
                    <a:gd name="T21" fmla="*/ 30 h 470"/>
                    <a:gd name="T22" fmla="*/ 35 w 908"/>
                    <a:gd name="T23" fmla="*/ 30 h 470"/>
                    <a:gd name="T24" fmla="*/ 93 w 908"/>
                    <a:gd name="T25" fmla="*/ 13 h 470"/>
                    <a:gd name="T26" fmla="*/ 93 w 908"/>
                    <a:gd name="T27" fmla="*/ 13 h 470"/>
                    <a:gd name="T28" fmla="*/ 797 w 908"/>
                    <a:gd name="T29" fmla="*/ 289 h 470"/>
                    <a:gd name="T30" fmla="*/ 797 w 908"/>
                    <a:gd name="T31" fmla="*/ 289 h 470"/>
                    <a:gd name="T32" fmla="*/ 907 w 908"/>
                    <a:gd name="T33" fmla="*/ 457 h 470"/>
                    <a:gd name="T34" fmla="*/ 907 w 908"/>
                    <a:gd name="T35" fmla="*/ 457 h 470"/>
                    <a:gd name="T36" fmla="*/ 891 w 908"/>
                    <a:gd name="T37" fmla="*/ 469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8" h="470">
                      <a:moveTo>
                        <a:pt x="891" y="469"/>
                      </a:moveTo>
                      <a:lnTo>
                        <a:pt x="891" y="469"/>
                      </a:lnTo>
                      <a:cubicBezTo>
                        <a:pt x="845" y="372"/>
                        <a:pt x="777" y="295"/>
                        <a:pt x="685" y="242"/>
                      </a:cubicBezTo>
                      <a:lnTo>
                        <a:pt x="685" y="242"/>
                      </a:lnTo>
                      <a:cubicBezTo>
                        <a:pt x="541" y="161"/>
                        <a:pt x="390" y="116"/>
                        <a:pt x="221" y="145"/>
                      </a:cubicBezTo>
                      <a:lnTo>
                        <a:pt x="221" y="145"/>
                      </a:lnTo>
                      <a:cubicBezTo>
                        <a:pt x="166" y="155"/>
                        <a:pt x="106" y="148"/>
                        <a:pt x="50" y="140"/>
                      </a:cubicBezTo>
                      <a:lnTo>
                        <a:pt x="50" y="140"/>
                      </a:lnTo>
                      <a:cubicBezTo>
                        <a:pt x="30" y="138"/>
                        <a:pt x="1" y="112"/>
                        <a:pt x="0" y="96"/>
                      </a:cubicBezTo>
                      <a:lnTo>
                        <a:pt x="0" y="96"/>
                      </a:lnTo>
                      <a:cubicBezTo>
                        <a:pt x="0" y="74"/>
                        <a:pt x="18" y="47"/>
                        <a:pt x="35" y="30"/>
                      </a:cubicBezTo>
                      <a:lnTo>
                        <a:pt x="35" y="30"/>
                      </a:lnTo>
                      <a:cubicBezTo>
                        <a:pt x="48" y="17"/>
                        <a:pt x="73" y="14"/>
                        <a:pt x="93" y="13"/>
                      </a:cubicBezTo>
                      <a:lnTo>
                        <a:pt x="93" y="13"/>
                      </a:lnTo>
                      <a:cubicBezTo>
                        <a:pt x="368" y="0"/>
                        <a:pt x="610" y="78"/>
                        <a:pt x="797" y="289"/>
                      </a:cubicBezTo>
                      <a:lnTo>
                        <a:pt x="797" y="289"/>
                      </a:lnTo>
                      <a:cubicBezTo>
                        <a:pt x="841" y="338"/>
                        <a:pt x="871" y="401"/>
                        <a:pt x="907" y="457"/>
                      </a:cubicBezTo>
                      <a:lnTo>
                        <a:pt x="907" y="457"/>
                      </a:lnTo>
                      <a:cubicBezTo>
                        <a:pt x="902" y="461"/>
                        <a:pt x="897" y="465"/>
                        <a:pt x="891" y="46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5" name="Freeform 106">
                  <a:extLst>
                    <a:ext uri="{FF2B5EF4-FFF2-40B4-BE49-F238E27FC236}">
                      <a16:creationId xmlns:a16="http://schemas.microsoft.com/office/drawing/2014/main" xmlns="" id="{E49B788D-1835-9449-8E9B-B1C856F9E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201" y="4475401"/>
                  <a:ext cx="222720" cy="334080"/>
                </a:xfrm>
                <a:custGeom>
                  <a:avLst/>
                  <a:gdLst>
                    <a:gd name="T0" fmla="*/ 0 w 511"/>
                    <a:gd name="T1" fmla="*/ 333644 h 767"/>
                    <a:gd name="T2" fmla="*/ 0 w 511"/>
                    <a:gd name="T3" fmla="*/ 333644 h 767"/>
                    <a:gd name="T4" fmla="*/ 27894 w 511"/>
                    <a:gd name="T5" fmla="*/ 228673 h 767"/>
                    <a:gd name="T6" fmla="*/ 27894 w 511"/>
                    <a:gd name="T7" fmla="*/ 228673 h 767"/>
                    <a:gd name="T8" fmla="*/ 166495 w 511"/>
                    <a:gd name="T9" fmla="*/ 16116 h 767"/>
                    <a:gd name="T10" fmla="*/ 166495 w 511"/>
                    <a:gd name="T11" fmla="*/ 16116 h 767"/>
                    <a:gd name="T12" fmla="*/ 185237 w 511"/>
                    <a:gd name="T13" fmla="*/ 1307 h 767"/>
                    <a:gd name="T14" fmla="*/ 185237 w 511"/>
                    <a:gd name="T15" fmla="*/ 1307 h 767"/>
                    <a:gd name="T16" fmla="*/ 218797 w 511"/>
                    <a:gd name="T17" fmla="*/ 6098 h 767"/>
                    <a:gd name="T18" fmla="*/ 218797 w 511"/>
                    <a:gd name="T19" fmla="*/ 6098 h 767"/>
                    <a:gd name="T20" fmla="*/ 215746 w 511"/>
                    <a:gd name="T21" fmla="*/ 34410 h 767"/>
                    <a:gd name="T22" fmla="*/ 215746 w 511"/>
                    <a:gd name="T23" fmla="*/ 34410 h 767"/>
                    <a:gd name="T24" fmla="*/ 101989 w 511"/>
                    <a:gd name="T25" fmla="*/ 173356 h 767"/>
                    <a:gd name="T26" fmla="*/ 101989 w 511"/>
                    <a:gd name="T27" fmla="*/ 173356 h 767"/>
                    <a:gd name="T28" fmla="*/ 9589 w 511"/>
                    <a:gd name="T29" fmla="*/ 328853 h 767"/>
                    <a:gd name="T30" fmla="*/ 9589 w 511"/>
                    <a:gd name="T31" fmla="*/ 328853 h 767"/>
                    <a:gd name="T32" fmla="*/ 0 w 511"/>
                    <a:gd name="T33" fmla="*/ 333644 h 7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511" h="767">
                      <a:moveTo>
                        <a:pt x="0" y="766"/>
                      </a:moveTo>
                      <a:lnTo>
                        <a:pt x="0" y="766"/>
                      </a:lnTo>
                      <a:cubicBezTo>
                        <a:pt x="23" y="679"/>
                        <a:pt x="36" y="599"/>
                        <a:pt x="64" y="525"/>
                      </a:cubicBezTo>
                      <a:cubicBezTo>
                        <a:pt x="135" y="340"/>
                        <a:pt x="247" y="181"/>
                        <a:pt x="382" y="37"/>
                      </a:cubicBezTo>
                      <a:cubicBezTo>
                        <a:pt x="395" y="24"/>
                        <a:pt x="409" y="6"/>
                        <a:pt x="425" y="3"/>
                      </a:cubicBezTo>
                      <a:cubicBezTo>
                        <a:pt x="450" y="0"/>
                        <a:pt x="480" y="3"/>
                        <a:pt x="502" y="14"/>
                      </a:cubicBezTo>
                      <a:cubicBezTo>
                        <a:pt x="510" y="18"/>
                        <a:pt x="507" y="64"/>
                        <a:pt x="495" y="79"/>
                      </a:cubicBezTo>
                      <a:cubicBezTo>
                        <a:pt x="410" y="187"/>
                        <a:pt x="322" y="292"/>
                        <a:pt x="234" y="398"/>
                      </a:cubicBezTo>
                      <a:cubicBezTo>
                        <a:pt x="145" y="506"/>
                        <a:pt x="74" y="625"/>
                        <a:pt x="22" y="755"/>
                      </a:cubicBezTo>
                      <a:cubicBezTo>
                        <a:pt x="22" y="757"/>
                        <a:pt x="17" y="758"/>
                        <a:pt x="0" y="766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76" name="Freeform 107">
                  <a:extLst>
                    <a:ext uri="{FF2B5EF4-FFF2-40B4-BE49-F238E27FC236}">
                      <a16:creationId xmlns:a16="http://schemas.microsoft.com/office/drawing/2014/main" xmlns="" id="{153638B7-9A4C-594C-8189-6334F40BC4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7330" y="3480853"/>
                  <a:ext cx="233366" cy="257159"/>
                </a:xfrm>
                <a:custGeom>
                  <a:avLst/>
                  <a:gdLst>
                    <a:gd name="T0" fmla="*/ 538 w 539"/>
                    <a:gd name="T1" fmla="*/ 590 h 591"/>
                    <a:gd name="T2" fmla="*/ 538 w 539"/>
                    <a:gd name="T3" fmla="*/ 590 h 591"/>
                    <a:gd name="T4" fmla="*/ 379 w 539"/>
                    <a:gd name="T5" fmla="*/ 378 h 591"/>
                    <a:gd name="T6" fmla="*/ 379 w 539"/>
                    <a:gd name="T7" fmla="*/ 378 h 591"/>
                    <a:gd name="T8" fmla="*/ 159 w 539"/>
                    <a:gd name="T9" fmla="*/ 237 h 591"/>
                    <a:gd name="T10" fmla="*/ 159 w 539"/>
                    <a:gd name="T11" fmla="*/ 237 h 591"/>
                    <a:gd name="T12" fmla="*/ 40 w 539"/>
                    <a:gd name="T13" fmla="*/ 122 h 591"/>
                    <a:gd name="T14" fmla="*/ 40 w 539"/>
                    <a:gd name="T15" fmla="*/ 122 h 591"/>
                    <a:gd name="T16" fmla="*/ 34 w 539"/>
                    <a:gd name="T17" fmla="*/ 31 h 591"/>
                    <a:gd name="T18" fmla="*/ 34 w 539"/>
                    <a:gd name="T19" fmla="*/ 31 h 591"/>
                    <a:gd name="T20" fmla="*/ 142 w 539"/>
                    <a:gd name="T21" fmla="*/ 22 h 591"/>
                    <a:gd name="T22" fmla="*/ 142 w 539"/>
                    <a:gd name="T23" fmla="*/ 22 h 591"/>
                    <a:gd name="T24" fmla="*/ 375 w 539"/>
                    <a:gd name="T25" fmla="*/ 233 h 591"/>
                    <a:gd name="T26" fmla="*/ 375 w 539"/>
                    <a:gd name="T27" fmla="*/ 233 h 591"/>
                    <a:gd name="T28" fmla="*/ 538 w 539"/>
                    <a:gd name="T29" fmla="*/ 59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39" h="591">
                      <a:moveTo>
                        <a:pt x="538" y="590"/>
                      </a:moveTo>
                      <a:lnTo>
                        <a:pt x="538" y="590"/>
                      </a:lnTo>
                      <a:cubicBezTo>
                        <a:pt x="484" y="515"/>
                        <a:pt x="442" y="435"/>
                        <a:pt x="379" y="378"/>
                      </a:cubicBezTo>
                      <a:lnTo>
                        <a:pt x="379" y="378"/>
                      </a:lnTo>
                      <a:cubicBezTo>
                        <a:pt x="316" y="320"/>
                        <a:pt x="230" y="287"/>
                        <a:pt x="159" y="237"/>
                      </a:cubicBezTo>
                      <a:lnTo>
                        <a:pt x="159" y="237"/>
                      </a:lnTo>
                      <a:cubicBezTo>
                        <a:pt x="114" y="206"/>
                        <a:pt x="75" y="164"/>
                        <a:pt x="40" y="122"/>
                      </a:cubicBezTo>
                      <a:lnTo>
                        <a:pt x="40" y="122"/>
                      </a:lnTo>
                      <a:cubicBezTo>
                        <a:pt x="18" y="97"/>
                        <a:pt x="0" y="62"/>
                        <a:pt x="34" y="31"/>
                      </a:cubicBezTo>
                      <a:lnTo>
                        <a:pt x="34" y="31"/>
                      </a:lnTo>
                      <a:cubicBezTo>
                        <a:pt x="67" y="2"/>
                        <a:pt x="104" y="0"/>
                        <a:pt x="142" y="22"/>
                      </a:cubicBezTo>
                      <a:lnTo>
                        <a:pt x="142" y="22"/>
                      </a:lnTo>
                      <a:cubicBezTo>
                        <a:pt x="235" y="76"/>
                        <a:pt x="310" y="149"/>
                        <a:pt x="375" y="233"/>
                      </a:cubicBezTo>
                      <a:lnTo>
                        <a:pt x="375" y="233"/>
                      </a:lnTo>
                      <a:cubicBezTo>
                        <a:pt x="456" y="337"/>
                        <a:pt x="510" y="455"/>
                        <a:pt x="538" y="59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7" name="Freeform 108">
                  <a:extLst>
                    <a:ext uri="{FF2B5EF4-FFF2-40B4-BE49-F238E27FC236}">
                      <a16:creationId xmlns:a16="http://schemas.microsoft.com/office/drawing/2014/main" xmlns="" id="{43DBB950-5A1D-C74B-8404-A1F8DA623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242" y="4041029"/>
                  <a:ext cx="207966" cy="219062"/>
                </a:xfrm>
                <a:custGeom>
                  <a:avLst/>
                  <a:gdLst>
                    <a:gd name="T0" fmla="*/ 0 w 477"/>
                    <a:gd name="T1" fmla="*/ 501 h 502"/>
                    <a:gd name="T2" fmla="*/ 0 w 477"/>
                    <a:gd name="T3" fmla="*/ 501 h 502"/>
                    <a:gd name="T4" fmla="*/ 229 w 477"/>
                    <a:gd name="T5" fmla="*/ 195 h 502"/>
                    <a:gd name="T6" fmla="*/ 229 w 477"/>
                    <a:gd name="T7" fmla="*/ 195 h 502"/>
                    <a:gd name="T8" fmla="*/ 328 w 477"/>
                    <a:gd name="T9" fmla="*/ 49 h 502"/>
                    <a:gd name="T10" fmla="*/ 328 w 477"/>
                    <a:gd name="T11" fmla="*/ 49 h 502"/>
                    <a:gd name="T12" fmla="*/ 394 w 477"/>
                    <a:gd name="T13" fmla="*/ 14 h 502"/>
                    <a:gd name="T14" fmla="*/ 394 w 477"/>
                    <a:gd name="T15" fmla="*/ 14 h 502"/>
                    <a:gd name="T16" fmla="*/ 462 w 477"/>
                    <a:gd name="T17" fmla="*/ 81 h 502"/>
                    <a:gd name="T18" fmla="*/ 462 w 477"/>
                    <a:gd name="T19" fmla="*/ 81 h 502"/>
                    <a:gd name="T20" fmla="*/ 0 w 477"/>
                    <a:gd name="T21" fmla="*/ 501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7" h="502">
                      <a:moveTo>
                        <a:pt x="0" y="501"/>
                      </a:moveTo>
                      <a:lnTo>
                        <a:pt x="0" y="501"/>
                      </a:lnTo>
                      <a:cubicBezTo>
                        <a:pt x="137" y="435"/>
                        <a:pt x="166" y="303"/>
                        <a:pt x="229" y="195"/>
                      </a:cubicBezTo>
                      <a:lnTo>
                        <a:pt x="229" y="195"/>
                      </a:lnTo>
                      <a:cubicBezTo>
                        <a:pt x="259" y="145"/>
                        <a:pt x="291" y="95"/>
                        <a:pt x="328" y="49"/>
                      </a:cubicBezTo>
                      <a:lnTo>
                        <a:pt x="328" y="49"/>
                      </a:lnTo>
                      <a:cubicBezTo>
                        <a:pt x="343" y="31"/>
                        <a:pt x="370" y="20"/>
                        <a:pt x="394" y="14"/>
                      </a:cubicBezTo>
                      <a:lnTo>
                        <a:pt x="394" y="14"/>
                      </a:lnTo>
                      <a:cubicBezTo>
                        <a:pt x="445" y="0"/>
                        <a:pt x="476" y="31"/>
                        <a:pt x="462" y="81"/>
                      </a:cubicBezTo>
                      <a:lnTo>
                        <a:pt x="462" y="81"/>
                      </a:lnTo>
                      <a:cubicBezTo>
                        <a:pt x="420" y="229"/>
                        <a:pt x="235" y="479"/>
                        <a:pt x="0" y="50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8" name="Freeform 109">
                  <a:extLst>
                    <a:ext uri="{FF2B5EF4-FFF2-40B4-BE49-F238E27FC236}">
                      <a16:creationId xmlns:a16="http://schemas.microsoft.com/office/drawing/2014/main" xmlns="" id="{049EE635-CB33-D24B-A125-8EA6AB587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1549" y="3941873"/>
                  <a:ext cx="263530" cy="173026"/>
                </a:xfrm>
                <a:custGeom>
                  <a:avLst/>
                  <a:gdLst>
                    <a:gd name="T0" fmla="*/ 591 w 603"/>
                    <a:gd name="T1" fmla="*/ 396 h 397"/>
                    <a:gd name="T2" fmla="*/ 591 w 603"/>
                    <a:gd name="T3" fmla="*/ 396 h 397"/>
                    <a:gd name="T4" fmla="*/ 262 w 603"/>
                    <a:gd name="T5" fmla="*/ 230 h 397"/>
                    <a:gd name="T6" fmla="*/ 262 w 603"/>
                    <a:gd name="T7" fmla="*/ 230 h 397"/>
                    <a:gd name="T8" fmla="*/ 43 w 603"/>
                    <a:gd name="T9" fmla="*/ 132 h 397"/>
                    <a:gd name="T10" fmla="*/ 43 w 603"/>
                    <a:gd name="T11" fmla="*/ 132 h 397"/>
                    <a:gd name="T12" fmla="*/ 14 w 603"/>
                    <a:gd name="T13" fmla="*/ 97 h 397"/>
                    <a:gd name="T14" fmla="*/ 14 w 603"/>
                    <a:gd name="T15" fmla="*/ 97 h 397"/>
                    <a:gd name="T16" fmla="*/ 9 w 603"/>
                    <a:gd name="T17" fmla="*/ 17 h 397"/>
                    <a:gd name="T18" fmla="*/ 9 w 603"/>
                    <a:gd name="T19" fmla="*/ 17 h 397"/>
                    <a:gd name="T20" fmla="*/ 76 w 603"/>
                    <a:gd name="T21" fmla="*/ 6 h 397"/>
                    <a:gd name="T22" fmla="*/ 76 w 603"/>
                    <a:gd name="T23" fmla="*/ 6 h 397"/>
                    <a:gd name="T24" fmla="*/ 564 w 603"/>
                    <a:gd name="T25" fmla="*/ 322 h 397"/>
                    <a:gd name="T26" fmla="*/ 564 w 603"/>
                    <a:gd name="T27" fmla="*/ 322 h 397"/>
                    <a:gd name="T28" fmla="*/ 602 w 603"/>
                    <a:gd name="T29" fmla="*/ 388 h 397"/>
                    <a:gd name="T30" fmla="*/ 602 w 603"/>
                    <a:gd name="T31" fmla="*/ 388 h 397"/>
                    <a:gd name="T32" fmla="*/ 591 w 603"/>
                    <a:gd name="T33" fmla="*/ 396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3" h="397">
                      <a:moveTo>
                        <a:pt x="591" y="396"/>
                      </a:moveTo>
                      <a:lnTo>
                        <a:pt x="591" y="396"/>
                      </a:lnTo>
                      <a:cubicBezTo>
                        <a:pt x="511" y="280"/>
                        <a:pt x="386" y="256"/>
                        <a:pt x="262" y="230"/>
                      </a:cubicBezTo>
                      <a:lnTo>
                        <a:pt x="262" y="230"/>
                      </a:lnTo>
                      <a:cubicBezTo>
                        <a:pt x="183" y="214"/>
                        <a:pt x="103" y="194"/>
                        <a:pt x="43" y="132"/>
                      </a:cubicBezTo>
                      <a:lnTo>
                        <a:pt x="43" y="132"/>
                      </a:lnTo>
                      <a:cubicBezTo>
                        <a:pt x="32" y="121"/>
                        <a:pt x="17" y="110"/>
                        <a:pt x="14" y="97"/>
                      </a:cubicBezTo>
                      <a:lnTo>
                        <a:pt x="14" y="97"/>
                      </a:lnTo>
                      <a:cubicBezTo>
                        <a:pt x="7" y="71"/>
                        <a:pt x="0" y="40"/>
                        <a:pt x="9" y="17"/>
                      </a:cubicBezTo>
                      <a:lnTo>
                        <a:pt x="9" y="17"/>
                      </a:lnTo>
                      <a:cubicBezTo>
                        <a:pt x="13" y="6"/>
                        <a:pt x="56" y="0"/>
                        <a:pt x="76" y="6"/>
                      </a:cubicBezTo>
                      <a:lnTo>
                        <a:pt x="76" y="6"/>
                      </a:lnTo>
                      <a:cubicBezTo>
                        <a:pt x="268" y="66"/>
                        <a:pt x="436" y="165"/>
                        <a:pt x="564" y="322"/>
                      </a:cubicBezTo>
                      <a:lnTo>
                        <a:pt x="564" y="322"/>
                      </a:lnTo>
                      <a:cubicBezTo>
                        <a:pt x="580" y="342"/>
                        <a:pt x="590" y="366"/>
                        <a:pt x="602" y="388"/>
                      </a:cubicBezTo>
                      <a:lnTo>
                        <a:pt x="602" y="388"/>
                      </a:lnTo>
                      <a:cubicBezTo>
                        <a:pt x="598" y="391"/>
                        <a:pt x="595" y="393"/>
                        <a:pt x="591" y="3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79" name="Freeform 110">
                  <a:extLst>
                    <a:ext uri="{FF2B5EF4-FFF2-40B4-BE49-F238E27FC236}">
                      <a16:creationId xmlns:a16="http://schemas.microsoft.com/office/drawing/2014/main" xmlns="" id="{B4B3A050-69BD-824E-8099-566FFC9F3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1775" y="4210657"/>
                  <a:ext cx="247654" cy="98419"/>
                </a:xfrm>
                <a:custGeom>
                  <a:avLst/>
                  <a:gdLst>
                    <a:gd name="T0" fmla="*/ 0 w 571"/>
                    <a:gd name="T1" fmla="*/ 172 h 230"/>
                    <a:gd name="T2" fmla="*/ 0 w 571"/>
                    <a:gd name="T3" fmla="*/ 172 h 230"/>
                    <a:gd name="T4" fmla="*/ 86 w 571"/>
                    <a:gd name="T5" fmla="*/ 155 h 230"/>
                    <a:gd name="T6" fmla="*/ 86 w 571"/>
                    <a:gd name="T7" fmla="*/ 155 h 230"/>
                    <a:gd name="T8" fmla="*/ 301 w 571"/>
                    <a:gd name="T9" fmla="*/ 55 h 230"/>
                    <a:gd name="T10" fmla="*/ 301 w 571"/>
                    <a:gd name="T11" fmla="*/ 55 h 230"/>
                    <a:gd name="T12" fmla="*/ 499 w 571"/>
                    <a:gd name="T13" fmla="*/ 18 h 230"/>
                    <a:gd name="T14" fmla="*/ 499 w 571"/>
                    <a:gd name="T15" fmla="*/ 18 h 230"/>
                    <a:gd name="T16" fmla="*/ 568 w 571"/>
                    <a:gd name="T17" fmla="*/ 91 h 230"/>
                    <a:gd name="T18" fmla="*/ 568 w 571"/>
                    <a:gd name="T19" fmla="*/ 91 h 230"/>
                    <a:gd name="T20" fmla="*/ 510 w 571"/>
                    <a:gd name="T21" fmla="*/ 151 h 230"/>
                    <a:gd name="T22" fmla="*/ 510 w 571"/>
                    <a:gd name="T23" fmla="*/ 151 h 230"/>
                    <a:gd name="T24" fmla="*/ 51 w 571"/>
                    <a:gd name="T25" fmla="*/ 189 h 230"/>
                    <a:gd name="T26" fmla="*/ 51 w 571"/>
                    <a:gd name="T27" fmla="*/ 189 h 230"/>
                    <a:gd name="T28" fmla="*/ 0 w 571"/>
                    <a:gd name="T29" fmla="*/ 172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1" h="230">
                      <a:moveTo>
                        <a:pt x="0" y="172"/>
                      </a:moveTo>
                      <a:lnTo>
                        <a:pt x="0" y="172"/>
                      </a:lnTo>
                      <a:cubicBezTo>
                        <a:pt x="38" y="165"/>
                        <a:pt x="64" y="164"/>
                        <a:pt x="86" y="155"/>
                      </a:cubicBezTo>
                      <a:lnTo>
                        <a:pt x="86" y="155"/>
                      </a:lnTo>
                      <a:cubicBezTo>
                        <a:pt x="159" y="124"/>
                        <a:pt x="234" y="95"/>
                        <a:pt x="301" y="55"/>
                      </a:cubicBezTo>
                      <a:lnTo>
                        <a:pt x="301" y="55"/>
                      </a:lnTo>
                      <a:cubicBezTo>
                        <a:pt x="365" y="16"/>
                        <a:pt x="428" y="0"/>
                        <a:pt x="499" y="18"/>
                      </a:cubicBezTo>
                      <a:lnTo>
                        <a:pt x="499" y="18"/>
                      </a:lnTo>
                      <a:cubicBezTo>
                        <a:pt x="536" y="28"/>
                        <a:pt x="565" y="48"/>
                        <a:pt x="568" y="91"/>
                      </a:cubicBezTo>
                      <a:lnTo>
                        <a:pt x="568" y="91"/>
                      </a:lnTo>
                      <a:cubicBezTo>
                        <a:pt x="570" y="132"/>
                        <a:pt x="538" y="141"/>
                        <a:pt x="510" y="151"/>
                      </a:cubicBezTo>
                      <a:lnTo>
                        <a:pt x="510" y="151"/>
                      </a:lnTo>
                      <a:cubicBezTo>
                        <a:pt x="361" y="206"/>
                        <a:pt x="208" y="229"/>
                        <a:pt x="51" y="189"/>
                      </a:cubicBezTo>
                      <a:lnTo>
                        <a:pt x="51" y="189"/>
                      </a:lnTo>
                      <a:cubicBezTo>
                        <a:pt x="39" y="186"/>
                        <a:pt x="26" y="181"/>
                        <a:pt x="0" y="17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0" name="Freeform 111">
                  <a:extLst>
                    <a:ext uri="{FF2B5EF4-FFF2-40B4-BE49-F238E27FC236}">
                      <a16:creationId xmlns:a16="http://schemas.microsoft.com/office/drawing/2014/main" xmlns="" id="{4088DBC4-8C81-1A49-9E21-F6D5568A3F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137" y="3555697"/>
                  <a:ext cx="98426" cy="225411"/>
                </a:xfrm>
                <a:custGeom>
                  <a:avLst/>
                  <a:gdLst>
                    <a:gd name="T0" fmla="*/ 143 w 230"/>
                    <a:gd name="T1" fmla="*/ 515 h 517"/>
                    <a:gd name="T2" fmla="*/ 143 w 230"/>
                    <a:gd name="T3" fmla="*/ 515 h 517"/>
                    <a:gd name="T4" fmla="*/ 142 w 230"/>
                    <a:gd name="T5" fmla="*/ 493 h 517"/>
                    <a:gd name="T6" fmla="*/ 142 w 230"/>
                    <a:gd name="T7" fmla="*/ 493 h 517"/>
                    <a:gd name="T8" fmla="*/ 110 w 230"/>
                    <a:gd name="T9" fmla="*/ 323 h 517"/>
                    <a:gd name="T10" fmla="*/ 110 w 230"/>
                    <a:gd name="T11" fmla="*/ 323 h 517"/>
                    <a:gd name="T12" fmla="*/ 19 w 230"/>
                    <a:gd name="T13" fmla="*/ 148 h 517"/>
                    <a:gd name="T14" fmla="*/ 19 w 230"/>
                    <a:gd name="T15" fmla="*/ 148 h 517"/>
                    <a:gd name="T16" fmla="*/ 57 w 230"/>
                    <a:gd name="T17" fmla="*/ 27 h 517"/>
                    <a:gd name="T18" fmla="*/ 57 w 230"/>
                    <a:gd name="T19" fmla="*/ 27 h 517"/>
                    <a:gd name="T20" fmla="*/ 152 w 230"/>
                    <a:gd name="T21" fmla="*/ 60 h 517"/>
                    <a:gd name="T22" fmla="*/ 152 w 230"/>
                    <a:gd name="T23" fmla="*/ 60 h 517"/>
                    <a:gd name="T24" fmla="*/ 213 w 230"/>
                    <a:gd name="T25" fmla="*/ 274 h 517"/>
                    <a:gd name="T26" fmla="*/ 213 w 230"/>
                    <a:gd name="T27" fmla="*/ 274 h 517"/>
                    <a:gd name="T28" fmla="*/ 153 w 230"/>
                    <a:gd name="T29" fmla="*/ 516 h 517"/>
                    <a:gd name="T30" fmla="*/ 153 w 230"/>
                    <a:gd name="T31" fmla="*/ 516 h 517"/>
                    <a:gd name="T32" fmla="*/ 143 w 230"/>
                    <a:gd name="T33" fmla="*/ 515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0" h="517">
                      <a:moveTo>
                        <a:pt x="143" y="515"/>
                      </a:moveTo>
                      <a:lnTo>
                        <a:pt x="143" y="515"/>
                      </a:lnTo>
                      <a:cubicBezTo>
                        <a:pt x="143" y="508"/>
                        <a:pt x="140" y="500"/>
                        <a:pt x="142" y="493"/>
                      </a:cubicBezTo>
                      <a:lnTo>
                        <a:pt x="142" y="493"/>
                      </a:lnTo>
                      <a:cubicBezTo>
                        <a:pt x="159" y="431"/>
                        <a:pt x="141" y="377"/>
                        <a:pt x="110" y="323"/>
                      </a:cubicBezTo>
                      <a:lnTo>
                        <a:pt x="110" y="323"/>
                      </a:lnTo>
                      <a:cubicBezTo>
                        <a:pt x="75" y="267"/>
                        <a:pt x="47" y="208"/>
                        <a:pt x="19" y="148"/>
                      </a:cubicBezTo>
                      <a:lnTo>
                        <a:pt x="19" y="148"/>
                      </a:lnTo>
                      <a:cubicBezTo>
                        <a:pt x="0" y="107"/>
                        <a:pt x="18" y="51"/>
                        <a:pt x="57" y="27"/>
                      </a:cubicBezTo>
                      <a:lnTo>
                        <a:pt x="57" y="27"/>
                      </a:lnTo>
                      <a:cubicBezTo>
                        <a:pt x="100" y="0"/>
                        <a:pt x="130" y="31"/>
                        <a:pt x="152" y="60"/>
                      </a:cubicBezTo>
                      <a:lnTo>
                        <a:pt x="152" y="60"/>
                      </a:lnTo>
                      <a:cubicBezTo>
                        <a:pt x="201" y="122"/>
                        <a:pt x="229" y="194"/>
                        <a:pt x="213" y="274"/>
                      </a:cubicBezTo>
                      <a:lnTo>
                        <a:pt x="213" y="274"/>
                      </a:lnTo>
                      <a:cubicBezTo>
                        <a:pt x="197" y="355"/>
                        <a:pt x="174" y="435"/>
                        <a:pt x="153" y="516"/>
                      </a:cubicBezTo>
                      <a:lnTo>
                        <a:pt x="153" y="516"/>
                      </a:lnTo>
                      <a:cubicBezTo>
                        <a:pt x="150" y="516"/>
                        <a:pt x="146" y="515"/>
                        <a:pt x="143" y="51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1" name="Freeform 112">
                  <a:extLst>
                    <a:ext uri="{FF2B5EF4-FFF2-40B4-BE49-F238E27FC236}">
                      <a16:creationId xmlns:a16="http://schemas.microsoft.com/office/drawing/2014/main" xmlns="" id="{0F42EE1F-8484-E340-A908-1A712B990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7602" y="4730762"/>
                  <a:ext cx="226560" cy="163199"/>
                </a:xfrm>
                <a:custGeom>
                  <a:avLst/>
                  <a:gdLst>
                    <a:gd name="T0" fmla="*/ 221777 w 521"/>
                    <a:gd name="T1" fmla="*/ 162766 h 377"/>
                    <a:gd name="T2" fmla="*/ 221777 w 521"/>
                    <a:gd name="T3" fmla="*/ 162766 h 377"/>
                    <a:gd name="T4" fmla="*/ 213079 w 521"/>
                    <a:gd name="T5" fmla="*/ 143719 h 377"/>
                    <a:gd name="T6" fmla="*/ 213079 w 521"/>
                    <a:gd name="T7" fmla="*/ 143719 h 377"/>
                    <a:gd name="T8" fmla="*/ 84797 w 521"/>
                    <a:gd name="T9" fmla="*/ 54111 h 377"/>
                    <a:gd name="T10" fmla="*/ 84797 w 521"/>
                    <a:gd name="T11" fmla="*/ 54111 h 377"/>
                    <a:gd name="T12" fmla="*/ 20003 w 521"/>
                    <a:gd name="T13" fmla="*/ 38960 h 377"/>
                    <a:gd name="T14" fmla="*/ 20003 w 521"/>
                    <a:gd name="T15" fmla="*/ 38960 h 377"/>
                    <a:gd name="T16" fmla="*/ 0 w 521"/>
                    <a:gd name="T17" fmla="*/ 21212 h 377"/>
                    <a:gd name="T18" fmla="*/ 0 w 521"/>
                    <a:gd name="T19" fmla="*/ 21212 h 377"/>
                    <a:gd name="T20" fmla="*/ 20873 w 521"/>
                    <a:gd name="T21" fmla="*/ 4329 h 377"/>
                    <a:gd name="T22" fmla="*/ 20873 w 521"/>
                    <a:gd name="T23" fmla="*/ 4329 h 377"/>
                    <a:gd name="T24" fmla="*/ 77404 w 521"/>
                    <a:gd name="T25" fmla="*/ 4762 h 377"/>
                    <a:gd name="T26" fmla="*/ 77404 w 521"/>
                    <a:gd name="T27" fmla="*/ 4762 h 377"/>
                    <a:gd name="T28" fmla="*/ 222211 w 521"/>
                    <a:gd name="T29" fmla="*/ 141122 h 377"/>
                    <a:gd name="T30" fmla="*/ 222211 w 521"/>
                    <a:gd name="T31" fmla="*/ 141122 h 377"/>
                    <a:gd name="T32" fmla="*/ 226125 w 521"/>
                    <a:gd name="T33" fmla="*/ 161900 h 377"/>
                    <a:gd name="T34" fmla="*/ 226125 w 521"/>
                    <a:gd name="T35" fmla="*/ 161900 h 377"/>
                    <a:gd name="T36" fmla="*/ 221777 w 521"/>
                    <a:gd name="T37" fmla="*/ 162766 h 3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21" h="377">
                      <a:moveTo>
                        <a:pt x="510" y="376"/>
                      </a:moveTo>
                      <a:lnTo>
                        <a:pt x="510" y="376"/>
                      </a:lnTo>
                      <a:cubicBezTo>
                        <a:pt x="503" y="362"/>
                        <a:pt x="496" y="347"/>
                        <a:pt x="490" y="332"/>
                      </a:cubicBezTo>
                      <a:cubicBezTo>
                        <a:pt x="435" y="202"/>
                        <a:pt x="320" y="155"/>
                        <a:pt x="195" y="125"/>
                      </a:cubicBezTo>
                      <a:cubicBezTo>
                        <a:pt x="145" y="112"/>
                        <a:pt x="94" y="105"/>
                        <a:pt x="46" y="90"/>
                      </a:cubicBezTo>
                      <a:cubicBezTo>
                        <a:pt x="28" y="84"/>
                        <a:pt x="15" y="64"/>
                        <a:pt x="0" y="49"/>
                      </a:cubicBezTo>
                      <a:cubicBezTo>
                        <a:pt x="16" y="35"/>
                        <a:pt x="31" y="12"/>
                        <a:pt x="48" y="10"/>
                      </a:cubicBezTo>
                      <a:cubicBezTo>
                        <a:pt x="91" y="4"/>
                        <a:pt x="138" y="0"/>
                        <a:pt x="178" y="11"/>
                      </a:cubicBezTo>
                      <a:cubicBezTo>
                        <a:pt x="340" y="60"/>
                        <a:pt x="460" y="158"/>
                        <a:pt x="511" y="326"/>
                      </a:cubicBezTo>
                      <a:cubicBezTo>
                        <a:pt x="516" y="341"/>
                        <a:pt x="517" y="358"/>
                        <a:pt x="520" y="374"/>
                      </a:cubicBezTo>
                      <a:cubicBezTo>
                        <a:pt x="516" y="374"/>
                        <a:pt x="513" y="376"/>
                        <a:pt x="510" y="376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482" name="Freeform 113">
                  <a:extLst>
                    <a:ext uri="{FF2B5EF4-FFF2-40B4-BE49-F238E27FC236}">
                      <a16:creationId xmlns:a16="http://schemas.microsoft.com/office/drawing/2014/main" xmlns="" id="{770B7CF5-4131-CA46-BC50-AB40B0B73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0254" y="3907818"/>
                  <a:ext cx="179391" cy="104769"/>
                </a:xfrm>
                <a:custGeom>
                  <a:avLst/>
                  <a:gdLst>
                    <a:gd name="T0" fmla="*/ 412 w 413"/>
                    <a:gd name="T1" fmla="*/ 4 h 244"/>
                    <a:gd name="T2" fmla="*/ 412 w 413"/>
                    <a:gd name="T3" fmla="*/ 4 h 244"/>
                    <a:gd name="T4" fmla="*/ 205 w 413"/>
                    <a:gd name="T5" fmla="*/ 207 h 244"/>
                    <a:gd name="T6" fmla="*/ 205 w 413"/>
                    <a:gd name="T7" fmla="*/ 207 h 244"/>
                    <a:gd name="T8" fmla="*/ 72 w 413"/>
                    <a:gd name="T9" fmla="*/ 243 h 244"/>
                    <a:gd name="T10" fmla="*/ 72 w 413"/>
                    <a:gd name="T11" fmla="*/ 243 h 244"/>
                    <a:gd name="T12" fmla="*/ 6 w 413"/>
                    <a:gd name="T13" fmla="*/ 195 h 244"/>
                    <a:gd name="T14" fmla="*/ 6 w 413"/>
                    <a:gd name="T15" fmla="*/ 195 h 244"/>
                    <a:gd name="T16" fmla="*/ 42 w 413"/>
                    <a:gd name="T17" fmla="*/ 128 h 244"/>
                    <a:gd name="T18" fmla="*/ 42 w 413"/>
                    <a:gd name="T19" fmla="*/ 128 h 244"/>
                    <a:gd name="T20" fmla="*/ 206 w 413"/>
                    <a:gd name="T21" fmla="*/ 61 h 244"/>
                    <a:gd name="T22" fmla="*/ 206 w 413"/>
                    <a:gd name="T23" fmla="*/ 61 h 244"/>
                    <a:gd name="T24" fmla="*/ 403 w 413"/>
                    <a:gd name="T25" fmla="*/ 0 h 244"/>
                    <a:gd name="T26" fmla="*/ 403 w 413"/>
                    <a:gd name="T27" fmla="*/ 0 h 244"/>
                    <a:gd name="T28" fmla="*/ 412 w 413"/>
                    <a:gd name="T29" fmla="*/ 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13" h="244">
                      <a:moveTo>
                        <a:pt x="412" y="4"/>
                      </a:moveTo>
                      <a:lnTo>
                        <a:pt x="412" y="4"/>
                      </a:lnTo>
                      <a:cubicBezTo>
                        <a:pt x="344" y="72"/>
                        <a:pt x="280" y="146"/>
                        <a:pt x="205" y="207"/>
                      </a:cubicBezTo>
                      <a:lnTo>
                        <a:pt x="205" y="207"/>
                      </a:lnTo>
                      <a:cubicBezTo>
                        <a:pt x="173" y="234"/>
                        <a:pt x="117" y="240"/>
                        <a:pt x="72" y="243"/>
                      </a:cubicBezTo>
                      <a:lnTo>
                        <a:pt x="72" y="243"/>
                      </a:lnTo>
                      <a:cubicBezTo>
                        <a:pt x="49" y="243"/>
                        <a:pt x="14" y="217"/>
                        <a:pt x="6" y="195"/>
                      </a:cubicBezTo>
                      <a:lnTo>
                        <a:pt x="6" y="195"/>
                      </a:lnTo>
                      <a:cubicBezTo>
                        <a:pt x="0" y="179"/>
                        <a:pt x="22" y="139"/>
                        <a:pt x="42" y="128"/>
                      </a:cubicBezTo>
                      <a:lnTo>
                        <a:pt x="42" y="128"/>
                      </a:lnTo>
                      <a:cubicBezTo>
                        <a:pt x="93" y="100"/>
                        <a:pt x="150" y="80"/>
                        <a:pt x="206" y="61"/>
                      </a:cubicBezTo>
                      <a:lnTo>
                        <a:pt x="206" y="61"/>
                      </a:lnTo>
                      <a:cubicBezTo>
                        <a:pt x="271" y="38"/>
                        <a:pt x="337" y="20"/>
                        <a:pt x="403" y="0"/>
                      </a:cubicBezTo>
                      <a:lnTo>
                        <a:pt x="403" y="0"/>
                      </a:lnTo>
                      <a:cubicBezTo>
                        <a:pt x="406" y="1"/>
                        <a:pt x="409" y="3"/>
                        <a:pt x="412" y="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3" name="Freeform 114">
                  <a:extLst>
                    <a:ext uri="{FF2B5EF4-FFF2-40B4-BE49-F238E27FC236}">
                      <a16:creationId xmlns:a16="http://schemas.microsoft.com/office/drawing/2014/main" xmlns="" id="{423B18CE-1864-9444-9A25-242F8CBD4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5965" y="4176386"/>
                  <a:ext cx="150815" cy="107943"/>
                </a:xfrm>
                <a:custGeom>
                  <a:avLst/>
                  <a:gdLst>
                    <a:gd name="T0" fmla="*/ 347 w 348"/>
                    <a:gd name="T1" fmla="*/ 206 h 245"/>
                    <a:gd name="T2" fmla="*/ 347 w 348"/>
                    <a:gd name="T3" fmla="*/ 206 h 245"/>
                    <a:gd name="T4" fmla="*/ 68 w 348"/>
                    <a:gd name="T5" fmla="*/ 164 h 245"/>
                    <a:gd name="T6" fmla="*/ 68 w 348"/>
                    <a:gd name="T7" fmla="*/ 164 h 245"/>
                    <a:gd name="T8" fmla="*/ 24 w 348"/>
                    <a:gd name="T9" fmla="*/ 41 h 245"/>
                    <a:gd name="T10" fmla="*/ 24 w 348"/>
                    <a:gd name="T11" fmla="*/ 41 h 245"/>
                    <a:gd name="T12" fmla="*/ 151 w 348"/>
                    <a:gd name="T13" fmla="*/ 31 h 245"/>
                    <a:gd name="T14" fmla="*/ 151 w 348"/>
                    <a:gd name="T15" fmla="*/ 31 h 245"/>
                    <a:gd name="T16" fmla="*/ 231 w 348"/>
                    <a:gd name="T17" fmla="*/ 92 h 245"/>
                    <a:gd name="T18" fmla="*/ 231 w 348"/>
                    <a:gd name="T19" fmla="*/ 92 h 245"/>
                    <a:gd name="T20" fmla="*/ 347 w 348"/>
                    <a:gd name="T21" fmla="*/ 20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245">
                      <a:moveTo>
                        <a:pt x="347" y="206"/>
                      </a:moveTo>
                      <a:lnTo>
                        <a:pt x="347" y="206"/>
                      </a:lnTo>
                      <a:cubicBezTo>
                        <a:pt x="249" y="215"/>
                        <a:pt x="151" y="244"/>
                        <a:pt x="68" y="164"/>
                      </a:cubicBezTo>
                      <a:lnTo>
                        <a:pt x="68" y="164"/>
                      </a:lnTo>
                      <a:cubicBezTo>
                        <a:pt x="23" y="121"/>
                        <a:pt x="0" y="67"/>
                        <a:pt x="24" y="41"/>
                      </a:cubicBezTo>
                      <a:lnTo>
                        <a:pt x="24" y="41"/>
                      </a:lnTo>
                      <a:cubicBezTo>
                        <a:pt x="61" y="0"/>
                        <a:pt x="110" y="13"/>
                        <a:pt x="151" y="31"/>
                      </a:cubicBezTo>
                      <a:lnTo>
                        <a:pt x="151" y="31"/>
                      </a:lnTo>
                      <a:cubicBezTo>
                        <a:pt x="181" y="44"/>
                        <a:pt x="206" y="70"/>
                        <a:pt x="231" y="92"/>
                      </a:cubicBezTo>
                      <a:lnTo>
                        <a:pt x="231" y="92"/>
                      </a:lnTo>
                      <a:cubicBezTo>
                        <a:pt x="269" y="127"/>
                        <a:pt x="305" y="164"/>
                        <a:pt x="347" y="20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4" name="Freeform 115">
                  <a:extLst>
                    <a:ext uri="{FF2B5EF4-FFF2-40B4-BE49-F238E27FC236}">
                      <a16:creationId xmlns:a16="http://schemas.microsoft.com/office/drawing/2014/main" xmlns="" id="{45684B0B-2B75-E348-94A5-1ABF4E827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5178" y="3709625"/>
                  <a:ext cx="169865" cy="120643"/>
                </a:xfrm>
                <a:custGeom>
                  <a:avLst/>
                  <a:gdLst>
                    <a:gd name="T0" fmla="*/ 7 w 386"/>
                    <a:gd name="T1" fmla="*/ 276 h 277"/>
                    <a:gd name="T2" fmla="*/ 7 w 386"/>
                    <a:gd name="T3" fmla="*/ 276 h 277"/>
                    <a:gd name="T4" fmla="*/ 166 w 386"/>
                    <a:gd name="T5" fmla="*/ 87 h 277"/>
                    <a:gd name="T6" fmla="*/ 166 w 386"/>
                    <a:gd name="T7" fmla="*/ 87 h 277"/>
                    <a:gd name="T8" fmla="*/ 348 w 386"/>
                    <a:gd name="T9" fmla="*/ 27 h 277"/>
                    <a:gd name="T10" fmla="*/ 348 w 386"/>
                    <a:gd name="T11" fmla="*/ 27 h 277"/>
                    <a:gd name="T12" fmla="*/ 370 w 386"/>
                    <a:gd name="T13" fmla="*/ 85 h 277"/>
                    <a:gd name="T14" fmla="*/ 370 w 386"/>
                    <a:gd name="T15" fmla="*/ 85 h 277"/>
                    <a:gd name="T16" fmla="*/ 348 w 386"/>
                    <a:gd name="T17" fmla="*/ 113 h 277"/>
                    <a:gd name="T18" fmla="*/ 348 w 386"/>
                    <a:gd name="T19" fmla="*/ 113 h 277"/>
                    <a:gd name="T20" fmla="*/ 5 w 386"/>
                    <a:gd name="T21" fmla="*/ 275 h 277"/>
                    <a:gd name="T22" fmla="*/ 5 w 386"/>
                    <a:gd name="T23" fmla="*/ 275 h 277"/>
                    <a:gd name="T24" fmla="*/ 7 w 386"/>
                    <a:gd name="T25" fmla="*/ 276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6" h="277">
                      <a:moveTo>
                        <a:pt x="7" y="276"/>
                      </a:moveTo>
                      <a:lnTo>
                        <a:pt x="7" y="276"/>
                      </a:lnTo>
                      <a:cubicBezTo>
                        <a:pt x="59" y="214"/>
                        <a:pt x="113" y="151"/>
                        <a:pt x="166" y="87"/>
                      </a:cubicBezTo>
                      <a:lnTo>
                        <a:pt x="166" y="87"/>
                      </a:lnTo>
                      <a:cubicBezTo>
                        <a:pt x="223" y="18"/>
                        <a:pt x="280" y="0"/>
                        <a:pt x="348" y="27"/>
                      </a:cubicBezTo>
                      <a:lnTo>
                        <a:pt x="348" y="27"/>
                      </a:lnTo>
                      <a:cubicBezTo>
                        <a:pt x="381" y="40"/>
                        <a:pt x="385" y="58"/>
                        <a:pt x="370" y="85"/>
                      </a:cubicBezTo>
                      <a:lnTo>
                        <a:pt x="370" y="85"/>
                      </a:lnTo>
                      <a:cubicBezTo>
                        <a:pt x="364" y="96"/>
                        <a:pt x="358" y="107"/>
                        <a:pt x="348" y="113"/>
                      </a:cubicBezTo>
                      <a:lnTo>
                        <a:pt x="348" y="113"/>
                      </a:lnTo>
                      <a:cubicBezTo>
                        <a:pt x="246" y="192"/>
                        <a:pt x="131" y="245"/>
                        <a:pt x="5" y="275"/>
                      </a:cubicBezTo>
                      <a:lnTo>
                        <a:pt x="5" y="275"/>
                      </a:lnTo>
                      <a:cubicBezTo>
                        <a:pt x="2" y="276"/>
                        <a:pt x="0" y="273"/>
                        <a:pt x="7" y="27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5" name="Freeform 116">
                  <a:extLst>
                    <a:ext uri="{FF2B5EF4-FFF2-40B4-BE49-F238E27FC236}">
                      <a16:creationId xmlns:a16="http://schemas.microsoft.com/office/drawing/2014/main" xmlns="" id="{DC935E3D-A5A1-1248-B003-5A049A411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710" y="3945801"/>
                  <a:ext cx="127002" cy="158740"/>
                </a:xfrm>
                <a:custGeom>
                  <a:avLst/>
                  <a:gdLst>
                    <a:gd name="T0" fmla="*/ 28 w 290"/>
                    <a:gd name="T1" fmla="*/ 0 h 365"/>
                    <a:gd name="T2" fmla="*/ 28 w 290"/>
                    <a:gd name="T3" fmla="*/ 0 h 365"/>
                    <a:gd name="T4" fmla="*/ 258 w 290"/>
                    <a:gd name="T5" fmla="*/ 364 h 365"/>
                    <a:gd name="T6" fmla="*/ 258 w 290"/>
                    <a:gd name="T7" fmla="*/ 364 h 365"/>
                    <a:gd name="T8" fmla="*/ 94 w 290"/>
                    <a:gd name="T9" fmla="*/ 197 h 365"/>
                    <a:gd name="T10" fmla="*/ 94 w 290"/>
                    <a:gd name="T11" fmla="*/ 197 h 365"/>
                    <a:gd name="T12" fmla="*/ 28 w 290"/>
                    <a:gd name="T13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0" h="365">
                      <a:moveTo>
                        <a:pt x="28" y="0"/>
                      </a:moveTo>
                      <a:lnTo>
                        <a:pt x="28" y="0"/>
                      </a:lnTo>
                      <a:cubicBezTo>
                        <a:pt x="172" y="41"/>
                        <a:pt x="289" y="232"/>
                        <a:pt x="258" y="364"/>
                      </a:cubicBezTo>
                      <a:lnTo>
                        <a:pt x="258" y="364"/>
                      </a:lnTo>
                      <a:cubicBezTo>
                        <a:pt x="205" y="310"/>
                        <a:pt x="150" y="253"/>
                        <a:pt x="94" y="197"/>
                      </a:cubicBezTo>
                      <a:lnTo>
                        <a:pt x="94" y="197"/>
                      </a:lnTo>
                      <a:cubicBezTo>
                        <a:pt x="21" y="127"/>
                        <a:pt x="0" y="66"/>
                        <a:pt x="28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6" name="Freeform 117">
                  <a:extLst>
                    <a:ext uri="{FF2B5EF4-FFF2-40B4-BE49-F238E27FC236}">
                      <a16:creationId xmlns:a16="http://schemas.microsoft.com/office/drawing/2014/main" xmlns="" id="{FF1D72FF-5F92-8B40-9A88-8E4D3EAA5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7541" y="3574600"/>
                  <a:ext cx="104777" cy="201601"/>
                </a:xfrm>
                <a:custGeom>
                  <a:avLst/>
                  <a:gdLst>
                    <a:gd name="T0" fmla="*/ 240 w 241"/>
                    <a:gd name="T1" fmla="*/ 460 h 461"/>
                    <a:gd name="T2" fmla="*/ 240 w 241"/>
                    <a:gd name="T3" fmla="*/ 460 h 461"/>
                    <a:gd name="T4" fmla="*/ 7 w 241"/>
                    <a:gd name="T5" fmla="*/ 125 h 461"/>
                    <a:gd name="T6" fmla="*/ 7 w 241"/>
                    <a:gd name="T7" fmla="*/ 125 h 461"/>
                    <a:gd name="T8" fmla="*/ 24 w 241"/>
                    <a:gd name="T9" fmla="*/ 15 h 461"/>
                    <a:gd name="T10" fmla="*/ 24 w 241"/>
                    <a:gd name="T11" fmla="*/ 15 h 461"/>
                    <a:gd name="T12" fmla="*/ 110 w 241"/>
                    <a:gd name="T13" fmla="*/ 84 h 461"/>
                    <a:gd name="T14" fmla="*/ 110 w 241"/>
                    <a:gd name="T15" fmla="*/ 84 h 461"/>
                    <a:gd name="T16" fmla="*/ 122 w 241"/>
                    <a:gd name="T17" fmla="*/ 122 h 461"/>
                    <a:gd name="T18" fmla="*/ 122 w 241"/>
                    <a:gd name="T19" fmla="*/ 122 h 461"/>
                    <a:gd name="T20" fmla="*/ 240 w 241"/>
                    <a:gd name="T21" fmla="*/ 46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1" h="461">
                      <a:moveTo>
                        <a:pt x="240" y="460"/>
                      </a:moveTo>
                      <a:lnTo>
                        <a:pt x="240" y="460"/>
                      </a:lnTo>
                      <a:cubicBezTo>
                        <a:pt x="134" y="367"/>
                        <a:pt x="33" y="269"/>
                        <a:pt x="7" y="125"/>
                      </a:cubicBezTo>
                      <a:lnTo>
                        <a:pt x="7" y="125"/>
                      </a:lnTo>
                      <a:cubicBezTo>
                        <a:pt x="0" y="88"/>
                        <a:pt x="8" y="21"/>
                        <a:pt x="24" y="15"/>
                      </a:cubicBezTo>
                      <a:lnTo>
                        <a:pt x="24" y="15"/>
                      </a:lnTo>
                      <a:cubicBezTo>
                        <a:pt x="68" y="0"/>
                        <a:pt x="89" y="50"/>
                        <a:pt x="110" y="84"/>
                      </a:cubicBezTo>
                      <a:lnTo>
                        <a:pt x="110" y="84"/>
                      </a:lnTo>
                      <a:cubicBezTo>
                        <a:pt x="117" y="95"/>
                        <a:pt x="121" y="109"/>
                        <a:pt x="122" y="122"/>
                      </a:cubicBezTo>
                      <a:lnTo>
                        <a:pt x="122" y="122"/>
                      </a:lnTo>
                      <a:cubicBezTo>
                        <a:pt x="134" y="245"/>
                        <a:pt x="178" y="356"/>
                        <a:pt x="240" y="46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7" name="Freeform 118">
                  <a:extLst>
                    <a:ext uri="{FF2B5EF4-FFF2-40B4-BE49-F238E27FC236}">
                      <a16:creationId xmlns:a16="http://schemas.microsoft.com/office/drawing/2014/main" xmlns="" id="{2D5C4617-FE78-3443-97DD-9A7DB92C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9281" y="3693788"/>
                  <a:ext cx="128590" cy="119055"/>
                </a:xfrm>
                <a:custGeom>
                  <a:avLst/>
                  <a:gdLst>
                    <a:gd name="T0" fmla="*/ 296 w 297"/>
                    <a:gd name="T1" fmla="*/ 273 h 274"/>
                    <a:gd name="T2" fmla="*/ 296 w 297"/>
                    <a:gd name="T3" fmla="*/ 273 h 274"/>
                    <a:gd name="T4" fmla="*/ 30 w 297"/>
                    <a:gd name="T5" fmla="*/ 106 h 274"/>
                    <a:gd name="T6" fmla="*/ 30 w 297"/>
                    <a:gd name="T7" fmla="*/ 106 h 274"/>
                    <a:gd name="T8" fmla="*/ 10 w 297"/>
                    <a:gd name="T9" fmla="*/ 24 h 274"/>
                    <a:gd name="T10" fmla="*/ 10 w 297"/>
                    <a:gd name="T11" fmla="*/ 24 h 274"/>
                    <a:gd name="T12" fmla="*/ 91 w 297"/>
                    <a:gd name="T13" fmla="*/ 46 h 274"/>
                    <a:gd name="T14" fmla="*/ 91 w 297"/>
                    <a:gd name="T15" fmla="*/ 46 h 274"/>
                    <a:gd name="T16" fmla="*/ 111 w 297"/>
                    <a:gd name="T17" fmla="*/ 70 h 274"/>
                    <a:gd name="T18" fmla="*/ 111 w 297"/>
                    <a:gd name="T19" fmla="*/ 70 h 274"/>
                    <a:gd name="T20" fmla="*/ 296 w 297"/>
                    <a:gd name="T21" fmla="*/ 273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7" h="274">
                      <a:moveTo>
                        <a:pt x="296" y="273"/>
                      </a:moveTo>
                      <a:lnTo>
                        <a:pt x="296" y="273"/>
                      </a:lnTo>
                      <a:cubicBezTo>
                        <a:pt x="192" y="239"/>
                        <a:pt x="92" y="200"/>
                        <a:pt x="30" y="106"/>
                      </a:cubicBezTo>
                      <a:lnTo>
                        <a:pt x="30" y="106"/>
                      </a:lnTo>
                      <a:cubicBezTo>
                        <a:pt x="14" y="83"/>
                        <a:pt x="0" y="33"/>
                        <a:pt x="10" y="24"/>
                      </a:cubicBezTo>
                      <a:lnTo>
                        <a:pt x="10" y="24"/>
                      </a:lnTo>
                      <a:cubicBezTo>
                        <a:pt x="36" y="0"/>
                        <a:pt x="66" y="29"/>
                        <a:pt x="91" y="46"/>
                      </a:cubicBezTo>
                      <a:lnTo>
                        <a:pt x="91" y="46"/>
                      </a:lnTo>
                      <a:cubicBezTo>
                        <a:pt x="100" y="51"/>
                        <a:pt x="106" y="61"/>
                        <a:pt x="111" y="70"/>
                      </a:cubicBezTo>
                      <a:lnTo>
                        <a:pt x="111" y="70"/>
                      </a:lnTo>
                      <a:cubicBezTo>
                        <a:pt x="156" y="152"/>
                        <a:pt x="221" y="218"/>
                        <a:pt x="296" y="27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8" name="Freeform 119">
                  <a:extLst>
                    <a:ext uri="{FF2B5EF4-FFF2-40B4-BE49-F238E27FC236}">
                      <a16:creationId xmlns:a16="http://schemas.microsoft.com/office/drawing/2014/main" xmlns="" id="{77755FF6-F5D7-214F-BDD1-5DF2B8E20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575" y="4174975"/>
                  <a:ext cx="169866" cy="68259"/>
                </a:xfrm>
                <a:custGeom>
                  <a:avLst/>
                  <a:gdLst>
                    <a:gd name="T0" fmla="*/ 388 w 389"/>
                    <a:gd name="T1" fmla="*/ 16 h 157"/>
                    <a:gd name="T2" fmla="*/ 388 w 389"/>
                    <a:gd name="T3" fmla="*/ 16 h 157"/>
                    <a:gd name="T4" fmla="*/ 93 w 389"/>
                    <a:gd name="T5" fmla="*/ 152 h 157"/>
                    <a:gd name="T6" fmla="*/ 93 w 389"/>
                    <a:gd name="T7" fmla="*/ 152 h 157"/>
                    <a:gd name="T8" fmla="*/ 30 w 389"/>
                    <a:gd name="T9" fmla="*/ 144 h 157"/>
                    <a:gd name="T10" fmla="*/ 30 w 389"/>
                    <a:gd name="T11" fmla="*/ 144 h 157"/>
                    <a:gd name="T12" fmla="*/ 0 w 389"/>
                    <a:gd name="T13" fmla="*/ 96 h 157"/>
                    <a:gd name="T14" fmla="*/ 0 w 389"/>
                    <a:gd name="T15" fmla="*/ 96 h 157"/>
                    <a:gd name="T16" fmla="*/ 38 w 389"/>
                    <a:gd name="T17" fmla="*/ 62 h 157"/>
                    <a:gd name="T18" fmla="*/ 38 w 389"/>
                    <a:gd name="T19" fmla="*/ 62 h 157"/>
                    <a:gd name="T20" fmla="*/ 383 w 389"/>
                    <a:gd name="T21" fmla="*/ 0 h 157"/>
                    <a:gd name="T22" fmla="*/ 383 w 389"/>
                    <a:gd name="T23" fmla="*/ 0 h 157"/>
                    <a:gd name="T24" fmla="*/ 388 w 389"/>
                    <a:gd name="T25" fmla="*/ 16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9" h="157">
                      <a:moveTo>
                        <a:pt x="388" y="16"/>
                      </a:moveTo>
                      <a:lnTo>
                        <a:pt x="388" y="16"/>
                      </a:lnTo>
                      <a:cubicBezTo>
                        <a:pt x="295" y="71"/>
                        <a:pt x="205" y="135"/>
                        <a:pt x="93" y="152"/>
                      </a:cubicBezTo>
                      <a:lnTo>
                        <a:pt x="93" y="152"/>
                      </a:lnTo>
                      <a:cubicBezTo>
                        <a:pt x="73" y="156"/>
                        <a:pt x="47" y="153"/>
                        <a:pt x="30" y="144"/>
                      </a:cubicBezTo>
                      <a:lnTo>
                        <a:pt x="30" y="144"/>
                      </a:lnTo>
                      <a:cubicBezTo>
                        <a:pt x="15" y="135"/>
                        <a:pt x="1" y="113"/>
                        <a:pt x="0" y="96"/>
                      </a:cubicBezTo>
                      <a:lnTo>
                        <a:pt x="0" y="96"/>
                      </a:lnTo>
                      <a:cubicBezTo>
                        <a:pt x="0" y="84"/>
                        <a:pt x="23" y="65"/>
                        <a:pt x="38" y="62"/>
                      </a:cubicBezTo>
                      <a:lnTo>
                        <a:pt x="38" y="62"/>
                      </a:lnTo>
                      <a:cubicBezTo>
                        <a:pt x="153" y="40"/>
                        <a:pt x="267" y="20"/>
                        <a:pt x="383" y="0"/>
                      </a:cubicBezTo>
                      <a:lnTo>
                        <a:pt x="383" y="0"/>
                      </a:lnTo>
                      <a:cubicBezTo>
                        <a:pt x="385" y="6"/>
                        <a:pt x="386" y="10"/>
                        <a:pt x="388" y="1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89" name="Freeform 120">
                  <a:extLst>
                    <a:ext uri="{FF2B5EF4-FFF2-40B4-BE49-F238E27FC236}">
                      <a16:creationId xmlns:a16="http://schemas.microsoft.com/office/drawing/2014/main" xmlns="" id="{5C2B8544-64FC-C944-AA22-117BBA025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6945" y="3620842"/>
                  <a:ext cx="93663" cy="166677"/>
                </a:xfrm>
                <a:custGeom>
                  <a:avLst/>
                  <a:gdLst>
                    <a:gd name="T0" fmla="*/ 0 w 214"/>
                    <a:gd name="T1" fmla="*/ 384 h 385"/>
                    <a:gd name="T2" fmla="*/ 0 w 214"/>
                    <a:gd name="T3" fmla="*/ 384 h 385"/>
                    <a:gd name="T4" fmla="*/ 87 w 214"/>
                    <a:gd name="T5" fmla="*/ 119 h 385"/>
                    <a:gd name="T6" fmla="*/ 87 w 214"/>
                    <a:gd name="T7" fmla="*/ 119 h 385"/>
                    <a:gd name="T8" fmla="*/ 158 w 214"/>
                    <a:gd name="T9" fmla="*/ 24 h 385"/>
                    <a:gd name="T10" fmla="*/ 158 w 214"/>
                    <a:gd name="T11" fmla="*/ 24 h 385"/>
                    <a:gd name="T12" fmla="*/ 212 w 214"/>
                    <a:gd name="T13" fmla="*/ 52 h 385"/>
                    <a:gd name="T14" fmla="*/ 212 w 214"/>
                    <a:gd name="T15" fmla="*/ 52 h 385"/>
                    <a:gd name="T16" fmla="*/ 209 w 214"/>
                    <a:gd name="T17" fmla="*/ 87 h 385"/>
                    <a:gd name="T18" fmla="*/ 209 w 214"/>
                    <a:gd name="T19" fmla="*/ 87 h 385"/>
                    <a:gd name="T20" fmla="*/ 0 w 214"/>
                    <a:gd name="T21" fmla="*/ 384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4" h="385">
                      <a:moveTo>
                        <a:pt x="0" y="384"/>
                      </a:moveTo>
                      <a:lnTo>
                        <a:pt x="0" y="384"/>
                      </a:lnTo>
                      <a:cubicBezTo>
                        <a:pt x="31" y="289"/>
                        <a:pt x="55" y="202"/>
                        <a:pt x="87" y="119"/>
                      </a:cubicBezTo>
                      <a:lnTo>
                        <a:pt x="87" y="119"/>
                      </a:lnTo>
                      <a:cubicBezTo>
                        <a:pt x="101" y="83"/>
                        <a:pt x="129" y="50"/>
                        <a:pt x="158" y="24"/>
                      </a:cubicBezTo>
                      <a:lnTo>
                        <a:pt x="158" y="24"/>
                      </a:lnTo>
                      <a:cubicBezTo>
                        <a:pt x="185" y="0"/>
                        <a:pt x="209" y="14"/>
                        <a:pt x="212" y="52"/>
                      </a:cubicBezTo>
                      <a:lnTo>
                        <a:pt x="212" y="52"/>
                      </a:lnTo>
                      <a:cubicBezTo>
                        <a:pt x="213" y="64"/>
                        <a:pt x="213" y="76"/>
                        <a:pt x="209" y="87"/>
                      </a:cubicBezTo>
                      <a:lnTo>
                        <a:pt x="209" y="87"/>
                      </a:lnTo>
                      <a:cubicBezTo>
                        <a:pt x="165" y="202"/>
                        <a:pt x="95" y="297"/>
                        <a:pt x="0" y="38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0" name="Freeform 121">
                  <a:extLst>
                    <a:ext uri="{FF2B5EF4-FFF2-40B4-BE49-F238E27FC236}">
                      <a16:creationId xmlns:a16="http://schemas.microsoft.com/office/drawing/2014/main" xmlns="" id="{CEDA62CB-F66E-ED4A-8E89-86B34F241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1789" y="4004185"/>
                  <a:ext cx="50801" cy="192075"/>
                </a:xfrm>
                <a:custGeom>
                  <a:avLst/>
                  <a:gdLst>
                    <a:gd name="T0" fmla="*/ 0 w 113"/>
                    <a:gd name="T1" fmla="*/ 440 h 441"/>
                    <a:gd name="T2" fmla="*/ 0 w 113"/>
                    <a:gd name="T3" fmla="*/ 440 h 441"/>
                    <a:gd name="T4" fmla="*/ 16 w 113"/>
                    <a:gd name="T5" fmla="*/ 45 h 441"/>
                    <a:gd name="T6" fmla="*/ 16 w 113"/>
                    <a:gd name="T7" fmla="*/ 45 h 441"/>
                    <a:gd name="T8" fmla="*/ 73 w 113"/>
                    <a:gd name="T9" fmla="*/ 2 h 441"/>
                    <a:gd name="T10" fmla="*/ 73 w 113"/>
                    <a:gd name="T11" fmla="*/ 2 h 441"/>
                    <a:gd name="T12" fmla="*/ 109 w 113"/>
                    <a:gd name="T13" fmla="*/ 44 h 441"/>
                    <a:gd name="T14" fmla="*/ 109 w 113"/>
                    <a:gd name="T15" fmla="*/ 44 h 441"/>
                    <a:gd name="T16" fmla="*/ 0 w 113"/>
                    <a:gd name="T17" fmla="*/ 44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441">
                      <a:moveTo>
                        <a:pt x="0" y="440"/>
                      </a:moveTo>
                      <a:lnTo>
                        <a:pt x="0" y="440"/>
                      </a:lnTo>
                      <a:cubicBezTo>
                        <a:pt x="6" y="308"/>
                        <a:pt x="11" y="177"/>
                        <a:pt x="16" y="45"/>
                      </a:cubicBezTo>
                      <a:lnTo>
                        <a:pt x="16" y="45"/>
                      </a:lnTo>
                      <a:cubicBezTo>
                        <a:pt x="18" y="7"/>
                        <a:pt x="43" y="3"/>
                        <a:pt x="73" y="2"/>
                      </a:cubicBezTo>
                      <a:lnTo>
                        <a:pt x="73" y="2"/>
                      </a:lnTo>
                      <a:cubicBezTo>
                        <a:pt x="104" y="0"/>
                        <a:pt x="108" y="21"/>
                        <a:pt x="109" y="44"/>
                      </a:cubicBezTo>
                      <a:lnTo>
                        <a:pt x="109" y="44"/>
                      </a:lnTo>
                      <a:cubicBezTo>
                        <a:pt x="112" y="188"/>
                        <a:pt x="42" y="310"/>
                        <a:pt x="0" y="44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1" name="Freeform 122">
                  <a:extLst>
                    <a:ext uri="{FF2B5EF4-FFF2-40B4-BE49-F238E27FC236}">
                      <a16:creationId xmlns:a16="http://schemas.microsoft.com/office/drawing/2014/main" xmlns="" id="{1F4B59C1-B7EF-0141-A8B6-4D249AA2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091" y="4047906"/>
                  <a:ext cx="39688" cy="161915"/>
                </a:xfrm>
                <a:custGeom>
                  <a:avLst/>
                  <a:gdLst>
                    <a:gd name="T0" fmla="*/ 9 w 92"/>
                    <a:gd name="T1" fmla="*/ 364 h 371"/>
                    <a:gd name="T2" fmla="*/ 9 w 92"/>
                    <a:gd name="T3" fmla="*/ 364 h 371"/>
                    <a:gd name="T4" fmla="*/ 0 w 92"/>
                    <a:gd name="T5" fmla="*/ 50 h 371"/>
                    <a:gd name="T6" fmla="*/ 0 w 92"/>
                    <a:gd name="T7" fmla="*/ 50 h 371"/>
                    <a:gd name="T8" fmla="*/ 40 w 92"/>
                    <a:gd name="T9" fmla="*/ 0 h 371"/>
                    <a:gd name="T10" fmla="*/ 40 w 92"/>
                    <a:gd name="T11" fmla="*/ 0 h 371"/>
                    <a:gd name="T12" fmla="*/ 81 w 92"/>
                    <a:gd name="T13" fmla="*/ 40 h 371"/>
                    <a:gd name="T14" fmla="*/ 81 w 92"/>
                    <a:gd name="T15" fmla="*/ 40 h 371"/>
                    <a:gd name="T16" fmla="*/ 89 w 92"/>
                    <a:gd name="T17" fmla="*/ 94 h 371"/>
                    <a:gd name="T18" fmla="*/ 89 w 92"/>
                    <a:gd name="T19" fmla="*/ 94 h 371"/>
                    <a:gd name="T20" fmla="*/ 45 w 92"/>
                    <a:gd name="T21" fmla="*/ 370 h 371"/>
                    <a:gd name="T22" fmla="*/ 45 w 92"/>
                    <a:gd name="T23" fmla="*/ 370 h 371"/>
                    <a:gd name="T24" fmla="*/ 9 w 92"/>
                    <a:gd name="T25" fmla="*/ 364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2" h="371">
                      <a:moveTo>
                        <a:pt x="9" y="364"/>
                      </a:moveTo>
                      <a:lnTo>
                        <a:pt x="9" y="364"/>
                      </a:lnTo>
                      <a:cubicBezTo>
                        <a:pt x="5" y="259"/>
                        <a:pt x="0" y="154"/>
                        <a:pt x="0" y="50"/>
                      </a:cubicBezTo>
                      <a:lnTo>
                        <a:pt x="0" y="50"/>
                      </a:lnTo>
                      <a:cubicBezTo>
                        <a:pt x="1" y="33"/>
                        <a:pt x="26" y="17"/>
                        <a:pt x="40" y="0"/>
                      </a:cubicBezTo>
                      <a:lnTo>
                        <a:pt x="40" y="0"/>
                      </a:lnTo>
                      <a:cubicBezTo>
                        <a:pt x="54" y="13"/>
                        <a:pt x="73" y="24"/>
                        <a:pt x="81" y="40"/>
                      </a:cubicBezTo>
                      <a:lnTo>
                        <a:pt x="81" y="40"/>
                      </a:lnTo>
                      <a:cubicBezTo>
                        <a:pt x="90" y="55"/>
                        <a:pt x="91" y="77"/>
                        <a:pt x="89" y="94"/>
                      </a:cubicBezTo>
                      <a:lnTo>
                        <a:pt x="89" y="94"/>
                      </a:lnTo>
                      <a:cubicBezTo>
                        <a:pt x="76" y="186"/>
                        <a:pt x="60" y="278"/>
                        <a:pt x="45" y="370"/>
                      </a:cubicBezTo>
                      <a:lnTo>
                        <a:pt x="45" y="370"/>
                      </a:lnTo>
                      <a:cubicBezTo>
                        <a:pt x="33" y="367"/>
                        <a:pt x="21" y="365"/>
                        <a:pt x="9" y="3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2" name="Freeform 123">
                  <a:extLst>
                    <a:ext uri="{FF2B5EF4-FFF2-40B4-BE49-F238E27FC236}">
                      <a16:creationId xmlns:a16="http://schemas.microsoft.com/office/drawing/2014/main" xmlns="" id="{60FAB93D-4FA2-634D-8A58-4732E4981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103" y="4812359"/>
                  <a:ext cx="133352" cy="130167"/>
                </a:xfrm>
                <a:custGeom>
                  <a:avLst/>
                  <a:gdLst>
                    <a:gd name="T0" fmla="*/ 0 w 306"/>
                    <a:gd name="T1" fmla="*/ 49 h 300"/>
                    <a:gd name="T2" fmla="*/ 0 w 306"/>
                    <a:gd name="T3" fmla="*/ 49 h 300"/>
                    <a:gd name="T4" fmla="*/ 305 w 306"/>
                    <a:gd name="T5" fmla="*/ 299 h 300"/>
                    <a:gd name="T6" fmla="*/ 305 w 306"/>
                    <a:gd name="T7" fmla="*/ 299 h 300"/>
                    <a:gd name="T8" fmla="*/ 76 w 306"/>
                    <a:gd name="T9" fmla="*/ 123 h 300"/>
                    <a:gd name="T10" fmla="*/ 76 w 306"/>
                    <a:gd name="T11" fmla="*/ 123 h 300"/>
                    <a:gd name="T12" fmla="*/ 0 w 306"/>
                    <a:gd name="T13" fmla="*/ 49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6" h="300">
                      <a:moveTo>
                        <a:pt x="0" y="49"/>
                      </a:moveTo>
                      <a:lnTo>
                        <a:pt x="0" y="49"/>
                      </a:lnTo>
                      <a:cubicBezTo>
                        <a:pt x="113" y="0"/>
                        <a:pt x="297" y="145"/>
                        <a:pt x="305" y="299"/>
                      </a:cubicBezTo>
                      <a:lnTo>
                        <a:pt x="305" y="299"/>
                      </a:lnTo>
                      <a:cubicBezTo>
                        <a:pt x="260" y="187"/>
                        <a:pt x="180" y="139"/>
                        <a:pt x="76" y="123"/>
                      </a:cubicBezTo>
                      <a:lnTo>
                        <a:pt x="76" y="123"/>
                      </a:lnTo>
                      <a:cubicBezTo>
                        <a:pt x="38" y="117"/>
                        <a:pt x="6" y="97"/>
                        <a:pt x="0" y="4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3" name="Freeform 124">
                  <a:extLst>
                    <a:ext uri="{FF2B5EF4-FFF2-40B4-BE49-F238E27FC236}">
                      <a16:creationId xmlns:a16="http://schemas.microsoft.com/office/drawing/2014/main" xmlns="" id="{7DF2F930-8730-7749-A28C-AC6343EAD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4731" y="4184002"/>
                  <a:ext cx="141290" cy="92069"/>
                </a:xfrm>
                <a:custGeom>
                  <a:avLst/>
                  <a:gdLst>
                    <a:gd name="T0" fmla="*/ 325 w 326"/>
                    <a:gd name="T1" fmla="*/ 0 h 212"/>
                    <a:gd name="T2" fmla="*/ 325 w 326"/>
                    <a:gd name="T3" fmla="*/ 0 h 212"/>
                    <a:gd name="T4" fmla="*/ 45 w 326"/>
                    <a:gd name="T5" fmla="*/ 206 h 212"/>
                    <a:gd name="T6" fmla="*/ 45 w 326"/>
                    <a:gd name="T7" fmla="*/ 206 h 212"/>
                    <a:gd name="T8" fmla="*/ 0 w 326"/>
                    <a:gd name="T9" fmla="*/ 197 h 212"/>
                    <a:gd name="T10" fmla="*/ 0 w 326"/>
                    <a:gd name="T11" fmla="*/ 197 h 212"/>
                    <a:gd name="T12" fmla="*/ 13 w 326"/>
                    <a:gd name="T13" fmla="*/ 153 h 212"/>
                    <a:gd name="T14" fmla="*/ 13 w 326"/>
                    <a:gd name="T15" fmla="*/ 153 h 212"/>
                    <a:gd name="T16" fmla="*/ 52 w 326"/>
                    <a:gd name="T17" fmla="*/ 122 h 212"/>
                    <a:gd name="T18" fmla="*/ 52 w 326"/>
                    <a:gd name="T19" fmla="*/ 122 h 212"/>
                    <a:gd name="T20" fmla="*/ 325 w 326"/>
                    <a:gd name="T21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6" h="212">
                      <a:moveTo>
                        <a:pt x="325" y="0"/>
                      </a:moveTo>
                      <a:lnTo>
                        <a:pt x="325" y="0"/>
                      </a:lnTo>
                      <a:cubicBezTo>
                        <a:pt x="233" y="70"/>
                        <a:pt x="160" y="168"/>
                        <a:pt x="45" y="206"/>
                      </a:cubicBezTo>
                      <a:lnTo>
                        <a:pt x="45" y="206"/>
                      </a:lnTo>
                      <a:cubicBezTo>
                        <a:pt x="32" y="211"/>
                        <a:pt x="15" y="201"/>
                        <a:pt x="0" y="197"/>
                      </a:cubicBezTo>
                      <a:lnTo>
                        <a:pt x="0" y="197"/>
                      </a:lnTo>
                      <a:cubicBezTo>
                        <a:pt x="4" y="182"/>
                        <a:pt x="5" y="165"/>
                        <a:pt x="13" y="153"/>
                      </a:cubicBezTo>
                      <a:lnTo>
                        <a:pt x="13" y="153"/>
                      </a:lnTo>
                      <a:cubicBezTo>
                        <a:pt x="23" y="141"/>
                        <a:pt x="38" y="128"/>
                        <a:pt x="52" y="122"/>
                      </a:cubicBezTo>
                      <a:lnTo>
                        <a:pt x="52" y="122"/>
                      </a:lnTo>
                      <a:cubicBezTo>
                        <a:pt x="143" y="80"/>
                        <a:pt x="234" y="41"/>
                        <a:pt x="325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4" name="Freeform 125">
                  <a:extLst>
                    <a:ext uri="{FF2B5EF4-FFF2-40B4-BE49-F238E27FC236}">
                      <a16:creationId xmlns:a16="http://schemas.microsoft.com/office/drawing/2014/main" xmlns="" id="{40BE990A-E83B-BF40-BE23-F84204C3F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3112" y="4142756"/>
                  <a:ext cx="152403" cy="52384"/>
                </a:xfrm>
                <a:custGeom>
                  <a:avLst/>
                  <a:gdLst>
                    <a:gd name="T0" fmla="*/ 346 w 348"/>
                    <a:gd name="T1" fmla="*/ 47 h 118"/>
                    <a:gd name="T2" fmla="*/ 346 w 348"/>
                    <a:gd name="T3" fmla="*/ 47 h 118"/>
                    <a:gd name="T4" fmla="*/ 6 w 348"/>
                    <a:gd name="T5" fmla="*/ 56 h 118"/>
                    <a:gd name="T6" fmla="*/ 6 w 348"/>
                    <a:gd name="T7" fmla="*/ 56 h 118"/>
                    <a:gd name="T8" fmla="*/ 0 w 348"/>
                    <a:gd name="T9" fmla="*/ 34 h 118"/>
                    <a:gd name="T10" fmla="*/ 0 w 348"/>
                    <a:gd name="T11" fmla="*/ 34 h 118"/>
                    <a:gd name="T12" fmla="*/ 74 w 348"/>
                    <a:gd name="T13" fmla="*/ 2 h 118"/>
                    <a:gd name="T14" fmla="*/ 74 w 348"/>
                    <a:gd name="T15" fmla="*/ 2 h 118"/>
                    <a:gd name="T16" fmla="*/ 347 w 348"/>
                    <a:gd name="T17" fmla="*/ 32 h 118"/>
                    <a:gd name="T18" fmla="*/ 347 w 348"/>
                    <a:gd name="T19" fmla="*/ 32 h 118"/>
                    <a:gd name="T20" fmla="*/ 346 w 348"/>
                    <a:gd name="T21" fmla="*/ 4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118">
                      <a:moveTo>
                        <a:pt x="346" y="47"/>
                      </a:moveTo>
                      <a:lnTo>
                        <a:pt x="346" y="47"/>
                      </a:lnTo>
                      <a:cubicBezTo>
                        <a:pt x="233" y="41"/>
                        <a:pt x="120" y="117"/>
                        <a:pt x="6" y="56"/>
                      </a:cubicBezTo>
                      <a:lnTo>
                        <a:pt x="6" y="56"/>
                      </a:lnTo>
                      <a:cubicBezTo>
                        <a:pt x="4" y="48"/>
                        <a:pt x="2" y="41"/>
                        <a:pt x="0" y="34"/>
                      </a:cubicBezTo>
                      <a:lnTo>
                        <a:pt x="0" y="34"/>
                      </a:lnTo>
                      <a:cubicBezTo>
                        <a:pt x="25" y="23"/>
                        <a:pt x="50" y="0"/>
                        <a:pt x="74" y="2"/>
                      </a:cubicBezTo>
                      <a:lnTo>
                        <a:pt x="74" y="2"/>
                      </a:lnTo>
                      <a:cubicBezTo>
                        <a:pt x="165" y="8"/>
                        <a:pt x="256" y="21"/>
                        <a:pt x="347" y="32"/>
                      </a:cubicBezTo>
                      <a:lnTo>
                        <a:pt x="347" y="32"/>
                      </a:lnTo>
                      <a:cubicBezTo>
                        <a:pt x="347" y="37"/>
                        <a:pt x="347" y="42"/>
                        <a:pt x="346" y="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5" name="Freeform 126">
                  <a:extLst>
                    <a:ext uri="{FF2B5EF4-FFF2-40B4-BE49-F238E27FC236}">
                      <a16:creationId xmlns:a16="http://schemas.microsoft.com/office/drawing/2014/main" xmlns="" id="{6FC39AB4-A209-D840-904D-54984810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467" y="4074335"/>
                  <a:ext cx="60326" cy="136517"/>
                </a:xfrm>
                <a:custGeom>
                  <a:avLst/>
                  <a:gdLst>
                    <a:gd name="T0" fmla="*/ 0 w 138"/>
                    <a:gd name="T1" fmla="*/ 314 h 315"/>
                    <a:gd name="T2" fmla="*/ 0 w 138"/>
                    <a:gd name="T3" fmla="*/ 314 h 315"/>
                    <a:gd name="T4" fmla="*/ 81 w 138"/>
                    <a:gd name="T5" fmla="*/ 29 h 315"/>
                    <a:gd name="T6" fmla="*/ 81 w 138"/>
                    <a:gd name="T7" fmla="*/ 29 h 315"/>
                    <a:gd name="T8" fmla="*/ 116 w 138"/>
                    <a:gd name="T9" fmla="*/ 0 h 315"/>
                    <a:gd name="T10" fmla="*/ 116 w 138"/>
                    <a:gd name="T11" fmla="*/ 0 h 315"/>
                    <a:gd name="T12" fmla="*/ 136 w 138"/>
                    <a:gd name="T13" fmla="*/ 35 h 315"/>
                    <a:gd name="T14" fmla="*/ 136 w 138"/>
                    <a:gd name="T15" fmla="*/ 35 h 315"/>
                    <a:gd name="T16" fmla="*/ 65 w 138"/>
                    <a:gd name="T17" fmla="*/ 243 h 315"/>
                    <a:gd name="T18" fmla="*/ 65 w 138"/>
                    <a:gd name="T19" fmla="*/ 243 h 315"/>
                    <a:gd name="T20" fmla="*/ 0 w 138"/>
                    <a:gd name="T21" fmla="*/ 31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8" h="315">
                      <a:moveTo>
                        <a:pt x="0" y="314"/>
                      </a:moveTo>
                      <a:lnTo>
                        <a:pt x="0" y="314"/>
                      </a:lnTo>
                      <a:cubicBezTo>
                        <a:pt x="25" y="223"/>
                        <a:pt x="52" y="126"/>
                        <a:pt x="81" y="29"/>
                      </a:cubicBezTo>
                      <a:lnTo>
                        <a:pt x="81" y="29"/>
                      </a:lnTo>
                      <a:cubicBezTo>
                        <a:pt x="85" y="17"/>
                        <a:pt x="104" y="10"/>
                        <a:pt x="116" y="0"/>
                      </a:cubicBezTo>
                      <a:lnTo>
                        <a:pt x="116" y="0"/>
                      </a:lnTo>
                      <a:cubicBezTo>
                        <a:pt x="123" y="12"/>
                        <a:pt x="136" y="23"/>
                        <a:pt x="136" y="35"/>
                      </a:cubicBezTo>
                      <a:lnTo>
                        <a:pt x="136" y="35"/>
                      </a:lnTo>
                      <a:cubicBezTo>
                        <a:pt x="137" y="112"/>
                        <a:pt x="111" y="182"/>
                        <a:pt x="65" y="243"/>
                      </a:cubicBezTo>
                      <a:lnTo>
                        <a:pt x="65" y="243"/>
                      </a:lnTo>
                      <a:cubicBezTo>
                        <a:pt x="44" y="272"/>
                        <a:pt x="17" y="296"/>
                        <a:pt x="0" y="31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6" name="Freeform 127">
                  <a:extLst>
                    <a:ext uri="{FF2B5EF4-FFF2-40B4-BE49-F238E27FC236}">
                      <a16:creationId xmlns:a16="http://schemas.microsoft.com/office/drawing/2014/main" xmlns="" id="{090498A6-CAA2-BD4A-9135-97D20F6F5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0345" y="3741937"/>
                  <a:ext cx="122240" cy="68259"/>
                </a:xfrm>
                <a:custGeom>
                  <a:avLst/>
                  <a:gdLst>
                    <a:gd name="T0" fmla="*/ 276 w 282"/>
                    <a:gd name="T1" fmla="*/ 154 h 155"/>
                    <a:gd name="T2" fmla="*/ 276 w 282"/>
                    <a:gd name="T3" fmla="*/ 154 h 155"/>
                    <a:gd name="T4" fmla="*/ 29 w 282"/>
                    <a:gd name="T5" fmla="*/ 68 h 155"/>
                    <a:gd name="T6" fmla="*/ 29 w 282"/>
                    <a:gd name="T7" fmla="*/ 68 h 155"/>
                    <a:gd name="T8" fmla="*/ 0 w 282"/>
                    <a:gd name="T9" fmla="*/ 18 h 155"/>
                    <a:gd name="T10" fmla="*/ 0 w 282"/>
                    <a:gd name="T11" fmla="*/ 18 h 155"/>
                    <a:gd name="T12" fmla="*/ 58 w 282"/>
                    <a:gd name="T13" fmla="*/ 7 h 155"/>
                    <a:gd name="T14" fmla="*/ 58 w 282"/>
                    <a:gd name="T15" fmla="*/ 7 h 155"/>
                    <a:gd name="T16" fmla="*/ 281 w 282"/>
                    <a:gd name="T17" fmla="*/ 144 h 155"/>
                    <a:gd name="T18" fmla="*/ 281 w 282"/>
                    <a:gd name="T19" fmla="*/ 144 h 155"/>
                    <a:gd name="T20" fmla="*/ 276 w 282"/>
                    <a:gd name="T21" fmla="*/ 15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155">
                      <a:moveTo>
                        <a:pt x="276" y="154"/>
                      </a:moveTo>
                      <a:lnTo>
                        <a:pt x="276" y="154"/>
                      </a:lnTo>
                      <a:cubicBezTo>
                        <a:pt x="194" y="126"/>
                        <a:pt x="110" y="99"/>
                        <a:pt x="29" y="68"/>
                      </a:cubicBezTo>
                      <a:lnTo>
                        <a:pt x="29" y="68"/>
                      </a:lnTo>
                      <a:cubicBezTo>
                        <a:pt x="15" y="63"/>
                        <a:pt x="9" y="35"/>
                        <a:pt x="0" y="18"/>
                      </a:cubicBezTo>
                      <a:lnTo>
                        <a:pt x="0" y="18"/>
                      </a:lnTo>
                      <a:cubicBezTo>
                        <a:pt x="20" y="14"/>
                        <a:pt x="45" y="0"/>
                        <a:pt x="58" y="7"/>
                      </a:cubicBezTo>
                      <a:lnTo>
                        <a:pt x="58" y="7"/>
                      </a:lnTo>
                      <a:cubicBezTo>
                        <a:pt x="134" y="50"/>
                        <a:pt x="207" y="98"/>
                        <a:pt x="281" y="144"/>
                      </a:cubicBezTo>
                      <a:lnTo>
                        <a:pt x="281" y="144"/>
                      </a:lnTo>
                      <a:cubicBezTo>
                        <a:pt x="280" y="147"/>
                        <a:pt x="278" y="151"/>
                        <a:pt x="276" y="15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7" name="Freeform 128">
                  <a:extLst>
                    <a:ext uri="{FF2B5EF4-FFF2-40B4-BE49-F238E27FC236}">
                      <a16:creationId xmlns:a16="http://schemas.microsoft.com/office/drawing/2014/main" xmlns="" id="{99824351-EF9E-0F42-AE78-E01B308A9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822" y="3794387"/>
                  <a:ext cx="115890" cy="36510"/>
                </a:xfrm>
                <a:custGeom>
                  <a:avLst/>
                  <a:gdLst>
                    <a:gd name="T0" fmla="*/ 262 w 263"/>
                    <a:gd name="T1" fmla="*/ 63 h 84"/>
                    <a:gd name="T2" fmla="*/ 262 w 263"/>
                    <a:gd name="T3" fmla="*/ 63 h 84"/>
                    <a:gd name="T4" fmla="*/ 27 w 263"/>
                    <a:gd name="T5" fmla="*/ 70 h 84"/>
                    <a:gd name="T6" fmla="*/ 27 w 263"/>
                    <a:gd name="T7" fmla="*/ 70 h 84"/>
                    <a:gd name="T8" fmla="*/ 1 w 263"/>
                    <a:gd name="T9" fmla="*/ 30 h 84"/>
                    <a:gd name="T10" fmla="*/ 1 w 263"/>
                    <a:gd name="T11" fmla="*/ 30 h 84"/>
                    <a:gd name="T12" fmla="*/ 37 w 263"/>
                    <a:gd name="T13" fmla="*/ 4 h 84"/>
                    <a:gd name="T14" fmla="*/ 37 w 263"/>
                    <a:gd name="T15" fmla="*/ 4 h 84"/>
                    <a:gd name="T16" fmla="*/ 62 w 263"/>
                    <a:gd name="T17" fmla="*/ 7 h 84"/>
                    <a:gd name="T18" fmla="*/ 62 w 263"/>
                    <a:gd name="T19" fmla="*/ 7 h 84"/>
                    <a:gd name="T20" fmla="*/ 262 w 263"/>
                    <a:gd name="T21" fmla="*/ 6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3" h="84">
                      <a:moveTo>
                        <a:pt x="262" y="63"/>
                      </a:moveTo>
                      <a:lnTo>
                        <a:pt x="262" y="63"/>
                      </a:lnTo>
                      <a:cubicBezTo>
                        <a:pt x="183" y="80"/>
                        <a:pt x="105" y="83"/>
                        <a:pt x="27" y="70"/>
                      </a:cubicBezTo>
                      <a:lnTo>
                        <a:pt x="27" y="70"/>
                      </a:lnTo>
                      <a:cubicBezTo>
                        <a:pt x="15" y="69"/>
                        <a:pt x="1" y="45"/>
                        <a:pt x="1" y="30"/>
                      </a:cubicBezTo>
                      <a:lnTo>
                        <a:pt x="1" y="30"/>
                      </a:lnTo>
                      <a:cubicBezTo>
                        <a:pt x="0" y="22"/>
                        <a:pt x="23" y="10"/>
                        <a:pt x="37" y="4"/>
                      </a:cubicBezTo>
                      <a:lnTo>
                        <a:pt x="37" y="4"/>
                      </a:lnTo>
                      <a:cubicBezTo>
                        <a:pt x="43" y="0"/>
                        <a:pt x="53" y="4"/>
                        <a:pt x="62" y="7"/>
                      </a:cubicBezTo>
                      <a:lnTo>
                        <a:pt x="62" y="7"/>
                      </a:lnTo>
                      <a:cubicBezTo>
                        <a:pt x="127" y="25"/>
                        <a:pt x="193" y="43"/>
                        <a:pt x="262" y="6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8" name="Freeform 129">
                  <a:extLst>
                    <a:ext uri="{FF2B5EF4-FFF2-40B4-BE49-F238E27FC236}">
                      <a16:creationId xmlns:a16="http://schemas.microsoft.com/office/drawing/2014/main" xmlns="" id="{E1BDFDAF-C284-434E-9566-97D8EC61D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9392" y="3786728"/>
                  <a:ext cx="58738" cy="60321"/>
                </a:xfrm>
                <a:custGeom>
                  <a:avLst/>
                  <a:gdLst>
                    <a:gd name="T0" fmla="*/ 114 w 138"/>
                    <a:gd name="T1" fmla="*/ 137 h 138"/>
                    <a:gd name="T2" fmla="*/ 114 w 138"/>
                    <a:gd name="T3" fmla="*/ 137 h 138"/>
                    <a:gd name="T4" fmla="*/ 31 w 138"/>
                    <a:gd name="T5" fmla="*/ 98 h 138"/>
                    <a:gd name="T6" fmla="*/ 31 w 138"/>
                    <a:gd name="T7" fmla="*/ 98 h 138"/>
                    <a:gd name="T8" fmla="*/ 38 w 138"/>
                    <a:gd name="T9" fmla="*/ 9 h 138"/>
                    <a:gd name="T10" fmla="*/ 38 w 138"/>
                    <a:gd name="T11" fmla="*/ 9 h 138"/>
                    <a:gd name="T12" fmla="*/ 126 w 138"/>
                    <a:gd name="T13" fmla="*/ 45 h 138"/>
                    <a:gd name="T14" fmla="*/ 126 w 138"/>
                    <a:gd name="T15" fmla="*/ 45 h 138"/>
                    <a:gd name="T16" fmla="*/ 114 w 138"/>
                    <a:gd name="T17" fmla="*/ 13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8">
                      <a:moveTo>
                        <a:pt x="114" y="137"/>
                      </a:moveTo>
                      <a:lnTo>
                        <a:pt x="114" y="137"/>
                      </a:lnTo>
                      <a:cubicBezTo>
                        <a:pt x="75" y="120"/>
                        <a:pt x="44" y="116"/>
                        <a:pt x="31" y="98"/>
                      </a:cubicBezTo>
                      <a:lnTo>
                        <a:pt x="31" y="98"/>
                      </a:lnTo>
                      <a:cubicBezTo>
                        <a:pt x="12" y="71"/>
                        <a:pt x="0" y="23"/>
                        <a:pt x="38" y="9"/>
                      </a:cubicBezTo>
                      <a:lnTo>
                        <a:pt x="38" y="9"/>
                      </a:lnTo>
                      <a:cubicBezTo>
                        <a:pt x="61" y="0"/>
                        <a:pt x="104" y="24"/>
                        <a:pt x="126" y="45"/>
                      </a:cubicBezTo>
                      <a:lnTo>
                        <a:pt x="126" y="45"/>
                      </a:lnTo>
                      <a:cubicBezTo>
                        <a:pt x="137" y="56"/>
                        <a:pt x="121" y="94"/>
                        <a:pt x="114" y="1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499" name="Freeform 130">
                  <a:extLst>
                    <a:ext uri="{FF2B5EF4-FFF2-40B4-BE49-F238E27FC236}">
                      <a16:creationId xmlns:a16="http://schemas.microsoft.com/office/drawing/2014/main" xmlns="" id="{5E4DCAAE-E1F5-FA45-AA8F-5CA5F3E84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0331" y="3653433"/>
                  <a:ext cx="42863" cy="106355"/>
                </a:xfrm>
                <a:custGeom>
                  <a:avLst/>
                  <a:gdLst>
                    <a:gd name="T0" fmla="*/ 68 w 98"/>
                    <a:gd name="T1" fmla="*/ 0 h 245"/>
                    <a:gd name="T2" fmla="*/ 68 w 98"/>
                    <a:gd name="T3" fmla="*/ 0 h 245"/>
                    <a:gd name="T4" fmla="*/ 56 w 98"/>
                    <a:gd name="T5" fmla="*/ 244 h 245"/>
                    <a:gd name="T6" fmla="*/ 56 w 98"/>
                    <a:gd name="T7" fmla="*/ 244 h 245"/>
                    <a:gd name="T8" fmla="*/ 68 w 98"/>
                    <a:gd name="T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245">
                      <a:moveTo>
                        <a:pt x="68" y="0"/>
                      </a:moveTo>
                      <a:lnTo>
                        <a:pt x="68" y="0"/>
                      </a:lnTo>
                      <a:cubicBezTo>
                        <a:pt x="97" y="86"/>
                        <a:pt x="79" y="164"/>
                        <a:pt x="56" y="244"/>
                      </a:cubicBezTo>
                      <a:lnTo>
                        <a:pt x="56" y="244"/>
                      </a:lnTo>
                      <a:cubicBezTo>
                        <a:pt x="0" y="151"/>
                        <a:pt x="6" y="23"/>
                        <a:pt x="6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0" name="Freeform 131">
                  <a:extLst>
                    <a:ext uri="{FF2B5EF4-FFF2-40B4-BE49-F238E27FC236}">
                      <a16:creationId xmlns:a16="http://schemas.microsoft.com/office/drawing/2014/main" xmlns="" id="{57E15158-A5A7-9B48-8903-6A03B6B65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0383" y="4236106"/>
                  <a:ext cx="49214" cy="52385"/>
                </a:xfrm>
                <a:custGeom>
                  <a:avLst/>
                  <a:gdLst>
                    <a:gd name="T0" fmla="*/ 68 w 116"/>
                    <a:gd name="T1" fmla="*/ 118 h 119"/>
                    <a:gd name="T2" fmla="*/ 68 w 116"/>
                    <a:gd name="T3" fmla="*/ 118 h 119"/>
                    <a:gd name="T4" fmla="*/ 20 w 116"/>
                    <a:gd name="T5" fmla="*/ 95 h 119"/>
                    <a:gd name="T6" fmla="*/ 20 w 116"/>
                    <a:gd name="T7" fmla="*/ 95 h 119"/>
                    <a:gd name="T8" fmla="*/ 32 w 116"/>
                    <a:gd name="T9" fmla="*/ 5 h 119"/>
                    <a:gd name="T10" fmla="*/ 32 w 116"/>
                    <a:gd name="T11" fmla="*/ 5 h 119"/>
                    <a:gd name="T12" fmla="*/ 92 w 116"/>
                    <a:gd name="T13" fmla="*/ 19 h 119"/>
                    <a:gd name="T14" fmla="*/ 92 w 116"/>
                    <a:gd name="T15" fmla="*/ 19 h 119"/>
                    <a:gd name="T16" fmla="*/ 68 w 116"/>
                    <a:gd name="T17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119">
                      <a:moveTo>
                        <a:pt x="68" y="118"/>
                      </a:moveTo>
                      <a:lnTo>
                        <a:pt x="68" y="118"/>
                      </a:lnTo>
                      <a:cubicBezTo>
                        <a:pt x="56" y="112"/>
                        <a:pt x="32" y="108"/>
                        <a:pt x="20" y="95"/>
                      </a:cubicBezTo>
                      <a:lnTo>
                        <a:pt x="20" y="95"/>
                      </a:lnTo>
                      <a:cubicBezTo>
                        <a:pt x="0" y="73"/>
                        <a:pt x="9" y="11"/>
                        <a:pt x="32" y="5"/>
                      </a:cubicBezTo>
                      <a:lnTo>
                        <a:pt x="32" y="5"/>
                      </a:lnTo>
                      <a:cubicBezTo>
                        <a:pt x="50" y="0"/>
                        <a:pt x="78" y="7"/>
                        <a:pt x="92" y="19"/>
                      </a:cubicBezTo>
                      <a:lnTo>
                        <a:pt x="92" y="19"/>
                      </a:lnTo>
                      <a:cubicBezTo>
                        <a:pt x="115" y="39"/>
                        <a:pt x="104" y="92"/>
                        <a:pt x="68" y="11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1" name="Freeform 132">
                  <a:extLst>
                    <a:ext uri="{FF2B5EF4-FFF2-40B4-BE49-F238E27FC236}">
                      <a16:creationId xmlns:a16="http://schemas.microsoft.com/office/drawing/2014/main" xmlns="" id="{6D7A72A8-3476-4A4C-8170-56B59C260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5813" y="3727420"/>
                  <a:ext cx="74614" cy="65083"/>
                </a:xfrm>
                <a:custGeom>
                  <a:avLst/>
                  <a:gdLst>
                    <a:gd name="T0" fmla="*/ 166 w 174"/>
                    <a:gd name="T1" fmla="*/ 147 h 148"/>
                    <a:gd name="T2" fmla="*/ 166 w 174"/>
                    <a:gd name="T3" fmla="*/ 147 h 148"/>
                    <a:gd name="T4" fmla="*/ 18 w 174"/>
                    <a:gd name="T5" fmla="*/ 52 h 148"/>
                    <a:gd name="T6" fmla="*/ 18 w 174"/>
                    <a:gd name="T7" fmla="*/ 52 h 148"/>
                    <a:gd name="T8" fmla="*/ 0 w 174"/>
                    <a:gd name="T9" fmla="*/ 1 h 148"/>
                    <a:gd name="T10" fmla="*/ 0 w 174"/>
                    <a:gd name="T11" fmla="*/ 1 h 148"/>
                    <a:gd name="T12" fmla="*/ 55 w 174"/>
                    <a:gd name="T13" fmla="*/ 10 h 148"/>
                    <a:gd name="T14" fmla="*/ 55 w 174"/>
                    <a:gd name="T15" fmla="*/ 10 h 148"/>
                    <a:gd name="T16" fmla="*/ 173 w 174"/>
                    <a:gd name="T17" fmla="*/ 136 h 148"/>
                    <a:gd name="T18" fmla="*/ 173 w 174"/>
                    <a:gd name="T19" fmla="*/ 136 h 148"/>
                    <a:gd name="T20" fmla="*/ 166 w 174"/>
                    <a:gd name="T21" fmla="*/ 147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148">
                      <a:moveTo>
                        <a:pt x="166" y="147"/>
                      </a:moveTo>
                      <a:lnTo>
                        <a:pt x="166" y="147"/>
                      </a:lnTo>
                      <a:cubicBezTo>
                        <a:pt x="116" y="116"/>
                        <a:pt x="65" y="86"/>
                        <a:pt x="18" y="52"/>
                      </a:cubicBezTo>
                      <a:lnTo>
                        <a:pt x="18" y="52"/>
                      </a:lnTo>
                      <a:cubicBezTo>
                        <a:pt x="6" y="43"/>
                        <a:pt x="5" y="19"/>
                        <a:pt x="0" y="1"/>
                      </a:cubicBezTo>
                      <a:lnTo>
                        <a:pt x="0" y="1"/>
                      </a:lnTo>
                      <a:cubicBezTo>
                        <a:pt x="18" y="4"/>
                        <a:pt x="44" y="0"/>
                        <a:pt x="55" y="10"/>
                      </a:cubicBezTo>
                      <a:lnTo>
                        <a:pt x="55" y="10"/>
                      </a:lnTo>
                      <a:cubicBezTo>
                        <a:pt x="96" y="50"/>
                        <a:pt x="134" y="94"/>
                        <a:pt x="173" y="136"/>
                      </a:cubicBezTo>
                      <a:lnTo>
                        <a:pt x="173" y="136"/>
                      </a:lnTo>
                      <a:cubicBezTo>
                        <a:pt x="170" y="140"/>
                        <a:pt x="168" y="144"/>
                        <a:pt x="166" y="1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2" name="Freeform 133">
                  <a:extLst>
                    <a:ext uri="{FF2B5EF4-FFF2-40B4-BE49-F238E27FC236}">
                      <a16:creationId xmlns:a16="http://schemas.microsoft.com/office/drawing/2014/main" xmlns="" id="{1515770F-7533-4B44-A67E-CFB56CCC0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7217" y="3793085"/>
                  <a:ext cx="46038" cy="46034"/>
                </a:xfrm>
                <a:custGeom>
                  <a:avLst/>
                  <a:gdLst>
                    <a:gd name="T0" fmla="*/ 103 w 104"/>
                    <a:gd name="T1" fmla="*/ 11 h 107"/>
                    <a:gd name="T2" fmla="*/ 103 w 104"/>
                    <a:gd name="T3" fmla="*/ 11 h 107"/>
                    <a:gd name="T4" fmla="*/ 69 w 104"/>
                    <a:gd name="T5" fmla="*/ 97 h 107"/>
                    <a:gd name="T6" fmla="*/ 69 w 104"/>
                    <a:gd name="T7" fmla="*/ 97 h 107"/>
                    <a:gd name="T8" fmla="*/ 0 w 104"/>
                    <a:gd name="T9" fmla="*/ 84 h 107"/>
                    <a:gd name="T10" fmla="*/ 0 w 104"/>
                    <a:gd name="T11" fmla="*/ 84 h 107"/>
                    <a:gd name="T12" fmla="*/ 22 w 104"/>
                    <a:gd name="T13" fmla="*/ 9 h 107"/>
                    <a:gd name="T14" fmla="*/ 22 w 104"/>
                    <a:gd name="T15" fmla="*/ 9 h 107"/>
                    <a:gd name="T16" fmla="*/ 103 w 104"/>
                    <a:gd name="T17" fmla="*/ 1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107">
                      <a:moveTo>
                        <a:pt x="103" y="11"/>
                      </a:moveTo>
                      <a:lnTo>
                        <a:pt x="103" y="11"/>
                      </a:lnTo>
                      <a:cubicBezTo>
                        <a:pt x="88" y="53"/>
                        <a:pt x="86" y="87"/>
                        <a:pt x="69" y="97"/>
                      </a:cubicBezTo>
                      <a:lnTo>
                        <a:pt x="69" y="97"/>
                      </a:lnTo>
                      <a:cubicBezTo>
                        <a:pt x="55" y="106"/>
                        <a:pt x="24" y="89"/>
                        <a:pt x="0" y="84"/>
                      </a:cubicBezTo>
                      <a:lnTo>
                        <a:pt x="0" y="84"/>
                      </a:lnTo>
                      <a:cubicBezTo>
                        <a:pt x="7" y="58"/>
                        <a:pt x="7" y="28"/>
                        <a:pt x="22" y="9"/>
                      </a:cubicBezTo>
                      <a:lnTo>
                        <a:pt x="22" y="9"/>
                      </a:lnTo>
                      <a:cubicBezTo>
                        <a:pt x="30" y="0"/>
                        <a:pt x="63" y="10"/>
                        <a:pt x="103" y="1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3" name="Freeform 134">
                  <a:extLst>
                    <a:ext uri="{FF2B5EF4-FFF2-40B4-BE49-F238E27FC236}">
                      <a16:creationId xmlns:a16="http://schemas.microsoft.com/office/drawing/2014/main" xmlns="" id="{257D2769-2AE5-7240-BFA9-69EAEE943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6763" y="4150875"/>
                  <a:ext cx="39689" cy="36510"/>
                </a:xfrm>
                <a:custGeom>
                  <a:avLst/>
                  <a:gdLst>
                    <a:gd name="T0" fmla="*/ 0 w 89"/>
                    <a:gd name="T1" fmla="*/ 65 h 85"/>
                    <a:gd name="T2" fmla="*/ 0 w 89"/>
                    <a:gd name="T3" fmla="*/ 65 h 85"/>
                    <a:gd name="T4" fmla="*/ 23 w 89"/>
                    <a:gd name="T5" fmla="*/ 0 h 85"/>
                    <a:gd name="T6" fmla="*/ 23 w 89"/>
                    <a:gd name="T7" fmla="*/ 0 h 85"/>
                    <a:gd name="T8" fmla="*/ 80 w 89"/>
                    <a:gd name="T9" fmla="*/ 22 h 85"/>
                    <a:gd name="T10" fmla="*/ 80 w 89"/>
                    <a:gd name="T11" fmla="*/ 22 h 85"/>
                    <a:gd name="T12" fmla="*/ 69 w 89"/>
                    <a:gd name="T13" fmla="*/ 76 h 85"/>
                    <a:gd name="T14" fmla="*/ 69 w 89"/>
                    <a:gd name="T15" fmla="*/ 76 h 85"/>
                    <a:gd name="T16" fmla="*/ 0 w 89"/>
                    <a:gd name="T17" fmla="*/ 6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" h="85">
                      <a:moveTo>
                        <a:pt x="0" y="65"/>
                      </a:moveTo>
                      <a:lnTo>
                        <a:pt x="0" y="65"/>
                      </a:lnTo>
                      <a:cubicBezTo>
                        <a:pt x="10" y="36"/>
                        <a:pt x="17" y="18"/>
                        <a:pt x="23" y="0"/>
                      </a:cubicBezTo>
                      <a:lnTo>
                        <a:pt x="23" y="0"/>
                      </a:lnTo>
                      <a:cubicBezTo>
                        <a:pt x="43" y="7"/>
                        <a:pt x="70" y="8"/>
                        <a:pt x="80" y="22"/>
                      </a:cubicBezTo>
                      <a:lnTo>
                        <a:pt x="80" y="22"/>
                      </a:lnTo>
                      <a:cubicBezTo>
                        <a:pt x="88" y="33"/>
                        <a:pt x="80" y="67"/>
                        <a:pt x="69" y="76"/>
                      </a:cubicBezTo>
                      <a:lnTo>
                        <a:pt x="69" y="76"/>
                      </a:lnTo>
                      <a:cubicBezTo>
                        <a:pt x="59" y="84"/>
                        <a:pt x="32" y="72"/>
                        <a:pt x="0" y="6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4" name="Freeform 135">
                  <a:extLst>
                    <a:ext uri="{FF2B5EF4-FFF2-40B4-BE49-F238E27FC236}">
                      <a16:creationId xmlns:a16="http://schemas.microsoft.com/office/drawing/2014/main" xmlns="" id="{55F75A18-BC43-D740-BE97-6FC8F287A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3303" y="3728784"/>
                  <a:ext cx="46039" cy="55559"/>
                </a:xfrm>
                <a:custGeom>
                  <a:avLst/>
                  <a:gdLst>
                    <a:gd name="T0" fmla="*/ 16 w 104"/>
                    <a:gd name="T1" fmla="*/ 0 h 129"/>
                    <a:gd name="T2" fmla="*/ 16 w 104"/>
                    <a:gd name="T3" fmla="*/ 0 h 129"/>
                    <a:gd name="T4" fmla="*/ 103 w 104"/>
                    <a:gd name="T5" fmla="*/ 116 h 129"/>
                    <a:gd name="T6" fmla="*/ 103 w 104"/>
                    <a:gd name="T7" fmla="*/ 116 h 129"/>
                    <a:gd name="T8" fmla="*/ 90 w 104"/>
                    <a:gd name="T9" fmla="*/ 128 h 129"/>
                    <a:gd name="T10" fmla="*/ 0 w 104"/>
                    <a:gd name="T11" fmla="*/ 15 h 129"/>
                    <a:gd name="T12" fmla="*/ 0 w 104"/>
                    <a:gd name="T13" fmla="*/ 15 h 129"/>
                    <a:gd name="T14" fmla="*/ 16 w 104"/>
                    <a:gd name="T1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4" h="129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74" y="17"/>
                        <a:pt x="86" y="69"/>
                        <a:pt x="103" y="116"/>
                      </a:cubicBezTo>
                      <a:lnTo>
                        <a:pt x="103" y="116"/>
                      </a:lnTo>
                      <a:cubicBezTo>
                        <a:pt x="98" y="120"/>
                        <a:pt x="94" y="124"/>
                        <a:pt x="90" y="128"/>
                      </a:cubicBezTo>
                      <a:lnTo>
                        <a:pt x="0" y="15"/>
                      </a:lnTo>
                      <a:lnTo>
                        <a:pt x="0" y="15"/>
                      </a:lnTo>
                      <a:cubicBezTo>
                        <a:pt x="5" y="10"/>
                        <a:pt x="10" y="5"/>
                        <a:pt x="16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5" name="Freeform 136">
                  <a:extLst>
                    <a:ext uri="{FF2B5EF4-FFF2-40B4-BE49-F238E27FC236}">
                      <a16:creationId xmlns:a16="http://schemas.microsoft.com/office/drawing/2014/main" xmlns="" id="{5374F869-7CA3-864C-956C-A7E875FE28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1922" y="6355082"/>
                  <a:ext cx="702720" cy="364800"/>
                </a:xfrm>
                <a:custGeom>
                  <a:avLst/>
                  <a:gdLst>
                    <a:gd name="T0" fmla="*/ 445129 w 1615"/>
                    <a:gd name="T1" fmla="*/ 277405 h 839"/>
                    <a:gd name="T2" fmla="*/ 445129 w 1615"/>
                    <a:gd name="T3" fmla="*/ 277405 h 839"/>
                    <a:gd name="T4" fmla="*/ 199720 w 1615"/>
                    <a:gd name="T5" fmla="*/ 173487 h 839"/>
                    <a:gd name="T6" fmla="*/ 199720 w 1615"/>
                    <a:gd name="T7" fmla="*/ 173487 h 839"/>
                    <a:gd name="T8" fmla="*/ 382471 w 1615"/>
                    <a:gd name="T9" fmla="*/ 224359 h 839"/>
                    <a:gd name="T10" fmla="*/ 382471 w 1615"/>
                    <a:gd name="T11" fmla="*/ 224359 h 839"/>
                    <a:gd name="T12" fmla="*/ 553474 w 1615"/>
                    <a:gd name="T13" fmla="*/ 309145 h 839"/>
                    <a:gd name="T14" fmla="*/ 553474 w 1615"/>
                    <a:gd name="T15" fmla="*/ 309145 h 839"/>
                    <a:gd name="T16" fmla="*/ 469060 w 1615"/>
                    <a:gd name="T17" fmla="*/ 251316 h 839"/>
                    <a:gd name="T18" fmla="*/ 469060 w 1615"/>
                    <a:gd name="T19" fmla="*/ 251316 h 839"/>
                    <a:gd name="T20" fmla="*/ 375509 w 1615"/>
                    <a:gd name="T21" fmla="*/ 199575 h 839"/>
                    <a:gd name="T22" fmla="*/ 375509 w 1615"/>
                    <a:gd name="T23" fmla="*/ 199575 h 839"/>
                    <a:gd name="T24" fmla="*/ 279783 w 1615"/>
                    <a:gd name="T25" fmla="*/ 158268 h 839"/>
                    <a:gd name="T26" fmla="*/ 279783 w 1615"/>
                    <a:gd name="T27" fmla="*/ 158268 h 839"/>
                    <a:gd name="T28" fmla="*/ 183186 w 1615"/>
                    <a:gd name="T29" fmla="*/ 120875 h 839"/>
                    <a:gd name="T30" fmla="*/ 183186 w 1615"/>
                    <a:gd name="T31" fmla="*/ 120875 h 839"/>
                    <a:gd name="T32" fmla="*/ 184056 w 1615"/>
                    <a:gd name="T33" fmla="*/ 115658 h 839"/>
                    <a:gd name="T34" fmla="*/ 184056 w 1615"/>
                    <a:gd name="T35" fmla="*/ 115658 h 839"/>
                    <a:gd name="T36" fmla="*/ 207553 w 1615"/>
                    <a:gd name="T37" fmla="*/ 115658 h 839"/>
                    <a:gd name="T38" fmla="*/ 207553 w 1615"/>
                    <a:gd name="T39" fmla="*/ 115658 h 839"/>
                    <a:gd name="T40" fmla="*/ 418586 w 1615"/>
                    <a:gd name="T41" fmla="*/ 188705 h 839"/>
                    <a:gd name="T42" fmla="*/ 418586 w 1615"/>
                    <a:gd name="T43" fmla="*/ 188705 h 839"/>
                    <a:gd name="T44" fmla="*/ 531282 w 1615"/>
                    <a:gd name="T45" fmla="*/ 263926 h 839"/>
                    <a:gd name="T46" fmla="*/ 531282 w 1615"/>
                    <a:gd name="T47" fmla="*/ 263926 h 839"/>
                    <a:gd name="T48" fmla="*/ 632666 w 1615"/>
                    <a:gd name="T49" fmla="*/ 342190 h 839"/>
                    <a:gd name="T50" fmla="*/ 632666 w 1615"/>
                    <a:gd name="T51" fmla="*/ 342190 h 839"/>
                    <a:gd name="T52" fmla="*/ 368982 w 1615"/>
                    <a:gd name="T53" fmla="*/ 130441 h 839"/>
                    <a:gd name="T54" fmla="*/ 368982 w 1615"/>
                    <a:gd name="T55" fmla="*/ 130441 h 839"/>
                    <a:gd name="T56" fmla="*/ 702285 w 1615"/>
                    <a:gd name="T57" fmla="*/ 364365 h 839"/>
                    <a:gd name="T58" fmla="*/ 702285 w 1615"/>
                    <a:gd name="T59" fmla="*/ 364365 h 839"/>
                    <a:gd name="T60" fmla="*/ 686185 w 1615"/>
                    <a:gd name="T61" fmla="*/ 336103 h 839"/>
                    <a:gd name="T62" fmla="*/ 686185 w 1615"/>
                    <a:gd name="T63" fmla="*/ 336103 h 839"/>
                    <a:gd name="T64" fmla="*/ 668781 w 1615"/>
                    <a:gd name="T65" fmla="*/ 307841 h 839"/>
                    <a:gd name="T66" fmla="*/ 668781 w 1615"/>
                    <a:gd name="T67" fmla="*/ 307841 h 839"/>
                    <a:gd name="T68" fmla="*/ 338959 w 1615"/>
                    <a:gd name="T69" fmla="*/ 43915 h 839"/>
                    <a:gd name="T70" fmla="*/ 338959 w 1615"/>
                    <a:gd name="T71" fmla="*/ 43915 h 839"/>
                    <a:gd name="T72" fmla="*/ 133582 w 1615"/>
                    <a:gd name="T73" fmla="*/ 12609 h 839"/>
                    <a:gd name="T74" fmla="*/ 133582 w 1615"/>
                    <a:gd name="T75" fmla="*/ 12609 h 839"/>
                    <a:gd name="T76" fmla="*/ 39596 w 1615"/>
                    <a:gd name="T77" fmla="*/ 49133 h 839"/>
                    <a:gd name="T78" fmla="*/ 39596 w 1615"/>
                    <a:gd name="T79" fmla="*/ 49133 h 839"/>
                    <a:gd name="T80" fmla="*/ 11748 w 1615"/>
                    <a:gd name="T81" fmla="*/ 133919 h 839"/>
                    <a:gd name="T82" fmla="*/ 11748 w 1615"/>
                    <a:gd name="T83" fmla="*/ 133919 h 839"/>
                    <a:gd name="T84" fmla="*/ 116612 w 1615"/>
                    <a:gd name="T85" fmla="*/ 247403 h 839"/>
                    <a:gd name="T86" fmla="*/ 116612 w 1615"/>
                    <a:gd name="T87" fmla="*/ 247403 h 839"/>
                    <a:gd name="T88" fmla="*/ 380731 w 1615"/>
                    <a:gd name="T89" fmla="*/ 326537 h 839"/>
                    <a:gd name="T90" fmla="*/ 380731 w 1615"/>
                    <a:gd name="T91" fmla="*/ 326537 h 839"/>
                    <a:gd name="T92" fmla="*/ 531282 w 1615"/>
                    <a:gd name="T93" fmla="*/ 352626 h 839"/>
                    <a:gd name="T94" fmla="*/ 531282 w 1615"/>
                    <a:gd name="T95" fmla="*/ 352626 h 839"/>
                    <a:gd name="T96" fmla="*/ 549993 w 1615"/>
                    <a:gd name="T97" fmla="*/ 355669 h 839"/>
                    <a:gd name="T98" fmla="*/ 549993 w 1615"/>
                    <a:gd name="T99" fmla="*/ 355669 h 839"/>
                    <a:gd name="T100" fmla="*/ 279783 w 1615"/>
                    <a:gd name="T101" fmla="*/ 250012 h 839"/>
                    <a:gd name="T102" fmla="*/ 279783 w 1615"/>
                    <a:gd name="T103" fmla="*/ 250012 h 839"/>
                    <a:gd name="T104" fmla="*/ 281523 w 1615"/>
                    <a:gd name="T105" fmla="*/ 243055 h 839"/>
                    <a:gd name="T106" fmla="*/ 281523 w 1615"/>
                    <a:gd name="T107" fmla="*/ 243055 h 839"/>
                    <a:gd name="T108" fmla="*/ 443388 w 1615"/>
                    <a:gd name="T109" fmla="*/ 281318 h 839"/>
                    <a:gd name="T110" fmla="*/ 443388 w 1615"/>
                    <a:gd name="T111" fmla="*/ 281318 h 839"/>
                    <a:gd name="T112" fmla="*/ 445129 w 1615"/>
                    <a:gd name="T113" fmla="*/ 277405 h 839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1615" h="839">
                      <a:moveTo>
                        <a:pt x="1023" y="638"/>
                      </a:moveTo>
                      <a:lnTo>
                        <a:pt x="1023" y="638"/>
                      </a:lnTo>
                      <a:cubicBezTo>
                        <a:pt x="835" y="559"/>
                        <a:pt x="647" y="479"/>
                        <a:pt x="459" y="399"/>
                      </a:cubicBezTo>
                      <a:cubicBezTo>
                        <a:pt x="611" y="397"/>
                        <a:pt x="746" y="457"/>
                        <a:pt x="879" y="516"/>
                      </a:cubicBezTo>
                      <a:cubicBezTo>
                        <a:pt x="1012" y="575"/>
                        <a:pt x="1139" y="647"/>
                        <a:pt x="1272" y="711"/>
                      </a:cubicBezTo>
                      <a:cubicBezTo>
                        <a:pt x="1207" y="666"/>
                        <a:pt x="1144" y="619"/>
                        <a:pt x="1078" y="578"/>
                      </a:cubicBezTo>
                      <a:cubicBezTo>
                        <a:pt x="1009" y="535"/>
                        <a:pt x="936" y="496"/>
                        <a:pt x="863" y="459"/>
                      </a:cubicBezTo>
                      <a:cubicBezTo>
                        <a:pt x="791" y="424"/>
                        <a:pt x="717" y="394"/>
                        <a:pt x="643" y="364"/>
                      </a:cubicBezTo>
                      <a:cubicBezTo>
                        <a:pt x="570" y="334"/>
                        <a:pt x="495" y="307"/>
                        <a:pt x="421" y="278"/>
                      </a:cubicBezTo>
                      <a:cubicBezTo>
                        <a:pt x="422" y="274"/>
                        <a:pt x="422" y="270"/>
                        <a:pt x="423" y="266"/>
                      </a:cubicBezTo>
                      <a:cubicBezTo>
                        <a:pt x="441" y="266"/>
                        <a:pt x="459" y="262"/>
                        <a:pt x="477" y="266"/>
                      </a:cubicBezTo>
                      <a:cubicBezTo>
                        <a:pt x="643" y="307"/>
                        <a:pt x="811" y="350"/>
                        <a:pt x="962" y="434"/>
                      </a:cubicBezTo>
                      <a:cubicBezTo>
                        <a:pt x="1052" y="484"/>
                        <a:pt x="1137" y="546"/>
                        <a:pt x="1221" y="607"/>
                      </a:cubicBezTo>
                      <a:cubicBezTo>
                        <a:pt x="1300" y="664"/>
                        <a:pt x="1375" y="728"/>
                        <a:pt x="1454" y="787"/>
                      </a:cubicBezTo>
                      <a:cubicBezTo>
                        <a:pt x="1286" y="583"/>
                        <a:pt x="1071" y="437"/>
                        <a:pt x="848" y="300"/>
                      </a:cubicBezTo>
                      <a:cubicBezTo>
                        <a:pt x="1163" y="394"/>
                        <a:pt x="1402" y="594"/>
                        <a:pt x="1614" y="838"/>
                      </a:cubicBezTo>
                      <a:cubicBezTo>
                        <a:pt x="1602" y="817"/>
                        <a:pt x="1590" y="794"/>
                        <a:pt x="1577" y="773"/>
                      </a:cubicBezTo>
                      <a:cubicBezTo>
                        <a:pt x="1564" y="751"/>
                        <a:pt x="1551" y="729"/>
                        <a:pt x="1537" y="708"/>
                      </a:cubicBezTo>
                      <a:cubicBezTo>
                        <a:pt x="1350" y="423"/>
                        <a:pt x="1086" y="237"/>
                        <a:pt x="779" y="101"/>
                      </a:cubicBezTo>
                      <a:cubicBezTo>
                        <a:pt x="627" y="33"/>
                        <a:pt x="470" y="0"/>
                        <a:pt x="307" y="29"/>
                      </a:cubicBezTo>
                      <a:cubicBezTo>
                        <a:pt x="232" y="42"/>
                        <a:pt x="158" y="76"/>
                        <a:pt x="91" y="113"/>
                      </a:cubicBezTo>
                      <a:cubicBezTo>
                        <a:pt x="18" y="154"/>
                        <a:pt x="0" y="229"/>
                        <a:pt x="27" y="308"/>
                      </a:cubicBezTo>
                      <a:cubicBezTo>
                        <a:pt x="70" y="430"/>
                        <a:pt x="161" y="510"/>
                        <a:pt x="268" y="569"/>
                      </a:cubicBezTo>
                      <a:cubicBezTo>
                        <a:pt x="457" y="671"/>
                        <a:pt x="663" y="721"/>
                        <a:pt x="875" y="751"/>
                      </a:cubicBezTo>
                      <a:cubicBezTo>
                        <a:pt x="991" y="768"/>
                        <a:pt x="1106" y="791"/>
                        <a:pt x="1221" y="811"/>
                      </a:cubicBezTo>
                      <a:cubicBezTo>
                        <a:pt x="1231" y="813"/>
                        <a:pt x="1240" y="814"/>
                        <a:pt x="1264" y="818"/>
                      </a:cubicBezTo>
                      <a:cubicBezTo>
                        <a:pt x="1067" y="684"/>
                        <a:pt x="835" y="678"/>
                        <a:pt x="643" y="575"/>
                      </a:cubicBezTo>
                      <a:cubicBezTo>
                        <a:pt x="644" y="570"/>
                        <a:pt x="646" y="565"/>
                        <a:pt x="647" y="559"/>
                      </a:cubicBezTo>
                      <a:cubicBezTo>
                        <a:pt x="771" y="589"/>
                        <a:pt x="895" y="618"/>
                        <a:pt x="1019" y="647"/>
                      </a:cubicBezTo>
                      <a:cubicBezTo>
                        <a:pt x="1020" y="644"/>
                        <a:pt x="1022" y="641"/>
                        <a:pt x="1023" y="638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06" name="Freeform 137">
                  <a:extLst>
                    <a:ext uri="{FF2B5EF4-FFF2-40B4-BE49-F238E27FC236}">
                      <a16:creationId xmlns:a16="http://schemas.microsoft.com/office/drawing/2014/main" xmlns="" id="{C8C350F9-4E20-064D-9BFC-A910CC074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0561" y="5723400"/>
                  <a:ext cx="460800" cy="332161"/>
                </a:xfrm>
                <a:custGeom>
                  <a:avLst/>
                  <a:gdLst>
                    <a:gd name="T0" fmla="*/ 0 w 1057"/>
                    <a:gd name="T1" fmla="*/ 169354 h 761"/>
                    <a:gd name="T2" fmla="*/ 0 w 1057"/>
                    <a:gd name="T3" fmla="*/ 169354 h 761"/>
                    <a:gd name="T4" fmla="*/ 123374 w 1057"/>
                    <a:gd name="T5" fmla="*/ 297679 h 761"/>
                    <a:gd name="T6" fmla="*/ 123374 w 1057"/>
                    <a:gd name="T7" fmla="*/ 297679 h 761"/>
                    <a:gd name="T8" fmla="*/ 368814 w 1057"/>
                    <a:gd name="T9" fmla="*/ 273236 h 761"/>
                    <a:gd name="T10" fmla="*/ 368814 w 1057"/>
                    <a:gd name="T11" fmla="*/ 273236 h 761"/>
                    <a:gd name="T12" fmla="*/ 364019 w 1057"/>
                    <a:gd name="T13" fmla="*/ 53251 h 761"/>
                    <a:gd name="T14" fmla="*/ 364019 w 1057"/>
                    <a:gd name="T15" fmla="*/ 53251 h 761"/>
                    <a:gd name="T16" fmla="*/ 44903 w 1057"/>
                    <a:gd name="T17" fmla="*/ 77693 h 761"/>
                    <a:gd name="T18" fmla="*/ 44903 w 1057"/>
                    <a:gd name="T19" fmla="*/ 77693 h 761"/>
                    <a:gd name="T20" fmla="*/ 27901 w 1057"/>
                    <a:gd name="T21" fmla="*/ 96462 h 761"/>
                    <a:gd name="T22" fmla="*/ 27901 w 1057"/>
                    <a:gd name="T23" fmla="*/ 96462 h 761"/>
                    <a:gd name="T24" fmla="*/ 119451 w 1057"/>
                    <a:gd name="T25" fmla="*/ 78130 h 761"/>
                    <a:gd name="T26" fmla="*/ 119451 w 1057"/>
                    <a:gd name="T27" fmla="*/ 78130 h 761"/>
                    <a:gd name="T28" fmla="*/ 260699 w 1057"/>
                    <a:gd name="T29" fmla="*/ 173719 h 761"/>
                    <a:gd name="T30" fmla="*/ 260699 w 1057"/>
                    <a:gd name="T31" fmla="*/ 173719 h 761"/>
                    <a:gd name="T32" fmla="*/ 179612 w 1057"/>
                    <a:gd name="T33" fmla="*/ 262324 h 761"/>
                    <a:gd name="T34" fmla="*/ 179612 w 1057"/>
                    <a:gd name="T35" fmla="*/ 262324 h 761"/>
                    <a:gd name="T36" fmla="*/ 85010 w 1057"/>
                    <a:gd name="T37" fmla="*/ 227842 h 761"/>
                    <a:gd name="T38" fmla="*/ 85010 w 1057"/>
                    <a:gd name="T39" fmla="*/ 227842 h 761"/>
                    <a:gd name="T40" fmla="*/ 0 w 1057"/>
                    <a:gd name="T41" fmla="*/ 169354 h 76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57" h="761">
                      <a:moveTo>
                        <a:pt x="0" y="388"/>
                      </a:moveTo>
                      <a:lnTo>
                        <a:pt x="0" y="388"/>
                      </a:lnTo>
                      <a:cubicBezTo>
                        <a:pt x="47" y="542"/>
                        <a:pt x="150" y="630"/>
                        <a:pt x="283" y="682"/>
                      </a:cubicBezTo>
                      <a:cubicBezTo>
                        <a:pt x="478" y="760"/>
                        <a:pt x="669" y="745"/>
                        <a:pt x="846" y="626"/>
                      </a:cubicBezTo>
                      <a:cubicBezTo>
                        <a:pt x="1056" y="485"/>
                        <a:pt x="1049" y="256"/>
                        <a:pt x="835" y="122"/>
                      </a:cubicBezTo>
                      <a:cubicBezTo>
                        <a:pt x="639" y="0"/>
                        <a:pt x="279" y="27"/>
                        <a:pt x="103" y="178"/>
                      </a:cubicBezTo>
                      <a:cubicBezTo>
                        <a:pt x="90" y="189"/>
                        <a:pt x="79" y="204"/>
                        <a:pt x="64" y="221"/>
                      </a:cubicBezTo>
                      <a:cubicBezTo>
                        <a:pt x="139" y="206"/>
                        <a:pt x="206" y="189"/>
                        <a:pt x="274" y="179"/>
                      </a:cubicBezTo>
                      <a:cubicBezTo>
                        <a:pt x="409" y="159"/>
                        <a:pt x="564" y="266"/>
                        <a:pt x="598" y="398"/>
                      </a:cubicBezTo>
                      <a:cubicBezTo>
                        <a:pt x="628" y="515"/>
                        <a:pt x="546" y="605"/>
                        <a:pt x="412" y="601"/>
                      </a:cubicBezTo>
                      <a:cubicBezTo>
                        <a:pt x="331" y="599"/>
                        <a:pt x="261" y="564"/>
                        <a:pt x="195" y="522"/>
                      </a:cubicBezTo>
                      <a:cubicBezTo>
                        <a:pt x="132" y="481"/>
                        <a:pt x="71" y="437"/>
                        <a:pt x="0" y="388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07" name="Freeform 138">
                  <a:extLst>
                    <a:ext uri="{FF2B5EF4-FFF2-40B4-BE49-F238E27FC236}">
                      <a16:creationId xmlns:a16="http://schemas.microsoft.com/office/drawing/2014/main" xmlns="" id="{B2232777-ED37-5F47-92FD-41A20D97CA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7929" y="6207482"/>
                  <a:ext cx="928701" cy="722268"/>
                </a:xfrm>
                <a:custGeom>
                  <a:avLst/>
                  <a:gdLst>
                    <a:gd name="T0" fmla="*/ 0 w 2131"/>
                    <a:gd name="T1" fmla="*/ 432 h 1660"/>
                    <a:gd name="T2" fmla="*/ 0 w 2131"/>
                    <a:gd name="T3" fmla="*/ 432 h 1660"/>
                    <a:gd name="T4" fmla="*/ 904 w 2131"/>
                    <a:gd name="T5" fmla="*/ 294 h 1660"/>
                    <a:gd name="T6" fmla="*/ 904 w 2131"/>
                    <a:gd name="T7" fmla="*/ 294 h 1660"/>
                    <a:gd name="T8" fmla="*/ 1377 w 2131"/>
                    <a:gd name="T9" fmla="*/ 680 h 1660"/>
                    <a:gd name="T10" fmla="*/ 1377 w 2131"/>
                    <a:gd name="T11" fmla="*/ 680 h 1660"/>
                    <a:gd name="T12" fmla="*/ 1721 w 2131"/>
                    <a:gd name="T13" fmla="*/ 1173 h 1660"/>
                    <a:gd name="T14" fmla="*/ 1721 w 2131"/>
                    <a:gd name="T15" fmla="*/ 1173 h 1660"/>
                    <a:gd name="T16" fmla="*/ 2130 w 2131"/>
                    <a:gd name="T17" fmla="*/ 1659 h 1660"/>
                    <a:gd name="T18" fmla="*/ 2130 w 2131"/>
                    <a:gd name="T19" fmla="*/ 1659 h 1660"/>
                    <a:gd name="T20" fmla="*/ 1905 w 2131"/>
                    <a:gd name="T21" fmla="*/ 1263 h 1660"/>
                    <a:gd name="T22" fmla="*/ 1905 w 2131"/>
                    <a:gd name="T23" fmla="*/ 1263 h 1660"/>
                    <a:gd name="T24" fmla="*/ 1628 w 2131"/>
                    <a:gd name="T25" fmla="*/ 753 h 1660"/>
                    <a:gd name="T26" fmla="*/ 1628 w 2131"/>
                    <a:gd name="T27" fmla="*/ 753 h 1660"/>
                    <a:gd name="T28" fmla="*/ 1111 w 2131"/>
                    <a:gd name="T29" fmla="*/ 213 h 1660"/>
                    <a:gd name="T30" fmla="*/ 1111 w 2131"/>
                    <a:gd name="T31" fmla="*/ 213 h 1660"/>
                    <a:gd name="T32" fmla="*/ 32 w 2131"/>
                    <a:gd name="T33" fmla="*/ 387 h 1660"/>
                    <a:gd name="T34" fmla="*/ 32 w 2131"/>
                    <a:gd name="T35" fmla="*/ 387 h 1660"/>
                    <a:gd name="T36" fmla="*/ 0 w 2131"/>
                    <a:gd name="T37" fmla="*/ 432 h 1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31" h="1660">
                      <a:moveTo>
                        <a:pt x="0" y="432"/>
                      </a:moveTo>
                      <a:lnTo>
                        <a:pt x="0" y="432"/>
                      </a:lnTo>
                      <a:cubicBezTo>
                        <a:pt x="244" y="203"/>
                        <a:pt x="581" y="152"/>
                        <a:pt x="904" y="294"/>
                      </a:cubicBezTo>
                      <a:lnTo>
                        <a:pt x="904" y="294"/>
                      </a:lnTo>
                      <a:cubicBezTo>
                        <a:pt x="1098" y="379"/>
                        <a:pt x="1252" y="514"/>
                        <a:pt x="1377" y="680"/>
                      </a:cubicBezTo>
                      <a:lnTo>
                        <a:pt x="1377" y="680"/>
                      </a:lnTo>
                      <a:cubicBezTo>
                        <a:pt x="1498" y="840"/>
                        <a:pt x="1609" y="1008"/>
                        <a:pt x="1721" y="1173"/>
                      </a:cubicBezTo>
                      <a:lnTo>
                        <a:pt x="1721" y="1173"/>
                      </a:lnTo>
                      <a:cubicBezTo>
                        <a:pt x="1840" y="1349"/>
                        <a:pt x="1974" y="1513"/>
                        <a:pt x="2130" y="1659"/>
                      </a:cubicBezTo>
                      <a:lnTo>
                        <a:pt x="2130" y="1659"/>
                      </a:lnTo>
                      <a:cubicBezTo>
                        <a:pt x="2054" y="1527"/>
                        <a:pt x="1978" y="1396"/>
                        <a:pt x="1905" y="1263"/>
                      </a:cubicBezTo>
                      <a:lnTo>
                        <a:pt x="1905" y="1263"/>
                      </a:lnTo>
                      <a:cubicBezTo>
                        <a:pt x="1812" y="1094"/>
                        <a:pt x="1728" y="919"/>
                        <a:pt x="1628" y="753"/>
                      </a:cubicBezTo>
                      <a:lnTo>
                        <a:pt x="1628" y="753"/>
                      </a:lnTo>
                      <a:cubicBezTo>
                        <a:pt x="1496" y="536"/>
                        <a:pt x="1333" y="347"/>
                        <a:pt x="1111" y="213"/>
                      </a:cubicBezTo>
                      <a:lnTo>
                        <a:pt x="1111" y="213"/>
                      </a:lnTo>
                      <a:cubicBezTo>
                        <a:pt x="758" y="0"/>
                        <a:pt x="295" y="71"/>
                        <a:pt x="32" y="387"/>
                      </a:cubicBezTo>
                      <a:lnTo>
                        <a:pt x="32" y="387"/>
                      </a:lnTo>
                      <a:cubicBezTo>
                        <a:pt x="20" y="401"/>
                        <a:pt x="11" y="417"/>
                        <a:pt x="0" y="432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08" name="Freeform 139">
                  <a:extLst>
                    <a:ext uri="{FF2B5EF4-FFF2-40B4-BE49-F238E27FC236}">
                      <a16:creationId xmlns:a16="http://schemas.microsoft.com/office/drawing/2014/main" xmlns="" id="{2058AF3A-617D-6D46-A856-46925C3A6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7761" y="5454601"/>
                  <a:ext cx="311040" cy="480000"/>
                </a:xfrm>
                <a:custGeom>
                  <a:avLst/>
                  <a:gdLst>
                    <a:gd name="T0" fmla="*/ 219993 w 714"/>
                    <a:gd name="T1" fmla="*/ 429864 h 1101"/>
                    <a:gd name="T2" fmla="*/ 219993 w 714"/>
                    <a:gd name="T3" fmla="*/ 429864 h 1101"/>
                    <a:gd name="T4" fmla="*/ 241775 w 714"/>
                    <a:gd name="T5" fmla="*/ 78910 h 1101"/>
                    <a:gd name="T6" fmla="*/ 241775 w 714"/>
                    <a:gd name="T7" fmla="*/ 78910 h 1101"/>
                    <a:gd name="T8" fmla="*/ 73622 w 714"/>
                    <a:gd name="T9" fmla="*/ 62343 h 1101"/>
                    <a:gd name="T10" fmla="*/ 73622 w 714"/>
                    <a:gd name="T11" fmla="*/ 62343 h 1101"/>
                    <a:gd name="T12" fmla="*/ 18296 w 714"/>
                    <a:gd name="T13" fmla="*/ 289918 h 1101"/>
                    <a:gd name="T14" fmla="*/ 18296 w 714"/>
                    <a:gd name="T15" fmla="*/ 289918 h 1101"/>
                    <a:gd name="T16" fmla="*/ 86255 w 714"/>
                    <a:gd name="T17" fmla="*/ 428120 h 1101"/>
                    <a:gd name="T18" fmla="*/ 86255 w 714"/>
                    <a:gd name="T19" fmla="*/ 428120 h 1101"/>
                    <a:gd name="T20" fmla="*/ 141144 w 714"/>
                    <a:gd name="T21" fmla="*/ 479564 h 1101"/>
                    <a:gd name="T22" fmla="*/ 141144 w 714"/>
                    <a:gd name="T23" fmla="*/ 479564 h 1101"/>
                    <a:gd name="T24" fmla="*/ 140273 w 714"/>
                    <a:gd name="T25" fmla="*/ 445995 h 1101"/>
                    <a:gd name="T26" fmla="*/ 140273 w 714"/>
                    <a:gd name="T27" fmla="*/ 445995 h 1101"/>
                    <a:gd name="T28" fmla="*/ 79285 w 714"/>
                    <a:gd name="T29" fmla="*/ 284687 h 1101"/>
                    <a:gd name="T30" fmla="*/ 79285 w 714"/>
                    <a:gd name="T31" fmla="*/ 284687 h 1101"/>
                    <a:gd name="T32" fmla="*/ 141144 w 714"/>
                    <a:gd name="T33" fmla="*/ 184850 h 1101"/>
                    <a:gd name="T34" fmla="*/ 141144 w 714"/>
                    <a:gd name="T35" fmla="*/ 184850 h 1101"/>
                    <a:gd name="T36" fmla="*/ 166411 w 714"/>
                    <a:gd name="T37" fmla="*/ 187902 h 1101"/>
                    <a:gd name="T38" fmla="*/ 166411 w 714"/>
                    <a:gd name="T39" fmla="*/ 187902 h 1101"/>
                    <a:gd name="T40" fmla="*/ 228270 w 714"/>
                    <a:gd name="T41" fmla="*/ 319128 h 1101"/>
                    <a:gd name="T42" fmla="*/ 228270 w 714"/>
                    <a:gd name="T43" fmla="*/ 319128 h 1101"/>
                    <a:gd name="T44" fmla="*/ 219993 w 714"/>
                    <a:gd name="T45" fmla="*/ 429864 h 110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14" h="1101">
                      <a:moveTo>
                        <a:pt x="505" y="986"/>
                      </a:moveTo>
                      <a:lnTo>
                        <a:pt x="505" y="986"/>
                      </a:lnTo>
                      <a:cubicBezTo>
                        <a:pt x="713" y="747"/>
                        <a:pt x="681" y="387"/>
                        <a:pt x="555" y="181"/>
                      </a:cubicBezTo>
                      <a:cubicBezTo>
                        <a:pt x="455" y="17"/>
                        <a:pt x="299" y="0"/>
                        <a:pt x="169" y="143"/>
                      </a:cubicBezTo>
                      <a:cubicBezTo>
                        <a:pt x="33" y="293"/>
                        <a:pt x="0" y="470"/>
                        <a:pt x="42" y="665"/>
                      </a:cubicBezTo>
                      <a:cubicBezTo>
                        <a:pt x="68" y="785"/>
                        <a:pt x="122" y="889"/>
                        <a:pt x="198" y="982"/>
                      </a:cubicBezTo>
                      <a:cubicBezTo>
                        <a:pt x="234" y="1026"/>
                        <a:pt x="281" y="1060"/>
                        <a:pt x="324" y="1100"/>
                      </a:cubicBezTo>
                      <a:cubicBezTo>
                        <a:pt x="360" y="1064"/>
                        <a:pt x="340" y="1044"/>
                        <a:pt x="322" y="1023"/>
                      </a:cubicBezTo>
                      <a:cubicBezTo>
                        <a:pt x="232" y="917"/>
                        <a:pt x="192" y="789"/>
                        <a:pt x="182" y="653"/>
                      </a:cubicBezTo>
                      <a:cubicBezTo>
                        <a:pt x="174" y="541"/>
                        <a:pt x="226" y="462"/>
                        <a:pt x="324" y="424"/>
                      </a:cubicBezTo>
                      <a:cubicBezTo>
                        <a:pt x="340" y="417"/>
                        <a:pt x="368" y="421"/>
                        <a:pt x="382" y="431"/>
                      </a:cubicBezTo>
                      <a:cubicBezTo>
                        <a:pt x="485" y="505"/>
                        <a:pt x="521" y="613"/>
                        <a:pt x="524" y="732"/>
                      </a:cubicBezTo>
                      <a:cubicBezTo>
                        <a:pt x="526" y="816"/>
                        <a:pt x="512" y="900"/>
                        <a:pt x="505" y="98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09" name="Freeform 140">
                  <a:extLst>
                    <a:ext uri="{FF2B5EF4-FFF2-40B4-BE49-F238E27FC236}">
                      <a16:creationId xmlns:a16="http://schemas.microsoft.com/office/drawing/2014/main" xmlns="" id="{2E92523A-EA3D-F343-9058-151CC417D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0766" y="6233811"/>
                  <a:ext cx="506420" cy="669885"/>
                </a:xfrm>
                <a:custGeom>
                  <a:avLst/>
                  <a:gdLst>
                    <a:gd name="T0" fmla="*/ 356 w 1162"/>
                    <a:gd name="T1" fmla="*/ 1530 h 1540"/>
                    <a:gd name="T2" fmla="*/ 356 w 1162"/>
                    <a:gd name="T3" fmla="*/ 1530 h 1540"/>
                    <a:gd name="T4" fmla="*/ 325 w 1162"/>
                    <a:gd name="T5" fmla="*/ 1462 h 1540"/>
                    <a:gd name="T6" fmla="*/ 325 w 1162"/>
                    <a:gd name="T7" fmla="*/ 1462 h 1540"/>
                    <a:gd name="T8" fmla="*/ 197 w 1162"/>
                    <a:gd name="T9" fmla="*/ 926 h 1540"/>
                    <a:gd name="T10" fmla="*/ 197 w 1162"/>
                    <a:gd name="T11" fmla="*/ 926 h 1540"/>
                    <a:gd name="T12" fmla="*/ 374 w 1162"/>
                    <a:gd name="T13" fmla="*/ 479 h 1540"/>
                    <a:gd name="T14" fmla="*/ 374 w 1162"/>
                    <a:gd name="T15" fmla="*/ 479 h 1540"/>
                    <a:gd name="T16" fmla="*/ 528 w 1162"/>
                    <a:gd name="T17" fmla="*/ 309 h 1540"/>
                    <a:gd name="T18" fmla="*/ 528 w 1162"/>
                    <a:gd name="T19" fmla="*/ 309 h 1540"/>
                    <a:gd name="T20" fmla="*/ 870 w 1162"/>
                    <a:gd name="T21" fmla="*/ 155 h 1540"/>
                    <a:gd name="T22" fmla="*/ 870 w 1162"/>
                    <a:gd name="T23" fmla="*/ 155 h 1540"/>
                    <a:gd name="T24" fmla="*/ 1113 w 1162"/>
                    <a:gd name="T25" fmla="*/ 150 h 1540"/>
                    <a:gd name="T26" fmla="*/ 1113 w 1162"/>
                    <a:gd name="T27" fmla="*/ 150 h 1540"/>
                    <a:gd name="T28" fmla="*/ 1156 w 1162"/>
                    <a:gd name="T29" fmla="*/ 148 h 1540"/>
                    <a:gd name="T30" fmla="*/ 1156 w 1162"/>
                    <a:gd name="T31" fmla="*/ 148 h 1540"/>
                    <a:gd name="T32" fmla="*/ 1161 w 1162"/>
                    <a:gd name="T33" fmla="*/ 132 h 1540"/>
                    <a:gd name="T34" fmla="*/ 1161 w 1162"/>
                    <a:gd name="T35" fmla="*/ 132 h 1540"/>
                    <a:gd name="T36" fmla="*/ 1052 w 1162"/>
                    <a:gd name="T37" fmla="*/ 88 h 1540"/>
                    <a:gd name="T38" fmla="*/ 1052 w 1162"/>
                    <a:gd name="T39" fmla="*/ 88 h 1540"/>
                    <a:gd name="T40" fmla="*/ 156 w 1162"/>
                    <a:gd name="T41" fmla="*/ 426 h 1540"/>
                    <a:gd name="T42" fmla="*/ 156 w 1162"/>
                    <a:gd name="T43" fmla="*/ 426 h 1540"/>
                    <a:gd name="T44" fmla="*/ 97 w 1162"/>
                    <a:gd name="T45" fmla="*/ 1083 h 1540"/>
                    <a:gd name="T46" fmla="*/ 97 w 1162"/>
                    <a:gd name="T47" fmla="*/ 1083 h 1540"/>
                    <a:gd name="T48" fmla="*/ 168 w 1162"/>
                    <a:gd name="T49" fmla="*/ 1252 h 1540"/>
                    <a:gd name="T50" fmla="*/ 168 w 1162"/>
                    <a:gd name="T51" fmla="*/ 1252 h 1540"/>
                    <a:gd name="T52" fmla="*/ 337 w 1162"/>
                    <a:gd name="T53" fmla="*/ 1539 h 1540"/>
                    <a:gd name="T54" fmla="*/ 337 w 1162"/>
                    <a:gd name="T55" fmla="*/ 1539 h 1540"/>
                    <a:gd name="T56" fmla="*/ 356 w 1162"/>
                    <a:gd name="T57" fmla="*/ 1530 h 1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62" h="1540">
                      <a:moveTo>
                        <a:pt x="356" y="1530"/>
                      </a:moveTo>
                      <a:lnTo>
                        <a:pt x="356" y="1530"/>
                      </a:lnTo>
                      <a:cubicBezTo>
                        <a:pt x="346" y="1507"/>
                        <a:pt x="336" y="1484"/>
                        <a:pt x="325" y="1462"/>
                      </a:cubicBezTo>
                      <a:lnTo>
                        <a:pt x="325" y="1462"/>
                      </a:lnTo>
                      <a:cubicBezTo>
                        <a:pt x="244" y="1292"/>
                        <a:pt x="192" y="1115"/>
                        <a:pt x="197" y="926"/>
                      </a:cubicBezTo>
                      <a:lnTo>
                        <a:pt x="197" y="926"/>
                      </a:lnTo>
                      <a:cubicBezTo>
                        <a:pt x="201" y="757"/>
                        <a:pt x="267" y="609"/>
                        <a:pt x="374" y="479"/>
                      </a:cubicBezTo>
                      <a:lnTo>
                        <a:pt x="374" y="479"/>
                      </a:lnTo>
                      <a:cubicBezTo>
                        <a:pt x="422" y="420"/>
                        <a:pt x="474" y="363"/>
                        <a:pt x="528" y="309"/>
                      </a:cubicBezTo>
                      <a:lnTo>
                        <a:pt x="528" y="309"/>
                      </a:lnTo>
                      <a:cubicBezTo>
                        <a:pt x="622" y="214"/>
                        <a:pt x="741" y="169"/>
                        <a:pt x="870" y="155"/>
                      </a:cubicBezTo>
                      <a:lnTo>
                        <a:pt x="870" y="155"/>
                      </a:lnTo>
                      <a:cubicBezTo>
                        <a:pt x="950" y="146"/>
                        <a:pt x="1032" y="151"/>
                        <a:pt x="1113" y="150"/>
                      </a:cubicBezTo>
                      <a:lnTo>
                        <a:pt x="1113" y="150"/>
                      </a:lnTo>
                      <a:cubicBezTo>
                        <a:pt x="1127" y="150"/>
                        <a:pt x="1141" y="149"/>
                        <a:pt x="1156" y="148"/>
                      </a:cubicBezTo>
                      <a:lnTo>
                        <a:pt x="1156" y="148"/>
                      </a:lnTo>
                      <a:cubicBezTo>
                        <a:pt x="1157" y="143"/>
                        <a:pt x="1159" y="137"/>
                        <a:pt x="1161" y="132"/>
                      </a:cubicBezTo>
                      <a:lnTo>
                        <a:pt x="1161" y="132"/>
                      </a:lnTo>
                      <a:cubicBezTo>
                        <a:pt x="1125" y="117"/>
                        <a:pt x="1090" y="98"/>
                        <a:pt x="1052" y="88"/>
                      </a:cubicBezTo>
                      <a:lnTo>
                        <a:pt x="1052" y="88"/>
                      </a:lnTo>
                      <a:cubicBezTo>
                        <a:pt x="712" y="0"/>
                        <a:pt x="359" y="137"/>
                        <a:pt x="156" y="426"/>
                      </a:cubicBezTo>
                      <a:lnTo>
                        <a:pt x="156" y="426"/>
                      </a:lnTo>
                      <a:cubicBezTo>
                        <a:pt x="9" y="636"/>
                        <a:pt x="0" y="853"/>
                        <a:pt x="97" y="1083"/>
                      </a:cubicBezTo>
                      <a:lnTo>
                        <a:pt x="97" y="1083"/>
                      </a:lnTo>
                      <a:cubicBezTo>
                        <a:pt x="121" y="1139"/>
                        <a:pt x="139" y="1198"/>
                        <a:pt x="168" y="1252"/>
                      </a:cubicBezTo>
                      <a:lnTo>
                        <a:pt x="168" y="1252"/>
                      </a:lnTo>
                      <a:cubicBezTo>
                        <a:pt x="222" y="1349"/>
                        <a:pt x="280" y="1444"/>
                        <a:pt x="337" y="1539"/>
                      </a:cubicBezTo>
                      <a:lnTo>
                        <a:pt x="337" y="1539"/>
                      </a:lnTo>
                      <a:cubicBezTo>
                        <a:pt x="343" y="1536"/>
                        <a:pt x="350" y="1533"/>
                        <a:pt x="356" y="153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0" name="Freeform 141">
                  <a:extLst>
                    <a:ext uri="{FF2B5EF4-FFF2-40B4-BE49-F238E27FC236}">
                      <a16:creationId xmlns:a16="http://schemas.microsoft.com/office/drawing/2014/main" xmlns="" id="{F022B213-0121-6E4D-ABFD-D88954F7D1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6642" y="5293321"/>
                  <a:ext cx="378239" cy="311040"/>
                </a:xfrm>
                <a:custGeom>
                  <a:avLst/>
                  <a:gdLst>
                    <a:gd name="T0" fmla="*/ 0 w 867"/>
                    <a:gd name="T1" fmla="*/ 176372 h 716"/>
                    <a:gd name="T2" fmla="*/ 0 w 867"/>
                    <a:gd name="T3" fmla="*/ 176372 h 716"/>
                    <a:gd name="T4" fmla="*/ 14833 w 867"/>
                    <a:gd name="T5" fmla="*/ 162036 h 716"/>
                    <a:gd name="T6" fmla="*/ 14833 w 867"/>
                    <a:gd name="T7" fmla="*/ 162036 h 716"/>
                    <a:gd name="T8" fmla="*/ 139168 w 867"/>
                    <a:gd name="T9" fmla="*/ 100349 h 716"/>
                    <a:gd name="T10" fmla="*/ 139168 w 867"/>
                    <a:gd name="T11" fmla="*/ 100349 h 716"/>
                    <a:gd name="T12" fmla="*/ 219003 w 867"/>
                    <a:gd name="T13" fmla="*/ 151176 h 716"/>
                    <a:gd name="T14" fmla="*/ 219003 w 867"/>
                    <a:gd name="T15" fmla="*/ 151176 h 716"/>
                    <a:gd name="T16" fmla="*/ 174068 w 867"/>
                    <a:gd name="T17" fmla="*/ 244140 h 716"/>
                    <a:gd name="T18" fmla="*/ 174068 w 867"/>
                    <a:gd name="T19" fmla="*/ 244140 h 716"/>
                    <a:gd name="T20" fmla="*/ 94669 w 867"/>
                    <a:gd name="T21" fmla="*/ 258476 h 716"/>
                    <a:gd name="T22" fmla="*/ 94669 w 867"/>
                    <a:gd name="T23" fmla="*/ 258476 h 716"/>
                    <a:gd name="T24" fmla="*/ 104703 w 867"/>
                    <a:gd name="T25" fmla="*/ 243706 h 716"/>
                    <a:gd name="T26" fmla="*/ 104703 w 867"/>
                    <a:gd name="T27" fmla="*/ 243706 h 716"/>
                    <a:gd name="T28" fmla="*/ 54533 w 867"/>
                    <a:gd name="T29" fmla="*/ 248050 h 716"/>
                    <a:gd name="T30" fmla="*/ 54533 w 867"/>
                    <a:gd name="T31" fmla="*/ 248050 h 716"/>
                    <a:gd name="T32" fmla="*/ 54096 w 867"/>
                    <a:gd name="T33" fmla="*/ 252394 h 716"/>
                    <a:gd name="T34" fmla="*/ 54096 w 867"/>
                    <a:gd name="T35" fmla="*/ 252394 h 716"/>
                    <a:gd name="T36" fmla="*/ 66312 w 867"/>
                    <a:gd name="T37" fmla="*/ 258042 h 716"/>
                    <a:gd name="T38" fmla="*/ 66312 w 867"/>
                    <a:gd name="T39" fmla="*/ 258042 h 716"/>
                    <a:gd name="T40" fmla="*/ 65876 w 867"/>
                    <a:gd name="T41" fmla="*/ 260648 h 716"/>
                    <a:gd name="T42" fmla="*/ 65876 w 867"/>
                    <a:gd name="T43" fmla="*/ 260648 h 716"/>
                    <a:gd name="T44" fmla="*/ 20504 w 867"/>
                    <a:gd name="T45" fmla="*/ 257607 h 716"/>
                    <a:gd name="T46" fmla="*/ 20504 w 867"/>
                    <a:gd name="T47" fmla="*/ 257607 h 716"/>
                    <a:gd name="T48" fmla="*/ 80708 w 867"/>
                    <a:gd name="T49" fmla="*/ 288885 h 716"/>
                    <a:gd name="T50" fmla="*/ 80708 w 867"/>
                    <a:gd name="T51" fmla="*/ 288885 h 716"/>
                    <a:gd name="T52" fmla="*/ 362097 w 867"/>
                    <a:gd name="T53" fmla="*/ 125111 h 716"/>
                    <a:gd name="T54" fmla="*/ 362097 w 867"/>
                    <a:gd name="T55" fmla="*/ 125111 h 716"/>
                    <a:gd name="T56" fmla="*/ 312363 w 867"/>
                    <a:gd name="T57" fmla="*/ 23893 h 716"/>
                    <a:gd name="T58" fmla="*/ 312363 w 867"/>
                    <a:gd name="T59" fmla="*/ 23893 h 716"/>
                    <a:gd name="T60" fmla="*/ 133060 w 867"/>
                    <a:gd name="T61" fmla="*/ 34319 h 716"/>
                    <a:gd name="T62" fmla="*/ 133060 w 867"/>
                    <a:gd name="T63" fmla="*/ 34319 h 716"/>
                    <a:gd name="T64" fmla="*/ 0 w 867"/>
                    <a:gd name="T65" fmla="*/ 176372 h 71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7" h="716">
                      <a:moveTo>
                        <a:pt x="0" y="406"/>
                      </a:moveTo>
                      <a:lnTo>
                        <a:pt x="0" y="406"/>
                      </a:lnTo>
                      <a:cubicBezTo>
                        <a:pt x="12" y="395"/>
                        <a:pt x="24" y="385"/>
                        <a:pt x="34" y="373"/>
                      </a:cubicBezTo>
                      <a:cubicBezTo>
                        <a:pt x="109" y="285"/>
                        <a:pt x="207" y="242"/>
                        <a:pt x="319" y="231"/>
                      </a:cubicBezTo>
                      <a:cubicBezTo>
                        <a:pt x="417" y="222"/>
                        <a:pt x="483" y="267"/>
                        <a:pt x="502" y="348"/>
                      </a:cubicBezTo>
                      <a:cubicBezTo>
                        <a:pt x="527" y="453"/>
                        <a:pt x="496" y="525"/>
                        <a:pt x="399" y="562"/>
                      </a:cubicBezTo>
                      <a:cubicBezTo>
                        <a:pt x="343" y="584"/>
                        <a:pt x="281" y="592"/>
                        <a:pt x="217" y="595"/>
                      </a:cubicBezTo>
                      <a:cubicBezTo>
                        <a:pt x="221" y="589"/>
                        <a:pt x="225" y="583"/>
                        <a:pt x="240" y="561"/>
                      </a:cubicBezTo>
                      <a:cubicBezTo>
                        <a:pt x="194" y="565"/>
                        <a:pt x="159" y="568"/>
                        <a:pt x="125" y="571"/>
                      </a:cubicBezTo>
                      <a:cubicBezTo>
                        <a:pt x="125" y="574"/>
                        <a:pt x="124" y="577"/>
                        <a:pt x="124" y="581"/>
                      </a:cubicBezTo>
                      <a:cubicBezTo>
                        <a:pt x="134" y="585"/>
                        <a:pt x="143" y="589"/>
                        <a:pt x="152" y="594"/>
                      </a:cubicBezTo>
                      <a:cubicBezTo>
                        <a:pt x="152" y="597"/>
                        <a:pt x="151" y="598"/>
                        <a:pt x="151" y="600"/>
                      </a:cubicBezTo>
                      <a:cubicBezTo>
                        <a:pt x="118" y="598"/>
                        <a:pt x="85" y="596"/>
                        <a:pt x="47" y="593"/>
                      </a:cubicBezTo>
                      <a:cubicBezTo>
                        <a:pt x="84" y="642"/>
                        <a:pt x="135" y="656"/>
                        <a:pt x="185" y="665"/>
                      </a:cubicBezTo>
                      <a:cubicBezTo>
                        <a:pt x="458" y="715"/>
                        <a:pt x="743" y="581"/>
                        <a:pt x="830" y="288"/>
                      </a:cubicBezTo>
                      <a:cubicBezTo>
                        <a:pt x="866" y="168"/>
                        <a:pt x="832" y="101"/>
                        <a:pt x="716" y="55"/>
                      </a:cubicBezTo>
                      <a:cubicBezTo>
                        <a:pt x="575" y="0"/>
                        <a:pt x="439" y="22"/>
                        <a:pt x="305" y="79"/>
                      </a:cubicBezTo>
                      <a:cubicBezTo>
                        <a:pt x="155" y="142"/>
                        <a:pt x="61" y="258"/>
                        <a:pt x="0" y="40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11" name="Freeform 142">
                  <a:extLst>
                    <a:ext uri="{FF2B5EF4-FFF2-40B4-BE49-F238E27FC236}">
                      <a16:creationId xmlns:a16="http://schemas.microsoft.com/office/drawing/2014/main" xmlns="" id="{2B481872-F7F1-BF42-8364-47D7DDB36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3080" y="5526578"/>
                  <a:ext cx="692160" cy="1341355"/>
                </a:xfrm>
                <a:custGeom>
                  <a:avLst/>
                  <a:gdLst>
                    <a:gd name="T0" fmla="*/ 0 w 1594"/>
                    <a:gd name="T1" fmla="*/ 1091 h 3083"/>
                    <a:gd name="T2" fmla="*/ 0 w 1594"/>
                    <a:gd name="T3" fmla="*/ 1091 h 3083"/>
                    <a:gd name="T4" fmla="*/ 185 w 1594"/>
                    <a:gd name="T5" fmla="*/ 1419 h 3083"/>
                    <a:gd name="T6" fmla="*/ 185 w 1594"/>
                    <a:gd name="T7" fmla="*/ 1419 h 3083"/>
                    <a:gd name="T8" fmla="*/ 208 w 1594"/>
                    <a:gd name="T9" fmla="*/ 1540 h 3083"/>
                    <a:gd name="T10" fmla="*/ 208 w 1594"/>
                    <a:gd name="T11" fmla="*/ 1540 h 3083"/>
                    <a:gd name="T12" fmla="*/ 210 w 1594"/>
                    <a:gd name="T13" fmla="*/ 2078 h 3083"/>
                    <a:gd name="T14" fmla="*/ 210 w 1594"/>
                    <a:gd name="T15" fmla="*/ 2078 h 3083"/>
                    <a:gd name="T16" fmla="*/ 550 w 1594"/>
                    <a:gd name="T17" fmla="*/ 3017 h 3083"/>
                    <a:gd name="T18" fmla="*/ 550 w 1594"/>
                    <a:gd name="T19" fmla="*/ 3017 h 3083"/>
                    <a:gd name="T20" fmla="*/ 606 w 1594"/>
                    <a:gd name="T21" fmla="*/ 3082 h 3083"/>
                    <a:gd name="T22" fmla="*/ 606 w 1594"/>
                    <a:gd name="T23" fmla="*/ 3082 h 3083"/>
                    <a:gd name="T24" fmla="*/ 505 w 1594"/>
                    <a:gd name="T25" fmla="*/ 2879 h 3083"/>
                    <a:gd name="T26" fmla="*/ 505 w 1594"/>
                    <a:gd name="T27" fmla="*/ 2879 h 3083"/>
                    <a:gd name="T28" fmla="*/ 272 w 1594"/>
                    <a:gd name="T29" fmla="*/ 2158 h 3083"/>
                    <a:gd name="T30" fmla="*/ 272 w 1594"/>
                    <a:gd name="T31" fmla="*/ 2158 h 3083"/>
                    <a:gd name="T32" fmla="*/ 290 w 1594"/>
                    <a:gd name="T33" fmla="*/ 1465 h 3083"/>
                    <a:gd name="T34" fmla="*/ 290 w 1594"/>
                    <a:gd name="T35" fmla="*/ 1465 h 3083"/>
                    <a:gd name="T36" fmla="*/ 483 w 1594"/>
                    <a:gd name="T37" fmla="*/ 1006 h 3083"/>
                    <a:gd name="T38" fmla="*/ 483 w 1594"/>
                    <a:gd name="T39" fmla="*/ 1006 h 3083"/>
                    <a:gd name="T40" fmla="*/ 776 w 1594"/>
                    <a:gd name="T41" fmla="*/ 786 h 3083"/>
                    <a:gd name="T42" fmla="*/ 776 w 1594"/>
                    <a:gd name="T43" fmla="*/ 786 h 3083"/>
                    <a:gd name="T44" fmla="*/ 891 w 1594"/>
                    <a:gd name="T45" fmla="*/ 738 h 3083"/>
                    <a:gd name="T46" fmla="*/ 891 w 1594"/>
                    <a:gd name="T47" fmla="*/ 738 h 3083"/>
                    <a:gd name="T48" fmla="*/ 884 w 1594"/>
                    <a:gd name="T49" fmla="*/ 718 h 3083"/>
                    <a:gd name="T50" fmla="*/ 884 w 1594"/>
                    <a:gd name="T51" fmla="*/ 718 h 3083"/>
                    <a:gd name="T52" fmla="*/ 604 w 1594"/>
                    <a:gd name="T53" fmla="*/ 811 h 3083"/>
                    <a:gd name="T54" fmla="*/ 604 w 1594"/>
                    <a:gd name="T55" fmla="*/ 811 h 3083"/>
                    <a:gd name="T56" fmla="*/ 1593 w 1594"/>
                    <a:gd name="T57" fmla="*/ 18 h 3083"/>
                    <a:gd name="T58" fmla="*/ 1593 w 1594"/>
                    <a:gd name="T59" fmla="*/ 18 h 3083"/>
                    <a:gd name="T60" fmla="*/ 1583 w 1594"/>
                    <a:gd name="T61" fmla="*/ 0 h 3083"/>
                    <a:gd name="T62" fmla="*/ 1583 w 1594"/>
                    <a:gd name="T63" fmla="*/ 0 h 3083"/>
                    <a:gd name="T64" fmla="*/ 1416 w 1594"/>
                    <a:gd name="T65" fmla="*/ 55 h 3083"/>
                    <a:gd name="T66" fmla="*/ 1416 w 1594"/>
                    <a:gd name="T67" fmla="*/ 55 h 3083"/>
                    <a:gd name="T68" fmla="*/ 1247 w 1594"/>
                    <a:gd name="T69" fmla="*/ 129 h 3083"/>
                    <a:gd name="T70" fmla="*/ 1247 w 1594"/>
                    <a:gd name="T71" fmla="*/ 129 h 3083"/>
                    <a:gd name="T72" fmla="*/ 1094 w 1594"/>
                    <a:gd name="T73" fmla="*/ 218 h 3083"/>
                    <a:gd name="T74" fmla="*/ 1094 w 1594"/>
                    <a:gd name="T75" fmla="*/ 218 h 3083"/>
                    <a:gd name="T76" fmla="*/ 940 w 1594"/>
                    <a:gd name="T77" fmla="*/ 326 h 3083"/>
                    <a:gd name="T78" fmla="*/ 940 w 1594"/>
                    <a:gd name="T79" fmla="*/ 326 h 3083"/>
                    <a:gd name="T80" fmla="*/ 907 w 1594"/>
                    <a:gd name="T81" fmla="*/ 96 h 3083"/>
                    <a:gd name="T82" fmla="*/ 907 w 1594"/>
                    <a:gd name="T83" fmla="*/ 96 h 3083"/>
                    <a:gd name="T84" fmla="*/ 891 w 1594"/>
                    <a:gd name="T85" fmla="*/ 96 h 3083"/>
                    <a:gd name="T86" fmla="*/ 891 w 1594"/>
                    <a:gd name="T87" fmla="*/ 96 h 3083"/>
                    <a:gd name="T88" fmla="*/ 887 w 1594"/>
                    <a:gd name="T89" fmla="*/ 267 h 3083"/>
                    <a:gd name="T90" fmla="*/ 887 w 1594"/>
                    <a:gd name="T91" fmla="*/ 267 h 3083"/>
                    <a:gd name="T92" fmla="*/ 819 w 1594"/>
                    <a:gd name="T93" fmla="*/ 449 h 3083"/>
                    <a:gd name="T94" fmla="*/ 819 w 1594"/>
                    <a:gd name="T95" fmla="*/ 449 h 3083"/>
                    <a:gd name="T96" fmla="*/ 452 w 1594"/>
                    <a:gd name="T97" fmla="*/ 925 h 3083"/>
                    <a:gd name="T98" fmla="*/ 452 w 1594"/>
                    <a:gd name="T99" fmla="*/ 925 h 3083"/>
                    <a:gd name="T100" fmla="*/ 244 w 1594"/>
                    <a:gd name="T101" fmla="*/ 1390 h 3083"/>
                    <a:gd name="T102" fmla="*/ 244 w 1594"/>
                    <a:gd name="T103" fmla="*/ 1390 h 3083"/>
                    <a:gd name="T104" fmla="*/ 230 w 1594"/>
                    <a:gd name="T105" fmla="*/ 1420 h 3083"/>
                    <a:gd name="T106" fmla="*/ 230 w 1594"/>
                    <a:gd name="T107" fmla="*/ 1420 h 3083"/>
                    <a:gd name="T108" fmla="*/ 9 w 1594"/>
                    <a:gd name="T109" fmla="*/ 1086 h 3083"/>
                    <a:gd name="T110" fmla="*/ 9 w 1594"/>
                    <a:gd name="T111" fmla="*/ 1086 h 3083"/>
                    <a:gd name="T112" fmla="*/ 0 w 1594"/>
                    <a:gd name="T113" fmla="*/ 1091 h 3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94" h="3083">
                      <a:moveTo>
                        <a:pt x="0" y="1091"/>
                      </a:moveTo>
                      <a:lnTo>
                        <a:pt x="0" y="1091"/>
                      </a:lnTo>
                      <a:cubicBezTo>
                        <a:pt x="62" y="1200"/>
                        <a:pt x="127" y="1308"/>
                        <a:pt x="185" y="1419"/>
                      </a:cubicBezTo>
                      <a:lnTo>
                        <a:pt x="185" y="1419"/>
                      </a:lnTo>
                      <a:cubicBezTo>
                        <a:pt x="203" y="1454"/>
                        <a:pt x="215" y="1502"/>
                        <a:pt x="208" y="1540"/>
                      </a:cubicBezTo>
                      <a:lnTo>
                        <a:pt x="208" y="1540"/>
                      </a:lnTo>
                      <a:cubicBezTo>
                        <a:pt x="174" y="1720"/>
                        <a:pt x="186" y="1899"/>
                        <a:pt x="210" y="2078"/>
                      </a:cubicBezTo>
                      <a:lnTo>
                        <a:pt x="210" y="2078"/>
                      </a:lnTo>
                      <a:cubicBezTo>
                        <a:pt x="254" y="2416"/>
                        <a:pt x="379" y="2725"/>
                        <a:pt x="550" y="3017"/>
                      </a:cubicBezTo>
                      <a:lnTo>
                        <a:pt x="550" y="3017"/>
                      </a:lnTo>
                      <a:cubicBezTo>
                        <a:pt x="564" y="3041"/>
                        <a:pt x="581" y="3064"/>
                        <a:pt x="606" y="3082"/>
                      </a:cubicBezTo>
                      <a:lnTo>
                        <a:pt x="606" y="3082"/>
                      </a:lnTo>
                      <a:cubicBezTo>
                        <a:pt x="571" y="3015"/>
                        <a:pt x="536" y="2948"/>
                        <a:pt x="505" y="2879"/>
                      </a:cubicBezTo>
                      <a:lnTo>
                        <a:pt x="505" y="2879"/>
                      </a:lnTo>
                      <a:cubicBezTo>
                        <a:pt x="398" y="2648"/>
                        <a:pt x="317" y="2410"/>
                        <a:pt x="272" y="2158"/>
                      </a:cubicBezTo>
                      <a:lnTo>
                        <a:pt x="272" y="2158"/>
                      </a:lnTo>
                      <a:cubicBezTo>
                        <a:pt x="230" y="1924"/>
                        <a:pt x="236" y="1693"/>
                        <a:pt x="290" y="1465"/>
                      </a:cubicBezTo>
                      <a:lnTo>
                        <a:pt x="290" y="1465"/>
                      </a:lnTo>
                      <a:cubicBezTo>
                        <a:pt x="328" y="1302"/>
                        <a:pt x="390" y="1145"/>
                        <a:pt x="483" y="1006"/>
                      </a:cubicBezTo>
                      <a:lnTo>
                        <a:pt x="483" y="1006"/>
                      </a:lnTo>
                      <a:cubicBezTo>
                        <a:pt x="552" y="900"/>
                        <a:pt x="655" y="829"/>
                        <a:pt x="776" y="786"/>
                      </a:cubicBezTo>
                      <a:lnTo>
                        <a:pt x="776" y="786"/>
                      </a:lnTo>
                      <a:cubicBezTo>
                        <a:pt x="815" y="772"/>
                        <a:pt x="853" y="754"/>
                        <a:pt x="891" y="738"/>
                      </a:cubicBezTo>
                      <a:lnTo>
                        <a:pt x="891" y="738"/>
                      </a:lnTo>
                      <a:cubicBezTo>
                        <a:pt x="889" y="731"/>
                        <a:pt x="886" y="724"/>
                        <a:pt x="884" y="718"/>
                      </a:cubicBezTo>
                      <a:lnTo>
                        <a:pt x="884" y="718"/>
                      </a:lnTo>
                      <a:cubicBezTo>
                        <a:pt x="794" y="748"/>
                        <a:pt x="704" y="777"/>
                        <a:pt x="604" y="811"/>
                      </a:cubicBezTo>
                      <a:lnTo>
                        <a:pt x="604" y="811"/>
                      </a:lnTo>
                      <a:cubicBezTo>
                        <a:pt x="874" y="465"/>
                        <a:pt x="1167" y="161"/>
                        <a:pt x="1593" y="18"/>
                      </a:cubicBezTo>
                      <a:lnTo>
                        <a:pt x="1593" y="18"/>
                      </a:lnTo>
                      <a:cubicBezTo>
                        <a:pt x="1590" y="12"/>
                        <a:pt x="1586" y="6"/>
                        <a:pt x="1583" y="0"/>
                      </a:cubicBezTo>
                      <a:lnTo>
                        <a:pt x="1583" y="0"/>
                      </a:lnTo>
                      <a:cubicBezTo>
                        <a:pt x="1528" y="18"/>
                        <a:pt x="1470" y="34"/>
                        <a:pt x="1416" y="55"/>
                      </a:cubicBezTo>
                      <a:lnTo>
                        <a:pt x="1416" y="55"/>
                      </a:lnTo>
                      <a:cubicBezTo>
                        <a:pt x="1359" y="77"/>
                        <a:pt x="1302" y="101"/>
                        <a:pt x="1247" y="129"/>
                      </a:cubicBezTo>
                      <a:lnTo>
                        <a:pt x="1247" y="129"/>
                      </a:lnTo>
                      <a:cubicBezTo>
                        <a:pt x="1195" y="156"/>
                        <a:pt x="1144" y="186"/>
                        <a:pt x="1094" y="218"/>
                      </a:cubicBezTo>
                      <a:lnTo>
                        <a:pt x="1094" y="218"/>
                      </a:lnTo>
                      <a:cubicBezTo>
                        <a:pt x="1042" y="251"/>
                        <a:pt x="994" y="288"/>
                        <a:pt x="940" y="326"/>
                      </a:cubicBezTo>
                      <a:lnTo>
                        <a:pt x="940" y="326"/>
                      </a:lnTo>
                      <a:cubicBezTo>
                        <a:pt x="929" y="247"/>
                        <a:pt x="918" y="172"/>
                        <a:pt x="907" y="96"/>
                      </a:cubicBezTo>
                      <a:lnTo>
                        <a:pt x="907" y="96"/>
                      </a:lnTo>
                      <a:cubicBezTo>
                        <a:pt x="901" y="96"/>
                        <a:pt x="896" y="96"/>
                        <a:pt x="891" y="96"/>
                      </a:cubicBezTo>
                      <a:lnTo>
                        <a:pt x="891" y="96"/>
                      </a:lnTo>
                      <a:cubicBezTo>
                        <a:pt x="889" y="153"/>
                        <a:pt x="880" y="211"/>
                        <a:pt x="887" y="267"/>
                      </a:cubicBezTo>
                      <a:lnTo>
                        <a:pt x="887" y="267"/>
                      </a:lnTo>
                      <a:cubicBezTo>
                        <a:pt x="897" y="342"/>
                        <a:pt x="876" y="393"/>
                        <a:pt x="819" y="449"/>
                      </a:cubicBezTo>
                      <a:lnTo>
                        <a:pt x="819" y="449"/>
                      </a:lnTo>
                      <a:cubicBezTo>
                        <a:pt x="676" y="590"/>
                        <a:pt x="556" y="751"/>
                        <a:pt x="452" y="925"/>
                      </a:cubicBezTo>
                      <a:lnTo>
                        <a:pt x="452" y="925"/>
                      </a:lnTo>
                      <a:cubicBezTo>
                        <a:pt x="364" y="1071"/>
                        <a:pt x="297" y="1227"/>
                        <a:pt x="244" y="1390"/>
                      </a:cubicBezTo>
                      <a:lnTo>
                        <a:pt x="244" y="1390"/>
                      </a:lnTo>
                      <a:cubicBezTo>
                        <a:pt x="243" y="1395"/>
                        <a:pt x="239" y="1401"/>
                        <a:pt x="230" y="1420"/>
                      </a:cubicBezTo>
                      <a:lnTo>
                        <a:pt x="230" y="1420"/>
                      </a:lnTo>
                      <a:cubicBezTo>
                        <a:pt x="153" y="1303"/>
                        <a:pt x="81" y="1194"/>
                        <a:pt x="9" y="1086"/>
                      </a:cubicBezTo>
                      <a:lnTo>
                        <a:pt x="9" y="1086"/>
                      </a:lnTo>
                      <a:cubicBezTo>
                        <a:pt x="6" y="1087"/>
                        <a:pt x="3" y="1089"/>
                        <a:pt x="0" y="109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2" name="Freeform 143">
                  <a:extLst>
                    <a:ext uri="{FF2B5EF4-FFF2-40B4-BE49-F238E27FC236}">
                      <a16:creationId xmlns:a16="http://schemas.microsoft.com/office/drawing/2014/main" xmlns="" id="{8FC55A62-46F0-FA4A-B99C-1D471985E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9281" y="6134281"/>
                  <a:ext cx="579840" cy="211200"/>
                </a:xfrm>
                <a:custGeom>
                  <a:avLst/>
                  <a:gdLst>
                    <a:gd name="T0" fmla="*/ 579404 w 1330"/>
                    <a:gd name="T1" fmla="*/ 204681 h 486"/>
                    <a:gd name="T2" fmla="*/ 579404 w 1330"/>
                    <a:gd name="T3" fmla="*/ 204681 h 486"/>
                    <a:gd name="T4" fmla="*/ 384525 w 1330"/>
                    <a:gd name="T5" fmla="*/ 63012 h 486"/>
                    <a:gd name="T6" fmla="*/ 384525 w 1330"/>
                    <a:gd name="T7" fmla="*/ 63012 h 486"/>
                    <a:gd name="T8" fmla="*/ 114660 w 1330"/>
                    <a:gd name="T9" fmla="*/ 8691 h 486"/>
                    <a:gd name="T10" fmla="*/ 114660 w 1330"/>
                    <a:gd name="T11" fmla="*/ 8691 h 486"/>
                    <a:gd name="T12" fmla="*/ 18747 w 1330"/>
                    <a:gd name="T13" fmla="*/ 50844 h 486"/>
                    <a:gd name="T14" fmla="*/ 18747 w 1330"/>
                    <a:gd name="T15" fmla="*/ 50844 h 486"/>
                    <a:gd name="T16" fmla="*/ 3488 w 1330"/>
                    <a:gd name="T17" fmla="*/ 88217 h 486"/>
                    <a:gd name="T18" fmla="*/ 3488 w 1330"/>
                    <a:gd name="T19" fmla="*/ 88217 h 486"/>
                    <a:gd name="T20" fmla="*/ 37929 w 1330"/>
                    <a:gd name="T21" fmla="*/ 116899 h 486"/>
                    <a:gd name="T22" fmla="*/ 37929 w 1330"/>
                    <a:gd name="T23" fmla="*/ 116899 h 486"/>
                    <a:gd name="T24" fmla="*/ 85450 w 1330"/>
                    <a:gd name="T25" fmla="*/ 111249 h 486"/>
                    <a:gd name="T26" fmla="*/ 85450 w 1330"/>
                    <a:gd name="T27" fmla="*/ 111249 h 486"/>
                    <a:gd name="T28" fmla="*/ 490466 w 1330"/>
                    <a:gd name="T29" fmla="*/ 152968 h 486"/>
                    <a:gd name="T30" fmla="*/ 490466 w 1330"/>
                    <a:gd name="T31" fmla="*/ 152968 h 486"/>
                    <a:gd name="T32" fmla="*/ 574608 w 1330"/>
                    <a:gd name="T33" fmla="*/ 210765 h 486"/>
                    <a:gd name="T34" fmla="*/ 574608 w 1330"/>
                    <a:gd name="T35" fmla="*/ 210765 h 486"/>
                    <a:gd name="T36" fmla="*/ 579404 w 1330"/>
                    <a:gd name="T37" fmla="*/ 204681 h 48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30" h="486">
                      <a:moveTo>
                        <a:pt x="1329" y="471"/>
                      </a:moveTo>
                      <a:lnTo>
                        <a:pt x="1329" y="471"/>
                      </a:lnTo>
                      <a:cubicBezTo>
                        <a:pt x="1193" y="345"/>
                        <a:pt x="1043" y="239"/>
                        <a:pt x="882" y="145"/>
                      </a:cubicBezTo>
                      <a:cubicBezTo>
                        <a:pt x="689" y="33"/>
                        <a:pt x="481" y="0"/>
                        <a:pt x="263" y="20"/>
                      </a:cubicBezTo>
                      <a:cubicBezTo>
                        <a:pt x="180" y="28"/>
                        <a:pt x="102" y="56"/>
                        <a:pt x="43" y="117"/>
                      </a:cubicBezTo>
                      <a:cubicBezTo>
                        <a:pt x="22" y="139"/>
                        <a:pt x="0" y="181"/>
                        <a:pt x="8" y="203"/>
                      </a:cubicBezTo>
                      <a:cubicBezTo>
                        <a:pt x="19" y="232"/>
                        <a:pt x="56" y="261"/>
                        <a:pt x="87" y="269"/>
                      </a:cubicBezTo>
                      <a:cubicBezTo>
                        <a:pt x="120" y="278"/>
                        <a:pt x="162" y="269"/>
                        <a:pt x="196" y="256"/>
                      </a:cubicBezTo>
                      <a:cubicBezTo>
                        <a:pt x="522" y="135"/>
                        <a:pt x="830" y="177"/>
                        <a:pt x="1125" y="352"/>
                      </a:cubicBezTo>
                      <a:cubicBezTo>
                        <a:pt x="1192" y="392"/>
                        <a:pt x="1254" y="440"/>
                        <a:pt x="1318" y="485"/>
                      </a:cubicBezTo>
                      <a:cubicBezTo>
                        <a:pt x="1322" y="480"/>
                        <a:pt x="1325" y="476"/>
                        <a:pt x="1329" y="47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13" name="Freeform 144">
                  <a:extLst>
                    <a:ext uri="{FF2B5EF4-FFF2-40B4-BE49-F238E27FC236}">
                      <a16:creationId xmlns:a16="http://schemas.microsoft.com/office/drawing/2014/main" xmlns="" id="{89E71731-4500-3649-9843-D9143B8A6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958" y="6041937"/>
                  <a:ext cx="414343" cy="344467"/>
                </a:xfrm>
                <a:custGeom>
                  <a:avLst/>
                  <a:gdLst>
                    <a:gd name="T0" fmla="*/ 951 w 952"/>
                    <a:gd name="T1" fmla="*/ 790 h 791"/>
                    <a:gd name="T2" fmla="*/ 951 w 952"/>
                    <a:gd name="T3" fmla="*/ 790 h 791"/>
                    <a:gd name="T4" fmla="*/ 772 w 952"/>
                    <a:gd name="T5" fmla="*/ 503 h 791"/>
                    <a:gd name="T6" fmla="*/ 772 w 952"/>
                    <a:gd name="T7" fmla="*/ 503 h 791"/>
                    <a:gd name="T8" fmla="*/ 296 w 952"/>
                    <a:gd name="T9" fmla="*/ 74 h 791"/>
                    <a:gd name="T10" fmla="*/ 296 w 952"/>
                    <a:gd name="T11" fmla="*/ 74 h 791"/>
                    <a:gd name="T12" fmla="*/ 194 w 952"/>
                    <a:gd name="T13" fmla="*/ 16 h 791"/>
                    <a:gd name="T14" fmla="*/ 194 w 952"/>
                    <a:gd name="T15" fmla="*/ 16 h 791"/>
                    <a:gd name="T16" fmla="*/ 121 w 952"/>
                    <a:gd name="T17" fmla="*/ 0 h 791"/>
                    <a:gd name="T18" fmla="*/ 121 w 952"/>
                    <a:gd name="T19" fmla="*/ 0 h 791"/>
                    <a:gd name="T20" fmla="*/ 17 w 952"/>
                    <a:gd name="T21" fmla="*/ 61 h 791"/>
                    <a:gd name="T22" fmla="*/ 17 w 952"/>
                    <a:gd name="T23" fmla="*/ 61 h 791"/>
                    <a:gd name="T24" fmla="*/ 63 w 952"/>
                    <a:gd name="T25" fmla="*/ 159 h 791"/>
                    <a:gd name="T26" fmla="*/ 63 w 952"/>
                    <a:gd name="T27" fmla="*/ 159 h 791"/>
                    <a:gd name="T28" fmla="*/ 312 w 952"/>
                    <a:gd name="T29" fmla="*/ 283 h 791"/>
                    <a:gd name="T30" fmla="*/ 312 w 952"/>
                    <a:gd name="T31" fmla="*/ 283 h 791"/>
                    <a:gd name="T32" fmla="*/ 951 w 952"/>
                    <a:gd name="T33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52" h="791">
                      <a:moveTo>
                        <a:pt x="951" y="790"/>
                      </a:moveTo>
                      <a:lnTo>
                        <a:pt x="951" y="790"/>
                      </a:lnTo>
                      <a:cubicBezTo>
                        <a:pt x="912" y="681"/>
                        <a:pt x="848" y="588"/>
                        <a:pt x="772" y="503"/>
                      </a:cubicBezTo>
                      <a:lnTo>
                        <a:pt x="772" y="503"/>
                      </a:lnTo>
                      <a:cubicBezTo>
                        <a:pt x="629" y="343"/>
                        <a:pt x="475" y="193"/>
                        <a:pt x="296" y="74"/>
                      </a:cubicBezTo>
                      <a:lnTo>
                        <a:pt x="296" y="74"/>
                      </a:lnTo>
                      <a:cubicBezTo>
                        <a:pt x="263" y="52"/>
                        <a:pt x="229" y="32"/>
                        <a:pt x="194" y="16"/>
                      </a:cubicBezTo>
                      <a:lnTo>
                        <a:pt x="194" y="16"/>
                      </a:lnTo>
                      <a:cubicBezTo>
                        <a:pt x="171" y="6"/>
                        <a:pt x="145" y="0"/>
                        <a:pt x="121" y="0"/>
                      </a:cubicBezTo>
                      <a:lnTo>
                        <a:pt x="121" y="0"/>
                      </a:lnTo>
                      <a:cubicBezTo>
                        <a:pt x="76" y="0"/>
                        <a:pt x="34" y="16"/>
                        <a:pt x="17" y="61"/>
                      </a:cubicBezTo>
                      <a:lnTo>
                        <a:pt x="17" y="61"/>
                      </a:lnTo>
                      <a:cubicBezTo>
                        <a:pt x="0" y="106"/>
                        <a:pt x="29" y="140"/>
                        <a:pt x="63" y="159"/>
                      </a:cubicBezTo>
                      <a:lnTo>
                        <a:pt x="63" y="159"/>
                      </a:lnTo>
                      <a:cubicBezTo>
                        <a:pt x="144" y="204"/>
                        <a:pt x="229" y="243"/>
                        <a:pt x="312" y="283"/>
                      </a:cubicBezTo>
                      <a:lnTo>
                        <a:pt x="312" y="283"/>
                      </a:lnTo>
                      <a:cubicBezTo>
                        <a:pt x="562" y="405"/>
                        <a:pt x="788" y="557"/>
                        <a:pt x="951" y="79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4" name="Freeform 145">
                  <a:extLst>
                    <a:ext uri="{FF2B5EF4-FFF2-40B4-BE49-F238E27FC236}">
                      <a16:creationId xmlns:a16="http://schemas.microsoft.com/office/drawing/2014/main" xmlns="" id="{892E6217-99C2-164F-BD30-B3128B4E2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401" y="5229962"/>
                  <a:ext cx="176640" cy="226560"/>
                </a:xfrm>
                <a:custGeom>
                  <a:avLst/>
                  <a:gdLst>
                    <a:gd name="T0" fmla="*/ 48970 w 404"/>
                    <a:gd name="T1" fmla="*/ 226126 h 522"/>
                    <a:gd name="T2" fmla="*/ 48970 w 404"/>
                    <a:gd name="T3" fmla="*/ 226126 h 522"/>
                    <a:gd name="T4" fmla="*/ 50281 w 404"/>
                    <a:gd name="T5" fmla="*/ 145398 h 522"/>
                    <a:gd name="T6" fmla="*/ 50281 w 404"/>
                    <a:gd name="T7" fmla="*/ 145398 h 522"/>
                    <a:gd name="T8" fmla="*/ 53779 w 404"/>
                    <a:gd name="T9" fmla="*/ 123697 h 522"/>
                    <a:gd name="T10" fmla="*/ 53779 w 404"/>
                    <a:gd name="T11" fmla="*/ 123697 h 522"/>
                    <a:gd name="T12" fmla="*/ 88757 w 404"/>
                    <a:gd name="T13" fmla="*/ 80294 h 522"/>
                    <a:gd name="T14" fmla="*/ 88757 w 404"/>
                    <a:gd name="T15" fmla="*/ 80294 h 522"/>
                    <a:gd name="T16" fmla="*/ 119800 w 404"/>
                    <a:gd name="T17" fmla="*/ 112412 h 522"/>
                    <a:gd name="T18" fmla="*/ 119800 w 404"/>
                    <a:gd name="T19" fmla="*/ 112412 h 522"/>
                    <a:gd name="T20" fmla="*/ 126359 w 404"/>
                    <a:gd name="T21" fmla="*/ 210501 h 522"/>
                    <a:gd name="T22" fmla="*/ 126359 w 404"/>
                    <a:gd name="T23" fmla="*/ 210501 h 522"/>
                    <a:gd name="T24" fmla="*/ 167895 w 404"/>
                    <a:gd name="T25" fmla="*/ 71180 h 522"/>
                    <a:gd name="T26" fmla="*/ 167895 w 404"/>
                    <a:gd name="T27" fmla="*/ 71180 h 522"/>
                    <a:gd name="T28" fmla="*/ 94878 w 404"/>
                    <a:gd name="T29" fmla="*/ 2170 h 522"/>
                    <a:gd name="T30" fmla="*/ 94878 w 404"/>
                    <a:gd name="T31" fmla="*/ 2170 h 522"/>
                    <a:gd name="T32" fmla="*/ 20112 w 404"/>
                    <a:gd name="T33" fmla="*/ 60329 h 522"/>
                    <a:gd name="T34" fmla="*/ 20112 w 404"/>
                    <a:gd name="T35" fmla="*/ 60329 h 522"/>
                    <a:gd name="T36" fmla="*/ 48970 w 404"/>
                    <a:gd name="T37" fmla="*/ 226126 h 5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4" h="522">
                      <a:moveTo>
                        <a:pt x="112" y="521"/>
                      </a:moveTo>
                      <a:lnTo>
                        <a:pt x="112" y="521"/>
                      </a:lnTo>
                      <a:cubicBezTo>
                        <a:pt x="113" y="456"/>
                        <a:pt x="113" y="395"/>
                        <a:pt x="115" y="335"/>
                      </a:cubicBezTo>
                      <a:cubicBezTo>
                        <a:pt x="116" y="318"/>
                        <a:pt x="115" y="297"/>
                        <a:pt x="123" y="285"/>
                      </a:cubicBezTo>
                      <a:cubicBezTo>
                        <a:pt x="147" y="250"/>
                        <a:pt x="176" y="217"/>
                        <a:pt x="203" y="185"/>
                      </a:cubicBezTo>
                      <a:cubicBezTo>
                        <a:pt x="227" y="209"/>
                        <a:pt x="256" y="230"/>
                        <a:pt x="274" y="259"/>
                      </a:cubicBezTo>
                      <a:cubicBezTo>
                        <a:pt x="317" y="330"/>
                        <a:pt x="312" y="407"/>
                        <a:pt x="289" y="485"/>
                      </a:cubicBezTo>
                      <a:cubicBezTo>
                        <a:pt x="353" y="387"/>
                        <a:pt x="403" y="286"/>
                        <a:pt x="384" y="164"/>
                      </a:cubicBezTo>
                      <a:cubicBezTo>
                        <a:pt x="369" y="73"/>
                        <a:pt x="302" y="10"/>
                        <a:pt x="217" y="5"/>
                      </a:cubicBezTo>
                      <a:cubicBezTo>
                        <a:pt x="141" y="0"/>
                        <a:pt x="74" y="53"/>
                        <a:pt x="46" y="139"/>
                      </a:cubicBezTo>
                      <a:cubicBezTo>
                        <a:pt x="0" y="277"/>
                        <a:pt x="36" y="401"/>
                        <a:pt x="112" y="521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15" name="Freeform 146">
                  <a:extLst>
                    <a:ext uri="{FF2B5EF4-FFF2-40B4-BE49-F238E27FC236}">
                      <a16:creationId xmlns:a16="http://schemas.microsoft.com/office/drawing/2014/main" xmlns="" id="{0AD44849-8559-614A-9C7F-1C3309A47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255" y="5875623"/>
                  <a:ext cx="127002" cy="282558"/>
                </a:xfrm>
                <a:custGeom>
                  <a:avLst/>
                  <a:gdLst>
                    <a:gd name="T0" fmla="*/ 72 w 290"/>
                    <a:gd name="T1" fmla="*/ 0 h 648"/>
                    <a:gd name="T2" fmla="*/ 72 w 290"/>
                    <a:gd name="T3" fmla="*/ 0 h 648"/>
                    <a:gd name="T4" fmla="*/ 19 w 290"/>
                    <a:gd name="T5" fmla="*/ 331 h 648"/>
                    <a:gd name="T6" fmla="*/ 19 w 290"/>
                    <a:gd name="T7" fmla="*/ 331 h 648"/>
                    <a:gd name="T8" fmla="*/ 171 w 290"/>
                    <a:gd name="T9" fmla="*/ 619 h 648"/>
                    <a:gd name="T10" fmla="*/ 171 w 290"/>
                    <a:gd name="T11" fmla="*/ 619 h 648"/>
                    <a:gd name="T12" fmla="*/ 248 w 290"/>
                    <a:gd name="T13" fmla="*/ 637 h 648"/>
                    <a:gd name="T14" fmla="*/ 248 w 290"/>
                    <a:gd name="T15" fmla="*/ 637 h 648"/>
                    <a:gd name="T16" fmla="*/ 285 w 290"/>
                    <a:gd name="T17" fmla="*/ 556 h 648"/>
                    <a:gd name="T18" fmla="*/ 285 w 290"/>
                    <a:gd name="T19" fmla="*/ 556 h 648"/>
                    <a:gd name="T20" fmla="*/ 231 w 290"/>
                    <a:gd name="T21" fmla="*/ 388 h 648"/>
                    <a:gd name="T22" fmla="*/ 231 w 290"/>
                    <a:gd name="T23" fmla="*/ 388 h 648"/>
                    <a:gd name="T24" fmla="*/ 72 w 290"/>
                    <a:gd name="T25" fmla="*/ 0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648">
                      <a:moveTo>
                        <a:pt x="72" y="0"/>
                      </a:moveTo>
                      <a:lnTo>
                        <a:pt x="72" y="0"/>
                      </a:lnTo>
                      <a:cubicBezTo>
                        <a:pt x="41" y="110"/>
                        <a:pt x="0" y="216"/>
                        <a:pt x="19" y="331"/>
                      </a:cubicBezTo>
                      <a:lnTo>
                        <a:pt x="19" y="331"/>
                      </a:lnTo>
                      <a:cubicBezTo>
                        <a:pt x="38" y="443"/>
                        <a:pt x="72" y="550"/>
                        <a:pt x="171" y="619"/>
                      </a:cubicBezTo>
                      <a:lnTo>
                        <a:pt x="171" y="619"/>
                      </a:lnTo>
                      <a:cubicBezTo>
                        <a:pt x="192" y="634"/>
                        <a:pt x="233" y="647"/>
                        <a:pt x="248" y="637"/>
                      </a:cubicBezTo>
                      <a:lnTo>
                        <a:pt x="248" y="637"/>
                      </a:lnTo>
                      <a:cubicBezTo>
                        <a:pt x="270" y="621"/>
                        <a:pt x="289" y="581"/>
                        <a:pt x="285" y="556"/>
                      </a:cubicBezTo>
                      <a:lnTo>
                        <a:pt x="285" y="556"/>
                      </a:lnTo>
                      <a:cubicBezTo>
                        <a:pt x="276" y="498"/>
                        <a:pt x="260" y="439"/>
                        <a:pt x="231" y="388"/>
                      </a:cubicBezTo>
                      <a:lnTo>
                        <a:pt x="231" y="388"/>
                      </a:lnTo>
                      <a:cubicBezTo>
                        <a:pt x="161" y="266"/>
                        <a:pt x="81" y="149"/>
                        <a:pt x="72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6" name="Freeform 147">
                  <a:extLst>
                    <a:ext uri="{FF2B5EF4-FFF2-40B4-BE49-F238E27FC236}">
                      <a16:creationId xmlns:a16="http://schemas.microsoft.com/office/drawing/2014/main" xmlns="" id="{8D7C7BC3-A977-D64C-AE88-EF349753F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0823" y="5555297"/>
                  <a:ext cx="344492" cy="100006"/>
                </a:xfrm>
                <a:custGeom>
                  <a:avLst/>
                  <a:gdLst>
                    <a:gd name="T0" fmla="*/ 0 w 792"/>
                    <a:gd name="T1" fmla="*/ 46 h 229"/>
                    <a:gd name="T2" fmla="*/ 0 w 792"/>
                    <a:gd name="T3" fmla="*/ 46 h 229"/>
                    <a:gd name="T4" fmla="*/ 441 w 792"/>
                    <a:gd name="T5" fmla="*/ 222 h 229"/>
                    <a:gd name="T6" fmla="*/ 441 w 792"/>
                    <a:gd name="T7" fmla="*/ 222 h 229"/>
                    <a:gd name="T8" fmla="*/ 710 w 792"/>
                    <a:gd name="T9" fmla="*/ 164 h 229"/>
                    <a:gd name="T10" fmla="*/ 710 w 792"/>
                    <a:gd name="T11" fmla="*/ 164 h 229"/>
                    <a:gd name="T12" fmla="*/ 752 w 792"/>
                    <a:gd name="T13" fmla="*/ 128 h 229"/>
                    <a:gd name="T14" fmla="*/ 752 w 792"/>
                    <a:gd name="T15" fmla="*/ 128 h 229"/>
                    <a:gd name="T16" fmla="*/ 769 w 792"/>
                    <a:gd name="T17" fmla="*/ 35 h 229"/>
                    <a:gd name="T18" fmla="*/ 769 w 792"/>
                    <a:gd name="T19" fmla="*/ 35 h 229"/>
                    <a:gd name="T20" fmla="*/ 678 w 792"/>
                    <a:gd name="T21" fmla="*/ 13 h 229"/>
                    <a:gd name="T22" fmla="*/ 678 w 792"/>
                    <a:gd name="T23" fmla="*/ 13 h 229"/>
                    <a:gd name="T24" fmla="*/ 528 w 792"/>
                    <a:gd name="T25" fmla="*/ 61 h 229"/>
                    <a:gd name="T26" fmla="*/ 528 w 792"/>
                    <a:gd name="T27" fmla="*/ 61 h 229"/>
                    <a:gd name="T28" fmla="*/ 0 w 792"/>
                    <a:gd name="T29" fmla="*/ 46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2" h="229">
                      <a:moveTo>
                        <a:pt x="0" y="46"/>
                      </a:moveTo>
                      <a:lnTo>
                        <a:pt x="0" y="46"/>
                      </a:lnTo>
                      <a:cubicBezTo>
                        <a:pt x="128" y="182"/>
                        <a:pt x="281" y="212"/>
                        <a:pt x="441" y="222"/>
                      </a:cubicBezTo>
                      <a:lnTo>
                        <a:pt x="441" y="222"/>
                      </a:lnTo>
                      <a:cubicBezTo>
                        <a:pt x="535" y="228"/>
                        <a:pt x="627" y="217"/>
                        <a:pt x="710" y="164"/>
                      </a:cubicBezTo>
                      <a:lnTo>
                        <a:pt x="710" y="164"/>
                      </a:lnTo>
                      <a:cubicBezTo>
                        <a:pt x="725" y="154"/>
                        <a:pt x="740" y="142"/>
                        <a:pt x="752" y="128"/>
                      </a:cubicBezTo>
                      <a:lnTo>
                        <a:pt x="752" y="128"/>
                      </a:lnTo>
                      <a:cubicBezTo>
                        <a:pt x="775" y="101"/>
                        <a:pt x="791" y="70"/>
                        <a:pt x="769" y="35"/>
                      </a:cubicBezTo>
                      <a:lnTo>
                        <a:pt x="769" y="35"/>
                      </a:lnTo>
                      <a:cubicBezTo>
                        <a:pt x="746" y="0"/>
                        <a:pt x="713" y="2"/>
                        <a:pt x="678" y="13"/>
                      </a:cubicBezTo>
                      <a:lnTo>
                        <a:pt x="678" y="13"/>
                      </a:lnTo>
                      <a:cubicBezTo>
                        <a:pt x="628" y="29"/>
                        <a:pt x="578" y="47"/>
                        <a:pt x="528" y="61"/>
                      </a:cubicBezTo>
                      <a:lnTo>
                        <a:pt x="528" y="61"/>
                      </a:lnTo>
                      <a:cubicBezTo>
                        <a:pt x="356" y="109"/>
                        <a:pt x="183" y="136"/>
                        <a:pt x="0" y="4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7" name="Freeform 148">
                  <a:extLst>
                    <a:ext uri="{FF2B5EF4-FFF2-40B4-BE49-F238E27FC236}">
                      <a16:creationId xmlns:a16="http://schemas.microsoft.com/office/drawing/2014/main" xmlns="" id="{628C9520-7468-B44E-8F28-0B2A692D7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3014" y="5910344"/>
                  <a:ext cx="279404" cy="233349"/>
                </a:xfrm>
                <a:custGeom>
                  <a:avLst/>
                  <a:gdLst>
                    <a:gd name="T0" fmla="*/ 0 w 644"/>
                    <a:gd name="T1" fmla="*/ 5 h 537"/>
                    <a:gd name="T2" fmla="*/ 0 w 644"/>
                    <a:gd name="T3" fmla="*/ 5 h 537"/>
                    <a:gd name="T4" fmla="*/ 221 w 644"/>
                    <a:gd name="T5" fmla="*/ 369 h 537"/>
                    <a:gd name="T6" fmla="*/ 221 w 644"/>
                    <a:gd name="T7" fmla="*/ 369 h 537"/>
                    <a:gd name="T8" fmla="*/ 544 w 644"/>
                    <a:gd name="T9" fmla="*/ 525 h 537"/>
                    <a:gd name="T10" fmla="*/ 544 w 644"/>
                    <a:gd name="T11" fmla="*/ 525 h 537"/>
                    <a:gd name="T12" fmla="*/ 549 w 644"/>
                    <a:gd name="T13" fmla="*/ 524 h 537"/>
                    <a:gd name="T14" fmla="*/ 549 w 644"/>
                    <a:gd name="T15" fmla="*/ 524 h 537"/>
                    <a:gd name="T16" fmla="*/ 643 w 644"/>
                    <a:gd name="T17" fmla="*/ 487 h 537"/>
                    <a:gd name="T18" fmla="*/ 643 w 644"/>
                    <a:gd name="T19" fmla="*/ 487 h 537"/>
                    <a:gd name="T20" fmla="*/ 582 w 644"/>
                    <a:gd name="T21" fmla="*/ 393 h 537"/>
                    <a:gd name="T22" fmla="*/ 582 w 644"/>
                    <a:gd name="T23" fmla="*/ 393 h 537"/>
                    <a:gd name="T24" fmla="*/ 467 w 644"/>
                    <a:gd name="T25" fmla="*/ 342 h 537"/>
                    <a:gd name="T26" fmla="*/ 467 w 644"/>
                    <a:gd name="T27" fmla="*/ 342 h 537"/>
                    <a:gd name="T28" fmla="*/ 112 w 644"/>
                    <a:gd name="T29" fmla="*/ 109 h 537"/>
                    <a:gd name="T30" fmla="*/ 112 w 644"/>
                    <a:gd name="T31" fmla="*/ 109 h 537"/>
                    <a:gd name="T32" fmla="*/ 13 w 644"/>
                    <a:gd name="T33" fmla="*/ 0 h 537"/>
                    <a:gd name="T34" fmla="*/ 13 w 644"/>
                    <a:gd name="T35" fmla="*/ 0 h 537"/>
                    <a:gd name="T36" fmla="*/ 0 w 644"/>
                    <a:gd name="T37" fmla="*/ 5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4" h="53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73" y="127"/>
                        <a:pt x="134" y="258"/>
                        <a:pt x="221" y="369"/>
                      </a:cubicBezTo>
                      <a:lnTo>
                        <a:pt x="221" y="369"/>
                      </a:lnTo>
                      <a:cubicBezTo>
                        <a:pt x="298" y="466"/>
                        <a:pt x="406" y="536"/>
                        <a:pt x="544" y="525"/>
                      </a:cubicBezTo>
                      <a:lnTo>
                        <a:pt x="544" y="525"/>
                      </a:lnTo>
                      <a:cubicBezTo>
                        <a:pt x="545" y="525"/>
                        <a:pt x="548" y="525"/>
                        <a:pt x="549" y="524"/>
                      </a:cubicBezTo>
                      <a:lnTo>
                        <a:pt x="549" y="524"/>
                      </a:lnTo>
                      <a:cubicBezTo>
                        <a:pt x="580" y="512"/>
                        <a:pt x="612" y="499"/>
                        <a:pt x="643" y="487"/>
                      </a:cubicBezTo>
                      <a:lnTo>
                        <a:pt x="643" y="487"/>
                      </a:lnTo>
                      <a:cubicBezTo>
                        <a:pt x="623" y="455"/>
                        <a:pt x="610" y="415"/>
                        <a:pt x="582" y="393"/>
                      </a:cubicBezTo>
                      <a:lnTo>
                        <a:pt x="582" y="393"/>
                      </a:lnTo>
                      <a:cubicBezTo>
                        <a:pt x="550" y="368"/>
                        <a:pt x="507" y="353"/>
                        <a:pt x="467" y="342"/>
                      </a:cubicBezTo>
                      <a:lnTo>
                        <a:pt x="467" y="342"/>
                      </a:lnTo>
                      <a:cubicBezTo>
                        <a:pt x="323" y="302"/>
                        <a:pt x="199" y="235"/>
                        <a:pt x="112" y="109"/>
                      </a:cubicBezTo>
                      <a:lnTo>
                        <a:pt x="112" y="109"/>
                      </a:lnTo>
                      <a:cubicBezTo>
                        <a:pt x="84" y="69"/>
                        <a:pt x="46" y="36"/>
                        <a:pt x="13" y="0"/>
                      </a:cubicBezTo>
                      <a:lnTo>
                        <a:pt x="13" y="0"/>
                      </a:lnTo>
                      <a:cubicBezTo>
                        <a:pt x="9" y="2"/>
                        <a:pt x="5" y="4"/>
                        <a:pt x="0" y="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8" name="Freeform 149">
                  <a:extLst>
                    <a:ext uri="{FF2B5EF4-FFF2-40B4-BE49-F238E27FC236}">
                      <a16:creationId xmlns:a16="http://schemas.microsoft.com/office/drawing/2014/main" xmlns="" id="{A1BEE3C4-B304-094F-BF81-7F19D562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135" y="5614884"/>
                  <a:ext cx="155577" cy="290495"/>
                </a:xfrm>
                <a:custGeom>
                  <a:avLst/>
                  <a:gdLst>
                    <a:gd name="T0" fmla="*/ 0 w 359"/>
                    <a:gd name="T1" fmla="*/ 670 h 671"/>
                    <a:gd name="T2" fmla="*/ 0 w 359"/>
                    <a:gd name="T3" fmla="*/ 670 h 671"/>
                    <a:gd name="T4" fmla="*/ 322 w 359"/>
                    <a:gd name="T5" fmla="*/ 287 h 671"/>
                    <a:gd name="T6" fmla="*/ 322 w 359"/>
                    <a:gd name="T7" fmla="*/ 287 h 671"/>
                    <a:gd name="T8" fmla="*/ 356 w 359"/>
                    <a:gd name="T9" fmla="*/ 88 h 671"/>
                    <a:gd name="T10" fmla="*/ 356 w 359"/>
                    <a:gd name="T11" fmla="*/ 88 h 671"/>
                    <a:gd name="T12" fmla="*/ 338 w 359"/>
                    <a:gd name="T13" fmla="*/ 38 h 671"/>
                    <a:gd name="T14" fmla="*/ 338 w 359"/>
                    <a:gd name="T15" fmla="*/ 38 h 671"/>
                    <a:gd name="T16" fmla="*/ 272 w 359"/>
                    <a:gd name="T17" fmla="*/ 2 h 671"/>
                    <a:gd name="T18" fmla="*/ 272 w 359"/>
                    <a:gd name="T19" fmla="*/ 2 h 671"/>
                    <a:gd name="T20" fmla="*/ 219 w 359"/>
                    <a:gd name="T21" fmla="*/ 55 h 671"/>
                    <a:gd name="T22" fmla="*/ 219 w 359"/>
                    <a:gd name="T23" fmla="*/ 55 h 671"/>
                    <a:gd name="T24" fmla="*/ 168 w 359"/>
                    <a:gd name="T25" fmla="*/ 225 h 671"/>
                    <a:gd name="T26" fmla="*/ 168 w 359"/>
                    <a:gd name="T27" fmla="*/ 225 h 671"/>
                    <a:gd name="T28" fmla="*/ 0 w 359"/>
                    <a:gd name="T29" fmla="*/ 67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9" h="671">
                      <a:moveTo>
                        <a:pt x="0" y="670"/>
                      </a:moveTo>
                      <a:lnTo>
                        <a:pt x="0" y="670"/>
                      </a:lnTo>
                      <a:cubicBezTo>
                        <a:pt x="130" y="561"/>
                        <a:pt x="266" y="456"/>
                        <a:pt x="322" y="287"/>
                      </a:cubicBezTo>
                      <a:lnTo>
                        <a:pt x="322" y="287"/>
                      </a:lnTo>
                      <a:cubicBezTo>
                        <a:pt x="343" y="224"/>
                        <a:pt x="347" y="155"/>
                        <a:pt x="356" y="88"/>
                      </a:cubicBezTo>
                      <a:lnTo>
                        <a:pt x="356" y="88"/>
                      </a:lnTo>
                      <a:cubicBezTo>
                        <a:pt x="358" y="72"/>
                        <a:pt x="350" y="49"/>
                        <a:pt x="338" y="38"/>
                      </a:cubicBezTo>
                      <a:lnTo>
                        <a:pt x="338" y="38"/>
                      </a:lnTo>
                      <a:cubicBezTo>
                        <a:pt x="319" y="21"/>
                        <a:pt x="292" y="0"/>
                        <a:pt x="272" y="2"/>
                      </a:cubicBezTo>
                      <a:lnTo>
                        <a:pt x="272" y="2"/>
                      </a:lnTo>
                      <a:cubicBezTo>
                        <a:pt x="252" y="5"/>
                        <a:pt x="227" y="33"/>
                        <a:pt x="219" y="55"/>
                      </a:cubicBezTo>
                      <a:lnTo>
                        <a:pt x="219" y="55"/>
                      </a:lnTo>
                      <a:cubicBezTo>
                        <a:pt x="197" y="110"/>
                        <a:pt x="178" y="167"/>
                        <a:pt x="168" y="225"/>
                      </a:cubicBezTo>
                      <a:lnTo>
                        <a:pt x="168" y="225"/>
                      </a:lnTo>
                      <a:cubicBezTo>
                        <a:pt x="142" y="385"/>
                        <a:pt x="95" y="536"/>
                        <a:pt x="0" y="67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19" name="Freeform 150">
                  <a:extLst>
                    <a:ext uri="{FF2B5EF4-FFF2-40B4-BE49-F238E27FC236}">
                      <a16:creationId xmlns:a16="http://schemas.microsoft.com/office/drawing/2014/main" xmlns="" id="{A83FFD12-17B2-DE42-AC66-37CB4991F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6503" y="6330955"/>
                  <a:ext cx="401644" cy="196838"/>
                </a:xfrm>
                <a:custGeom>
                  <a:avLst/>
                  <a:gdLst>
                    <a:gd name="T0" fmla="*/ 16 w 921"/>
                    <a:gd name="T1" fmla="*/ 451 h 452"/>
                    <a:gd name="T2" fmla="*/ 16 w 921"/>
                    <a:gd name="T3" fmla="*/ 451 h 452"/>
                    <a:gd name="T4" fmla="*/ 230 w 921"/>
                    <a:gd name="T5" fmla="*/ 231 h 452"/>
                    <a:gd name="T6" fmla="*/ 230 w 921"/>
                    <a:gd name="T7" fmla="*/ 231 h 452"/>
                    <a:gd name="T8" fmla="*/ 697 w 921"/>
                    <a:gd name="T9" fmla="*/ 150 h 452"/>
                    <a:gd name="T10" fmla="*/ 697 w 921"/>
                    <a:gd name="T11" fmla="*/ 150 h 452"/>
                    <a:gd name="T12" fmla="*/ 868 w 921"/>
                    <a:gd name="T13" fmla="*/ 151 h 452"/>
                    <a:gd name="T14" fmla="*/ 868 w 921"/>
                    <a:gd name="T15" fmla="*/ 151 h 452"/>
                    <a:gd name="T16" fmla="*/ 919 w 921"/>
                    <a:gd name="T17" fmla="*/ 108 h 452"/>
                    <a:gd name="T18" fmla="*/ 919 w 921"/>
                    <a:gd name="T19" fmla="*/ 108 h 452"/>
                    <a:gd name="T20" fmla="*/ 886 w 921"/>
                    <a:gd name="T21" fmla="*/ 41 h 452"/>
                    <a:gd name="T22" fmla="*/ 886 w 921"/>
                    <a:gd name="T23" fmla="*/ 41 h 452"/>
                    <a:gd name="T24" fmla="*/ 830 w 921"/>
                    <a:gd name="T25" fmla="*/ 22 h 452"/>
                    <a:gd name="T26" fmla="*/ 830 w 921"/>
                    <a:gd name="T27" fmla="*/ 22 h 452"/>
                    <a:gd name="T28" fmla="*/ 115 w 921"/>
                    <a:gd name="T29" fmla="*/ 274 h 452"/>
                    <a:gd name="T30" fmla="*/ 115 w 921"/>
                    <a:gd name="T31" fmla="*/ 274 h 452"/>
                    <a:gd name="T32" fmla="*/ 0 w 921"/>
                    <a:gd name="T33" fmla="*/ 439 h 452"/>
                    <a:gd name="T34" fmla="*/ 0 w 921"/>
                    <a:gd name="T35" fmla="*/ 439 h 452"/>
                    <a:gd name="T36" fmla="*/ 16 w 921"/>
                    <a:gd name="T37" fmla="*/ 451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21" h="452">
                      <a:moveTo>
                        <a:pt x="16" y="451"/>
                      </a:moveTo>
                      <a:lnTo>
                        <a:pt x="16" y="451"/>
                      </a:lnTo>
                      <a:cubicBezTo>
                        <a:pt x="65" y="356"/>
                        <a:pt x="136" y="281"/>
                        <a:pt x="230" y="231"/>
                      </a:cubicBezTo>
                      <a:lnTo>
                        <a:pt x="230" y="231"/>
                      </a:lnTo>
                      <a:cubicBezTo>
                        <a:pt x="376" y="155"/>
                        <a:pt x="529" y="115"/>
                        <a:pt x="697" y="150"/>
                      </a:cubicBezTo>
                      <a:lnTo>
                        <a:pt x="697" y="150"/>
                      </a:lnTo>
                      <a:cubicBezTo>
                        <a:pt x="752" y="162"/>
                        <a:pt x="812" y="156"/>
                        <a:pt x="868" y="151"/>
                      </a:cubicBezTo>
                      <a:lnTo>
                        <a:pt x="868" y="151"/>
                      </a:lnTo>
                      <a:cubicBezTo>
                        <a:pt x="887" y="149"/>
                        <a:pt x="918" y="124"/>
                        <a:pt x="919" y="108"/>
                      </a:cubicBezTo>
                      <a:lnTo>
                        <a:pt x="919" y="108"/>
                      </a:lnTo>
                      <a:cubicBezTo>
                        <a:pt x="920" y="86"/>
                        <a:pt x="903" y="59"/>
                        <a:pt x="886" y="41"/>
                      </a:cubicBezTo>
                      <a:lnTo>
                        <a:pt x="886" y="41"/>
                      </a:lnTo>
                      <a:cubicBezTo>
                        <a:pt x="874" y="28"/>
                        <a:pt x="849" y="24"/>
                        <a:pt x="830" y="22"/>
                      </a:cubicBezTo>
                      <a:lnTo>
                        <a:pt x="830" y="22"/>
                      </a:lnTo>
                      <a:cubicBezTo>
                        <a:pt x="554" y="0"/>
                        <a:pt x="310" y="70"/>
                        <a:pt x="115" y="274"/>
                      </a:cubicBezTo>
                      <a:lnTo>
                        <a:pt x="115" y="274"/>
                      </a:lnTo>
                      <a:cubicBezTo>
                        <a:pt x="70" y="322"/>
                        <a:pt x="38" y="384"/>
                        <a:pt x="0" y="439"/>
                      </a:cubicBezTo>
                      <a:lnTo>
                        <a:pt x="0" y="439"/>
                      </a:lnTo>
                      <a:cubicBezTo>
                        <a:pt x="6" y="443"/>
                        <a:pt x="11" y="447"/>
                        <a:pt x="16" y="45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0" name="Freeform 151">
                  <a:extLst>
                    <a:ext uri="{FF2B5EF4-FFF2-40B4-BE49-F238E27FC236}">
                      <a16:creationId xmlns:a16="http://schemas.microsoft.com/office/drawing/2014/main" xmlns="" id="{319A9AF5-AC56-2546-8E79-C9537D378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6562" y="6140042"/>
                  <a:ext cx="211200" cy="339839"/>
                </a:xfrm>
                <a:custGeom>
                  <a:avLst/>
                  <a:gdLst>
                    <a:gd name="T0" fmla="*/ 210765 w 486"/>
                    <a:gd name="T1" fmla="*/ 339404 h 782"/>
                    <a:gd name="T2" fmla="*/ 210765 w 486"/>
                    <a:gd name="T3" fmla="*/ 339404 h 782"/>
                    <a:gd name="T4" fmla="*/ 185995 w 486"/>
                    <a:gd name="T5" fmla="*/ 233368 h 782"/>
                    <a:gd name="T6" fmla="*/ 185995 w 486"/>
                    <a:gd name="T7" fmla="*/ 233368 h 782"/>
                    <a:gd name="T8" fmla="*/ 55625 w 486"/>
                    <a:gd name="T9" fmla="*/ 17383 h 782"/>
                    <a:gd name="T10" fmla="*/ 55625 w 486"/>
                    <a:gd name="T11" fmla="*/ 17383 h 782"/>
                    <a:gd name="T12" fmla="*/ 37373 w 486"/>
                    <a:gd name="T13" fmla="*/ 2173 h 782"/>
                    <a:gd name="T14" fmla="*/ 37373 w 486"/>
                    <a:gd name="T15" fmla="*/ 2173 h 782"/>
                    <a:gd name="T16" fmla="*/ 3477 w 486"/>
                    <a:gd name="T17" fmla="*/ 5649 h 782"/>
                    <a:gd name="T18" fmla="*/ 3477 w 486"/>
                    <a:gd name="T19" fmla="*/ 5649 h 782"/>
                    <a:gd name="T20" fmla="*/ 5649 w 486"/>
                    <a:gd name="T21" fmla="*/ 33897 h 782"/>
                    <a:gd name="T22" fmla="*/ 5649 w 486"/>
                    <a:gd name="T23" fmla="*/ 33897 h 782"/>
                    <a:gd name="T24" fmla="*/ 114291 w 486"/>
                    <a:gd name="T25" fmla="*/ 176004 h 782"/>
                    <a:gd name="T26" fmla="*/ 114291 w 486"/>
                    <a:gd name="T27" fmla="*/ 176004 h 782"/>
                    <a:gd name="T28" fmla="*/ 200770 w 486"/>
                    <a:gd name="T29" fmla="*/ 334624 h 782"/>
                    <a:gd name="T30" fmla="*/ 200770 w 486"/>
                    <a:gd name="T31" fmla="*/ 334624 h 782"/>
                    <a:gd name="T32" fmla="*/ 210765 w 486"/>
                    <a:gd name="T33" fmla="*/ 339404 h 7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86" h="782">
                      <a:moveTo>
                        <a:pt x="485" y="781"/>
                      </a:moveTo>
                      <a:lnTo>
                        <a:pt x="485" y="781"/>
                      </a:lnTo>
                      <a:cubicBezTo>
                        <a:pt x="465" y="693"/>
                        <a:pt x="455" y="613"/>
                        <a:pt x="428" y="537"/>
                      </a:cubicBezTo>
                      <a:cubicBezTo>
                        <a:pt x="364" y="351"/>
                        <a:pt x="257" y="188"/>
                        <a:pt x="128" y="40"/>
                      </a:cubicBezTo>
                      <a:cubicBezTo>
                        <a:pt x="115" y="26"/>
                        <a:pt x="101" y="7"/>
                        <a:pt x="86" y="5"/>
                      </a:cubicBezTo>
                      <a:cubicBezTo>
                        <a:pt x="60" y="0"/>
                        <a:pt x="30" y="2"/>
                        <a:pt x="8" y="13"/>
                      </a:cubicBezTo>
                      <a:cubicBezTo>
                        <a:pt x="0" y="17"/>
                        <a:pt x="1" y="62"/>
                        <a:pt x="13" y="78"/>
                      </a:cubicBezTo>
                      <a:cubicBezTo>
                        <a:pt x="94" y="189"/>
                        <a:pt x="179" y="296"/>
                        <a:pt x="263" y="405"/>
                      </a:cubicBezTo>
                      <a:cubicBezTo>
                        <a:pt x="348" y="516"/>
                        <a:pt x="415" y="637"/>
                        <a:pt x="462" y="770"/>
                      </a:cubicBezTo>
                      <a:cubicBezTo>
                        <a:pt x="463" y="771"/>
                        <a:pt x="468" y="772"/>
                        <a:pt x="485" y="78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21" name="Freeform 152">
                  <a:extLst>
                    <a:ext uri="{FF2B5EF4-FFF2-40B4-BE49-F238E27FC236}">
                      <a16:creationId xmlns:a16="http://schemas.microsoft.com/office/drawing/2014/main" xmlns="" id="{68B7783A-06BE-444A-8579-4772FE3EA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6268" y="5182343"/>
                  <a:ext cx="241304" cy="250810"/>
                </a:xfrm>
                <a:custGeom>
                  <a:avLst/>
                  <a:gdLst>
                    <a:gd name="T0" fmla="*/ 0 w 557"/>
                    <a:gd name="T1" fmla="*/ 575 h 576"/>
                    <a:gd name="T2" fmla="*/ 0 w 557"/>
                    <a:gd name="T3" fmla="*/ 575 h 576"/>
                    <a:gd name="T4" fmla="*/ 165 w 557"/>
                    <a:gd name="T5" fmla="*/ 369 h 576"/>
                    <a:gd name="T6" fmla="*/ 165 w 557"/>
                    <a:gd name="T7" fmla="*/ 369 h 576"/>
                    <a:gd name="T8" fmla="*/ 391 w 557"/>
                    <a:gd name="T9" fmla="*/ 235 h 576"/>
                    <a:gd name="T10" fmla="*/ 391 w 557"/>
                    <a:gd name="T11" fmla="*/ 235 h 576"/>
                    <a:gd name="T12" fmla="*/ 514 w 557"/>
                    <a:gd name="T13" fmla="*/ 124 h 576"/>
                    <a:gd name="T14" fmla="*/ 514 w 557"/>
                    <a:gd name="T15" fmla="*/ 124 h 576"/>
                    <a:gd name="T16" fmla="*/ 522 w 557"/>
                    <a:gd name="T17" fmla="*/ 34 h 576"/>
                    <a:gd name="T18" fmla="*/ 522 w 557"/>
                    <a:gd name="T19" fmla="*/ 34 h 576"/>
                    <a:gd name="T20" fmla="*/ 414 w 557"/>
                    <a:gd name="T21" fmla="*/ 21 h 576"/>
                    <a:gd name="T22" fmla="*/ 414 w 557"/>
                    <a:gd name="T23" fmla="*/ 21 h 576"/>
                    <a:gd name="T24" fmla="*/ 175 w 557"/>
                    <a:gd name="T25" fmla="*/ 223 h 576"/>
                    <a:gd name="T26" fmla="*/ 175 w 557"/>
                    <a:gd name="T27" fmla="*/ 223 h 576"/>
                    <a:gd name="T28" fmla="*/ 0 w 557"/>
                    <a:gd name="T29" fmla="*/ 575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57" h="576">
                      <a:moveTo>
                        <a:pt x="0" y="575"/>
                      </a:moveTo>
                      <a:lnTo>
                        <a:pt x="0" y="575"/>
                      </a:lnTo>
                      <a:cubicBezTo>
                        <a:pt x="57" y="502"/>
                        <a:pt x="101" y="424"/>
                        <a:pt x="165" y="369"/>
                      </a:cubicBezTo>
                      <a:lnTo>
                        <a:pt x="165" y="369"/>
                      </a:lnTo>
                      <a:cubicBezTo>
                        <a:pt x="230" y="313"/>
                        <a:pt x="318" y="283"/>
                        <a:pt x="391" y="235"/>
                      </a:cubicBezTo>
                      <a:lnTo>
                        <a:pt x="391" y="235"/>
                      </a:lnTo>
                      <a:cubicBezTo>
                        <a:pt x="437" y="205"/>
                        <a:pt x="477" y="165"/>
                        <a:pt x="514" y="124"/>
                      </a:cubicBezTo>
                      <a:lnTo>
                        <a:pt x="514" y="124"/>
                      </a:lnTo>
                      <a:cubicBezTo>
                        <a:pt x="537" y="99"/>
                        <a:pt x="556" y="66"/>
                        <a:pt x="522" y="34"/>
                      </a:cubicBezTo>
                      <a:lnTo>
                        <a:pt x="522" y="34"/>
                      </a:lnTo>
                      <a:cubicBezTo>
                        <a:pt x="490" y="3"/>
                        <a:pt x="454" y="0"/>
                        <a:pt x="414" y="21"/>
                      </a:cubicBezTo>
                      <a:lnTo>
                        <a:pt x="414" y="21"/>
                      </a:lnTo>
                      <a:cubicBezTo>
                        <a:pt x="320" y="71"/>
                        <a:pt x="243" y="142"/>
                        <a:pt x="175" y="223"/>
                      </a:cubicBezTo>
                      <a:lnTo>
                        <a:pt x="175" y="223"/>
                      </a:lnTo>
                      <a:cubicBezTo>
                        <a:pt x="90" y="324"/>
                        <a:pt x="32" y="441"/>
                        <a:pt x="0" y="57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2" name="Freeform 153">
                  <a:extLst>
                    <a:ext uri="{FF2B5EF4-FFF2-40B4-BE49-F238E27FC236}">
                      <a16:creationId xmlns:a16="http://schemas.microsoft.com/office/drawing/2014/main" xmlns="" id="{A422487B-12CE-864D-8D71-3096149A63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8144" y="5701206"/>
                  <a:ext cx="201615" cy="225411"/>
                </a:xfrm>
                <a:custGeom>
                  <a:avLst/>
                  <a:gdLst>
                    <a:gd name="T0" fmla="*/ 460 w 461"/>
                    <a:gd name="T1" fmla="*/ 516 h 517"/>
                    <a:gd name="T2" fmla="*/ 460 w 461"/>
                    <a:gd name="T3" fmla="*/ 516 h 517"/>
                    <a:gd name="T4" fmla="*/ 241 w 461"/>
                    <a:gd name="T5" fmla="*/ 202 h 517"/>
                    <a:gd name="T6" fmla="*/ 241 w 461"/>
                    <a:gd name="T7" fmla="*/ 202 h 517"/>
                    <a:gd name="T8" fmla="*/ 148 w 461"/>
                    <a:gd name="T9" fmla="*/ 53 h 517"/>
                    <a:gd name="T10" fmla="*/ 148 w 461"/>
                    <a:gd name="T11" fmla="*/ 53 h 517"/>
                    <a:gd name="T12" fmla="*/ 83 w 461"/>
                    <a:gd name="T13" fmla="*/ 15 h 517"/>
                    <a:gd name="T14" fmla="*/ 83 w 461"/>
                    <a:gd name="T15" fmla="*/ 15 h 517"/>
                    <a:gd name="T16" fmla="*/ 13 w 461"/>
                    <a:gd name="T17" fmla="*/ 80 h 517"/>
                    <a:gd name="T18" fmla="*/ 13 w 461"/>
                    <a:gd name="T19" fmla="*/ 80 h 517"/>
                    <a:gd name="T20" fmla="*/ 460 w 461"/>
                    <a:gd name="T21" fmla="*/ 516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1" h="517">
                      <a:moveTo>
                        <a:pt x="460" y="516"/>
                      </a:moveTo>
                      <a:lnTo>
                        <a:pt x="460" y="516"/>
                      </a:lnTo>
                      <a:cubicBezTo>
                        <a:pt x="326" y="445"/>
                        <a:pt x="301" y="312"/>
                        <a:pt x="241" y="202"/>
                      </a:cubicBezTo>
                      <a:lnTo>
                        <a:pt x="241" y="202"/>
                      </a:lnTo>
                      <a:cubicBezTo>
                        <a:pt x="213" y="150"/>
                        <a:pt x="182" y="100"/>
                        <a:pt x="148" y="53"/>
                      </a:cubicBezTo>
                      <a:lnTo>
                        <a:pt x="148" y="53"/>
                      </a:lnTo>
                      <a:cubicBezTo>
                        <a:pt x="134" y="34"/>
                        <a:pt x="107" y="22"/>
                        <a:pt x="83" y="15"/>
                      </a:cubicBezTo>
                      <a:lnTo>
                        <a:pt x="83" y="15"/>
                      </a:lnTo>
                      <a:cubicBezTo>
                        <a:pt x="32" y="0"/>
                        <a:pt x="0" y="29"/>
                        <a:pt x="13" y="80"/>
                      </a:cubicBezTo>
                      <a:lnTo>
                        <a:pt x="13" y="80"/>
                      </a:lnTo>
                      <a:cubicBezTo>
                        <a:pt x="50" y="229"/>
                        <a:pt x="227" y="485"/>
                        <a:pt x="460" y="51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3" name="Freeform 154">
                  <a:extLst>
                    <a:ext uri="{FF2B5EF4-FFF2-40B4-BE49-F238E27FC236}">
                      <a16:creationId xmlns:a16="http://schemas.microsoft.com/office/drawing/2014/main" xmlns="" id="{12E28278-750D-8D40-BFB7-7E2D42537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1994" y="5635644"/>
                  <a:ext cx="266704" cy="165090"/>
                </a:xfrm>
                <a:custGeom>
                  <a:avLst/>
                  <a:gdLst>
                    <a:gd name="T0" fmla="*/ 10 w 614"/>
                    <a:gd name="T1" fmla="*/ 377 h 378"/>
                    <a:gd name="T2" fmla="*/ 10 w 614"/>
                    <a:gd name="T3" fmla="*/ 377 h 378"/>
                    <a:gd name="T4" fmla="*/ 344 w 614"/>
                    <a:gd name="T5" fmla="*/ 223 h 378"/>
                    <a:gd name="T6" fmla="*/ 344 w 614"/>
                    <a:gd name="T7" fmla="*/ 223 h 378"/>
                    <a:gd name="T8" fmla="*/ 567 w 614"/>
                    <a:gd name="T9" fmla="*/ 132 h 378"/>
                    <a:gd name="T10" fmla="*/ 567 w 614"/>
                    <a:gd name="T11" fmla="*/ 132 h 378"/>
                    <a:gd name="T12" fmla="*/ 597 w 614"/>
                    <a:gd name="T13" fmla="*/ 98 h 378"/>
                    <a:gd name="T14" fmla="*/ 597 w 614"/>
                    <a:gd name="T15" fmla="*/ 98 h 378"/>
                    <a:gd name="T16" fmla="*/ 605 w 614"/>
                    <a:gd name="T17" fmla="*/ 18 h 378"/>
                    <a:gd name="T18" fmla="*/ 605 w 614"/>
                    <a:gd name="T19" fmla="*/ 18 h 378"/>
                    <a:gd name="T20" fmla="*/ 537 w 614"/>
                    <a:gd name="T21" fmla="*/ 5 h 378"/>
                    <a:gd name="T22" fmla="*/ 537 w 614"/>
                    <a:gd name="T23" fmla="*/ 5 h 378"/>
                    <a:gd name="T24" fmla="*/ 39 w 614"/>
                    <a:gd name="T25" fmla="*/ 304 h 378"/>
                    <a:gd name="T26" fmla="*/ 39 w 614"/>
                    <a:gd name="T27" fmla="*/ 304 h 378"/>
                    <a:gd name="T28" fmla="*/ 0 w 614"/>
                    <a:gd name="T29" fmla="*/ 368 h 378"/>
                    <a:gd name="T30" fmla="*/ 0 w 614"/>
                    <a:gd name="T31" fmla="*/ 368 h 378"/>
                    <a:gd name="T32" fmla="*/ 10 w 614"/>
                    <a:gd name="T33" fmla="*/ 37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14" h="378">
                      <a:moveTo>
                        <a:pt x="10" y="377"/>
                      </a:moveTo>
                      <a:lnTo>
                        <a:pt x="10" y="377"/>
                      </a:lnTo>
                      <a:cubicBezTo>
                        <a:pt x="94" y="264"/>
                        <a:pt x="219" y="244"/>
                        <a:pt x="344" y="223"/>
                      </a:cubicBezTo>
                      <a:lnTo>
                        <a:pt x="344" y="223"/>
                      </a:lnTo>
                      <a:cubicBezTo>
                        <a:pt x="424" y="209"/>
                        <a:pt x="504" y="192"/>
                        <a:pt x="567" y="132"/>
                      </a:cubicBezTo>
                      <a:lnTo>
                        <a:pt x="567" y="132"/>
                      </a:lnTo>
                      <a:cubicBezTo>
                        <a:pt x="578" y="122"/>
                        <a:pt x="593" y="111"/>
                        <a:pt x="597" y="98"/>
                      </a:cubicBezTo>
                      <a:lnTo>
                        <a:pt x="597" y="98"/>
                      </a:lnTo>
                      <a:cubicBezTo>
                        <a:pt x="604" y="72"/>
                        <a:pt x="613" y="41"/>
                        <a:pt x="605" y="18"/>
                      </a:cubicBezTo>
                      <a:lnTo>
                        <a:pt x="605" y="18"/>
                      </a:lnTo>
                      <a:cubicBezTo>
                        <a:pt x="601" y="7"/>
                        <a:pt x="558" y="0"/>
                        <a:pt x="537" y="5"/>
                      </a:cubicBezTo>
                      <a:lnTo>
                        <a:pt x="537" y="5"/>
                      </a:lnTo>
                      <a:cubicBezTo>
                        <a:pt x="343" y="58"/>
                        <a:pt x="172" y="151"/>
                        <a:pt x="39" y="304"/>
                      </a:cubicBezTo>
                      <a:lnTo>
                        <a:pt x="39" y="304"/>
                      </a:lnTo>
                      <a:cubicBezTo>
                        <a:pt x="23" y="323"/>
                        <a:pt x="13" y="347"/>
                        <a:pt x="0" y="368"/>
                      </a:cubicBezTo>
                      <a:lnTo>
                        <a:pt x="0" y="368"/>
                      </a:lnTo>
                      <a:cubicBezTo>
                        <a:pt x="3" y="371"/>
                        <a:pt x="6" y="374"/>
                        <a:pt x="10" y="37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4" name="Freeform 155">
                  <a:extLst>
                    <a:ext uri="{FF2B5EF4-FFF2-40B4-BE49-F238E27FC236}">
                      <a16:creationId xmlns:a16="http://schemas.microsoft.com/office/drawing/2014/main" xmlns="" id="{C7A1AE5D-038F-7A43-A4CF-5F3925969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361" y="5872951"/>
                  <a:ext cx="247654" cy="103181"/>
                </a:xfrm>
                <a:custGeom>
                  <a:avLst/>
                  <a:gdLst>
                    <a:gd name="T0" fmla="*/ 570 w 571"/>
                    <a:gd name="T1" fmla="*/ 186 h 237"/>
                    <a:gd name="T2" fmla="*/ 570 w 571"/>
                    <a:gd name="T3" fmla="*/ 186 h 237"/>
                    <a:gd name="T4" fmla="*/ 484 w 571"/>
                    <a:gd name="T5" fmla="*/ 166 h 237"/>
                    <a:gd name="T6" fmla="*/ 484 w 571"/>
                    <a:gd name="T7" fmla="*/ 166 h 237"/>
                    <a:gd name="T8" fmla="*/ 272 w 571"/>
                    <a:gd name="T9" fmla="*/ 59 h 237"/>
                    <a:gd name="T10" fmla="*/ 272 w 571"/>
                    <a:gd name="T11" fmla="*/ 59 h 237"/>
                    <a:gd name="T12" fmla="*/ 75 w 571"/>
                    <a:gd name="T13" fmla="*/ 16 h 237"/>
                    <a:gd name="T14" fmla="*/ 75 w 571"/>
                    <a:gd name="T15" fmla="*/ 16 h 237"/>
                    <a:gd name="T16" fmla="*/ 4 w 571"/>
                    <a:gd name="T17" fmla="*/ 85 h 237"/>
                    <a:gd name="T18" fmla="*/ 4 w 571"/>
                    <a:gd name="T19" fmla="*/ 85 h 237"/>
                    <a:gd name="T20" fmla="*/ 60 w 571"/>
                    <a:gd name="T21" fmla="*/ 148 h 237"/>
                    <a:gd name="T22" fmla="*/ 60 w 571"/>
                    <a:gd name="T23" fmla="*/ 148 h 237"/>
                    <a:gd name="T24" fmla="*/ 518 w 571"/>
                    <a:gd name="T25" fmla="*/ 201 h 237"/>
                    <a:gd name="T26" fmla="*/ 518 w 571"/>
                    <a:gd name="T27" fmla="*/ 201 h 237"/>
                    <a:gd name="T28" fmla="*/ 570 w 571"/>
                    <a:gd name="T29" fmla="*/ 186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1" h="237">
                      <a:moveTo>
                        <a:pt x="570" y="186"/>
                      </a:moveTo>
                      <a:lnTo>
                        <a:pt x="570" y="186"/>
                      </a:lnTo>
                      <a:cubicBezTo>
                        <a:pt x="532" y="178"/>
                        <a:pt x="506" y="176"/>
                        <a:pt x="484" y="166"/>
                      </a:cubicBezTo>
                      <a:lnTo>
                        <a:pt x="484" y="166"/>
                      </a:lnTo>
                      <a:cubicBezTo>
                        <a:pt x="412" y="133"/>
                        <a:pt x="339" y="101"/>
                        <a:pt x="272" y="59"/>
                      </a:cubicBezTo>
                      <a:lnTo>
                        <a:pt x="272" y="59"/>
                      </a:lnTo>
                      <a:cubicBezTo>
                        <a:pt x="209" y="18"/>
                        <a:pt x="147" y="0"/>
                        <a:pt x="75" y="16"/>
                      </a:cubicBezTo>
                      <a:lnTo>
                        <a:pt x="75" y="16"/>
                      </a:lnTo>
                      <a:cubicBezTo>
                        <a:pt x="38" y="24"/>
                        <a:pt x="9" y="43"/>
                        <a:pt x="4" y="85"/>
                      </a:cubicBezTo>
                      <a:lnTo>
                        <a:pt x="4" y="85"/>
                      </a:lnTo>
                      <a:cubicBezTo>
                        <a:pt x="0" y="126"/>
                        <a:pt x="33" y="137"/>
                        <a:pt x="60" y="148"/>
                      </a:cubicBezTo>
                      <a:lnTo>
                        <a:pt x="60" y="148"/>
                      </a:lnTo>
                      <a:cubicBezTo>
                        <a:pt x="208" y="207"/>
                        <a:pt x="359" y="236"/>
                        <a:pt x="518" y="201"/>
                      </a:cubicBezTo>
                      <a:lnTo>
                        <a:pt x="518" y="201"/>
                      </a:lnTo>
                      <a:cubicBezTo>
                        <a:pt x="530" y="199"/>
                        <a:pt x="542" y="194"/>
                        <a:pt x="570" y="18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5" name="Freeform 156">
                  <a:extLst>
                    <a:ext uri="{FF2B5EF4-FFF2-40B4-BE49-F238E27FC236}">
                      <a16:creationId xmlns:a16="http://schemas.microsoft.com/office/drawing/2014/main" xmlns="" id="{328FD1CF-E2D4-B044-81F5-01280E6C85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72" y="5251100"/>
                  <a:ext cx="101602" cy="225411"/>
                </a:xfrm>
                <a:custGeom>
                  <a:avLst/>
                  <a:gdLst>
                    <a:gd name="T0" fmla="*/ 75 w 233"/>
                    <a:gd name="T1" fmla="*/ 512 h 514"/>
                    <a:gd name="T2" fmla="*/ 75 w 233"/>
                    <a:gd name="T3" fmla="*/ 512 h 514"/>
                    <a:gd name="T4" fmla="*/ 76 w 233"/>
                    <a:gd name="T5" fmla="*/ 490 h 514"/>
                    <a:gd name="T6" fmla="*/ 76 w 233"/>
                    <a:gd name="T7" fmla="*/ 490 h 514"/>
                    <a:gd name="T8" fmla="*/ 114 w 233"/>
                    <a:gd name="T9" fmla="*/ 322 h 514"/>
                    <a:gd name="T10" fmla="*/ 114 w 233"/>
                    <a:gd name="T11" fmla="*/ 322 h 514"/>
                    <a:gd name="T12" fmla="*/ 211 w 233"/>
                    <a:gd name="T13" fmla="*/ 150 h 514"/>
                    <a:gd name="T14" fmla="*/ 211 w 233"/>
                    <a:gd name="T15" fmla="*/ 150 h 514"/>
                    <a:gd name="T16" fmla="*/ 178 w 233"/>
                    <a:gd name="T17" fmla="*/ 27 h 514"/>
                    <a:gd name="T18" fmla="*/ 178 w 233"/>
                    <a:gd name="T19" fmla="*/ 27 h 514"/>
                    <a:gd name="T20" fmla="*/ 81 w 233"/>
                    <a:gd name="T21" fmla="*/ 57 h 514"/>
                    <a:gd name="T22" fmla="*/ 81 w 233"/>
                    <a:gd name="T23" fmla="*/ 57 h 514"/>
                    <a:gd name="T24" fmla="*/ 12 w 233"/>
                    <a:gd name="T25" fmla="*/ 269 h 514"/>
                    <a:gd name="T26" fmla="*/ 12 w 233"/>
                    <a:gd name="T27" fmla="*/ 269 h 514"/>
                    <a:gd name="T28" fmla="*/ 64 w 233"/>
                    <a:gd name="T29" fmla="*/ 513 h 514"/>
                    <a:gd name="T30" fmla="*/ 64 w 233"/>
                    <a:gd name="T31" fmla="*/ 513 h 514"/>
                    <a:gd name="T32" fmla="*/ 75 w 233"/>
                    <a:gd name="T33" fmla="*/ 512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3" h="514">
                      <a:moveTo>
                        <a:pt x="75" y="512"/>
                      </a:moveTo>
                      <a:lnTo>
                        <a:pt x="75" y="512"/>
                      </a:lnTo>
                      <a:cubicBezTo>
                        <a:pt x="75" y="505"/>
                        <a:pt x="78" y="497"/>
                        <a:pt x="76" y="490"/>
                      </a:cubicBezTo>
                      <a:lnTo>
                        <a:pt x="76" y="490"/>
                      </a:lnTo>
                      <a:cubicBezTo>
                        <a:pt x="61" y="427"/>
                        <a:pt x="81" y="375"/>
                        <a:pt x="114" y="322"/>
                      </a:cubicBezTo>
                      <a:lnTo>
                        <a:pt x="114" y="322"/>
                      </a:lnTo>
                      <a:cubicBezTo>
                        <a:pt x="150" y="266"/>
                        <a:pt x="181" y="208"/>
                        <a:pt x="211" y="150"/>
                      </a:cubicBezTo>
                      <a:lnTo>
                        <a:pt x="211" y="150"/>
                      </a:lnTo>
                      <a:cubicBezTo>
                        <a:pt x="232" y="110"/>
                        <a:pt x="215" y="53"/>
                        <a:pt x="178" y="27"/>
                      </a:cubicBezTo>
                      <a:lnTo>
                        <a:pt x="178" y="27"/>
                      </a:lnTo>
                      <a:cubicBezTo>
                        <a:pt x="135" y="0"/>
                        <a:pt x="104" y="30"/>
                        <a:pt x="81" y="57"/>
                      </a:cubicBezTo>
                      <a:lnTo>
                        <a:pt x="81" y="57"/>
                      </a:lnTo>
                      <a:cubicBezTo>
                        <a:pt x="30" y="117"/>
                        <a:pt x="0" y="189"/>
                        <a:pt x="12" y="269"/>
                      </a:cubicBezTo>
                      <a:lnTo>
                        <a:pt x="12" y="269"/>
                      </a:lnTo>
                      <a:cubicBezTo>
                        <a:pt x="26" y="351"/>
                        <a:pt x="47" y="431"/>
                        <a:pt x="64" y="513"/>
                      </a:cubicBezTo>
                      <a:lnTo>
                        <a:pt x="64" y="513"/>
                      </a:lnTo>
                      <a:cubicBezTo>
                        <a:pt x="68" y="513"/>
                        <a:pt x="71" y="512"/>
                        <a:pt x="75" y="51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6" name="Freeform 157">
                  <a:extLst>
                    <a:ext uri="{FF2B5EF4-FFF2-40B4-BE49-F238E27FC236}">
                      <a16:creationId xmlns:a16="http://schemas.microsoft.com/office/drawing/2014/main" xmlns="" id="{719108CD-5C22-8242-A8F8-8C48C3D9F4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8881" y="6416521"/>
                  <a:ext cx="230400" cy="159359"/>
                </a:xfrm>
                <a:custGeom>
                  <a:avLst/>
                  <a:gdLst>
                    <a:gd name="T0" fmla="*/ 4339 w 531"/>
                    <a:gd name="T1" fmla="*/ 158922 h 365"/>
                    <a:gd name="T2" fmla="*/ 4339 w 531"/>
                    <a:gd name="T3" fmla="*/ 158922 h 365"/>
                    <a:gd name="T4" fmla="*/ 13451 w 531"/>
                    <a:gd name="T5" fmla="*/ 140149 h 365"/>
                    <a:gd name="T6" fmla="*/ 13451 w 531"/>
                    <a:gd name="T7" fmla="*/ 140149 h 365"/>
                    <a:gd name="T8" fmla="*/ 144488 w 531"/>
                    <a:gd name="T9" fmla="*/ 53702 h 365"/>
                    <a:gd name="T10" fmla="*/ 144488 w 531"/>
                    <a:gd name="T11" fmla="*/ 53702 h 365"/>
                    <a:gd name="T12" fmla="*/ 209573 w 531"/>
                    <a:gd name="T13" fmla="*/ 41040 h 365"/>
                    <a:gd name="T14" fmla="*/ 209573 w 531"/>
                    <a:gd name="T15" fmla="*/ 41040 h 365"/>
                    <a:gd name="T16" fmla="*/ 229966 w 531"/>
                    <a:gd name="T17" fmla="*/ 24013 h 365"/>
                    <a:gd name="T18" fmla="*/ 229966 w 531"/>
                    <a:gd name="T19" fmla="*/ 24013 h 365"/>
                    <a:gd name="T20" fmla="*/ 209573 w 531"/>
                    <a:gd name="T21" fmla="*/ 5676 h 365"/>
                    <a:gd name="T22" fmla="*/ 209573 w 531"/>
                    <a:gd name="T23" fmla="*/ 5676 h 365"/>
                    <a:gd name="T24" fmla="*/ 153166 w 531"/>
                    <a:gd name="T25" fmla="*/ 4803 h 365"/>
                    <a:gd name="T26" fmla="*/ 153166 w 531"/>
                    <a:gd name="T27" fmla="*/ 4803 h 365"/>
                    <a:gd name="T28" fmla="*/ 4339 w 531"/>
                    <a:gd name="T29" fmla="*/ 137092 h 365"/>
                    <a:gd name="T30" fmla="*/ 4339 w 531"/>
                    <a:gd name="T31" fmla="*/ 137092 h 365"/>
                    <a:gd name="T32" fmla="*/ 0 w 531"/>
                    <a:gd name="T33" fmla="*/ 157613 h 365"/>
                    <a:gd name="T34" fmla="*/ 0 w 531"/>
                    <a:gd name="T35" fmla="*/ 157613 h 365"/>
                    <a:gd name="T36" fmla="*/ 4339 w 531"/>
                    <a:gd name="T37" fmla="*/ 158922 h 36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31" h="365">
                      <a:moveTo>
                        <a:pt x="10" y="364"/>
                      </a:moveTo>
                      <a:lnTo>
                        <a:pt x="10" y="364"/>
                      </a:lnTo>
                      <a:cubicBezTo>
                        <a:pt x="17" y="350"/>
                        <a:pt x="24" y="336"/>
                        <a:pt x="31" y="321"/>
                      </a:cubicBezTo>
                      <a:cubicBezTo>
                        <a:pt x="91" y="192"/>
                        <a:pt x="207" y="150"/>
                        <a:pt x="333" y="123"/>
                      </a:cubicBezTo>
                      <a:cubicBezTo>
                        <a:pt x="383" y="112"/>
                        <a:pt x="434" y="107"/>
                        <a:pt x="483" y="94"/>
                      </a:cubicBezTo>
                      <a:cubicBezTo>
                        <a:pt x="501" y="88"/>
                        <a:pt x="515" y="68"/>
                        <a:pt x="530" y="55"/>
                      </a:cubicBezTo>
                      <a:cubicBezTo>
                        <a:pt x="515" y="40"/>
                        <a:pt x="501" y="16"/>
                        <a:pt x="483" y="13"/>
                      </a:cubicBezTo>
                      <a:cubicBezTo>
                        <a:pt x="441" y="7"/>
                        <a:pt x="394" y="0"/>
                        <a:pt x="353" y="11"/>
                      </a:cubicBezTo>
                      <a:cubicBezTo>
                        <a:pt x="190" y="54"/>
                        <a:pt x="67" y="147"/>
                        <a:pt x="10" y="314"/>
                      </a:cubicBezTo>
                      <a:cubicBezTo>
                        <a:pt x="5" y="328"/>
                        <a:pt x="3" y="345"/>
                        <a:pt x="0" y="361"/>
                      </a:cubicBezTo>
                      <a:cubicBezTo>
                        <a:pt x="3" y="362"/>
                        <a:pt x="6" y="363"/>
                        <a:pt x="10" y="364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527" name="Freeform 158">
                  <a:extLst>
                    <a:ext uri="{FF2B5EF4-FFF2-40B4-BE49-F238E27FC236}">
                      <a16:creationId xmlns:a16="http://schemas.microsoft.com/office/drawing/2014/main" xmlns="" id="{E0E4307A-2A01-2C4B-A0A3-41CD290DB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624" y="5603067"/>
                  <a:ext cx="177803" cy="111118"/>
                </a:xfrm>
                <a:custGeom>
                  <a:avLst/>
                  <a:gdLst>
                    <a:gd name="T0" fmla="*/ 0 w 407"/>
                    <a:gd name="T1" fmla="*/ 4 h 256"/>
                    <a:gd name="T2" fmla="*/ 0 w 407"/>
                    <a:gd name="T3" fmla="*/ 4 h 256"/>
                    <a:gd name="T4" fmla="*/ 200 w 407"/>
                    <a:gd name="T5" fmla="*/ 214 h 256"/>
                    <a:gd name="T6" fmla="*/ 200 w 407"/>
                    <a:gd name="T7" fmla="*/ 214 h 256"/>
                    <a:gd name="T8" fmla="*/ 332 w 407"/>
                    <a:gd name="T9" fmla="*/ 254 h 256"/>
                    <a:gd name="T10" fmla="*/ 332 w 407"/>
                    <a:gd name="T11" fmla="*/ 254 h 256"/>
                    <a:gd name="T12" fmla="*/ 400 w 407"/>
                    <a:gd name="T13" fmla="*/ 209 h 256"/>
                    <a:gd name="T14" fmla="*/ 400 w 407"/>
                    <a:gd name="T15" fmla="*/ 209 h 256"/>
                    <a:gd name="T16" fmla="*/ 366 w 407"/>
                    <a:gd name="T17" fmla="*/ 140 h 256"/>
                    <a:gd name="T18" fmla="*/ 366 w 407"/>
                    <a:gd name="T19" fmla="*/ 140 h 256"/>
                    <a:gd name="T20" fmla="*/ 204 w 407"/>
                    <a:gd name="T21" fmla="*/ 67 h 256"/>
                    <a:gd name="T22" fmla="*/ 204 w 407"/>
                    <a:gd name="T23" fmla="*/ 67 h 256"/>
                    <a:gd name="T24" fmla="*/ 10 w 407"/>
                    <a:gd name="T25" fmla="*/ 0 h 256"/>
                    <a:gd name="T26" fmla="*/ 10 w 407"/>
                    <a:gd name="T27" fmla="*/ 0 h 256"/>
                    <a:gd name="T28" fmla="*/ 0 w 407"/>
                    <a:gd name="T29" fmla="*/ 4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7" h="256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66" y="74"/>
                        <a:pt x="127" y="151"/>
                        <a:pt x="200" y="214"/>
                      </a:cubicBezTo>
                      <a:lnTo>
                        <a:pt x="200" y="214"/>
                      </a:lnTo>
                      <a:cubicBezTo>
                        <a:pt x="232" y="241"/>
                        <a:pt x="287" y="250"/>
                        <a:pt x="332" y="254"/>
                      </a:cubicBezTo>
                      <a:lnTo>
                        <a:pt x="332" y="254"/>
                      </a:lnTo>
                      <a:cubicBezTo>
                        <a:pt x="354" y="255"/>
                        <a:pt x="391" y="230"/>
                        <a:pt x="400" y="209"/>
                      </a:cubicBezTo>
                      <a:lnTo>
                        <a:pt x="400" y="209"/>
                      </a:lnTo>
                      <a:cubicBezTo>
                        <a:pt x="406" y="192"/>
                        <a:pt x="385" y="151"/>
                        <a:pt x="366" y="140"/>
                      </a:cubicBezTo>
                      <a:lnTo>
                        <a:pt x="366" y="140"/>
                      </a:lnTo>
                      <a:cubicBezTo>
                        <a:pt x="315" y="110"/>
                        <a:pt x="260" y="88"/>
                        <a:pt x="204" y="67"/>
                      </a:cubicBezTo>
                      <a:lnTo>
                        <a:pt x="204" y="67"/>
                      </a:lnTo>
                      <a:cubicBezTo>
                        <a:pt x="140" y="43"/>
                        <a:pt x="75" y="23"/>
                        <a:pt x="10" y="0"/>
                      </a:cubicBezTo>
                      <a:lnTo>
                        <a:pt x="10" y="0"/>
                      </a:lnTo>
                      <a:cubicBezTo>
                        <a:pt x="7" y="2"/>
                        <a:pt x="4" y="3"/>
                        <a:pt x="0" y="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8" name="Freeform 159">
                  <a:extLst>
                    <a:ext uri="{FF2B5EF4-FFF2-40B4-BE49-F238E27FC236}">
                      <a16:creationId xmlns:a16="http://schemas.microsoft.com/office/drawing/2014/main" xmlns="" id="{29BB1201-045C-2E43-973D-34FD9E88D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4627" y="5852373"/>
                  <a:ext cx="153990" cy="104769"/>
                </a:xfrm>
                <a:custGeom>
                  <a:avLst/>
                  <a:gdLst>
                    <a:gd name="T0" fmla="*/ 0 w 352"/>
                    <a:gd name="T1" fmla="*/ 196 h 242"/>
                    <a:gd name="T2" fmla="*/ 0 w 352"/>
                    <a:gd name="T3" fmla="*/ 196 h 242"/>
                    <a:gd name="T4" fmla="*/ 281 w 352"/>
                    <a:gd name="T5" fmla="*/ 164 h 242"/>
                    <a:gd name="T6" fmla="*/ 281 w 352"/>
                    <a:gd name="T7" fmla="*/ 164 h 242"/>
                    <a:gd name="T8" fmla="*/ 329 w 352"/>
                    <a:gd name="T9" fmla="*/ 42 h 242"/>
                    <a:gd name="T10" fmla="*/ 329 w 352"/>
                    <a:gd name="T11" fmla="*/ 42 h 242"/>
                    <a:gd name="T12" fmla="*/ 202 w 352"/>
                    <a:gd name="T13" fmla="*/ 28 h 242"/>
                    <a:gd name="T14" fmla="*/ 202 w 352"/>
                    <a:gd name="T15" fmla="*/ 28 h 242"/>
                    <a:gd name="T16" fmla="*/ 121 w 352"/>
                    <a:gd name="T17" fmla="*/ 87 h 242"/>
                    <a:gd name="T18" fmla="*/ 121 w 352"/>
                    <a:gd name="T19" fmla="*/ 87 h 242"/>
                    <a:gd name="T20" fmla="*/ 0 w 352"/>
                    <a:gd name="T21" fmla="*/ 19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2" h="242">
                      <a:moveTo>
                        <a:pt x="0" y="196"/>
                      </a:moveTo>
                      <a:lnTo>
                        <a:pt x="0" y="196"/>
                      </a:lnTo>
                      <a:cubicBezTo>
                        <a:pt x="98" y="209"/>
                        <a:pt x="195" y="241"/>
                        <a:pt x="281" y="164"/>
                      </a:cubicBezTo>
                      <a:lnTo>
                        <a:pt x="281" y="164"/>
                      </a:lnTo>
                      <a:cubicBezTo>
                        <a:pt x="328" y="122"/>
                        <a:pt x="351" y="69"/>
                        <a:pt x="329" y="42"/>
                      </a:cubicBezTo>
                      <a:lnTo>
                        <a:pt x="329" y="42"/>
                      </a:lnTo>
                      <a:cubicBezTo>
                        <a:pt x="293" y="0"/>
                        <a:pt x="244" y="11"/>
                        <a:pt x="202" y="28"/>
                      </a:cubicBezTo>
                      <a:lnTo>
                        <a:pt x="202" y="28"/>
                      </a:lnTo>
                      <a:cubicBezTo>
                        <a:pt x="172" y="40"/>
                        <a:pt x="146" y="65"/>
                        <a:pt x="121" y="87"/>
                      </a:cubicBezTo>
                      <a:lnTo>
                        <a:pt x="121" y="87"/>
                      </a:lnTo>
                      <a:cubicBezTo>
                        <a:pt x="81" y="120"/>
                        <a:pt x="44" y="156"/>
                        <a:pt x="0" y="19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29" name="Freeform 160">
                  <a:extLst>
                    <a:ext uri="{FF2B5EF4-FFF2-40B4-BE49-F238E27FC236}">
                      <a16:creationId xmlns:a16="http://schemas.microsoft.com/office/drawing/2014/main" xmlns="" id="{7AEFCC09-42FC-3948-AB5D-A03E8DF45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4437" y="5389320"/>
                  <a:ext cx="165103" cy="125404"/>
                </a:xfrm>
                <a:custGeom>
                  <a:avLst/>
                  <a:gdLst>
                    <a:gd name="T0" fmla="*/ 371 w 379"/>
                    <a:gd name="T1" fmla="*/ 285 h 286"/>
                    <a:gd name="T2" fmla="*/ 371 w 379"/>
                    <a:gd name="T3" fmla="*/ 285 h 286"/>
                    <a:gd name="T4" fmla="*/ 218 w 379"/>
                    <a:gd name="T5" fmla="*/ 90 h 286"/>
                    <a:gd name="T6" fmla="*/ 218 w 379"/>
                    <a:gd name="T7" fmla="*/ 90 h 286"/>
                    <a:gd name="T8" fmla="*/ 38 w 379"/>
                    <a:gd name="T9" fmla="*/ 25 h 286"/>
                    <a:gd name="T10" fmla="*/ 38 w 379"/>
                    <a:gd name="T11" fmla="*/ 25 h 286"/>
                    <a:gd name="T12" fmla="*/ 15 w 379"/>
                    <a:gd name="T13" fmla="*/ 82 h 286"/>
                    <a:gd name="T14" fmla="*/ 15 w 379"/>
                    <a:gd name="T15" fmla="*/ 82 h 286"/>
                    <a:gd name="T16" fmla="*/ 35 w 379"/>
                    <a:gd name="T17" fmla="*/ 110 h 286"/>
                    <a:gd name="T18" fmla="*/ 35 w 379"/>
                    <a:gd name="T19" fmla="*/ 110 h 286"/>
                    <a:gd name="T20" fmla="*/ 373 w 379"/>
                    <a:gd name="T21" fmla="*/ 284 h 286"/>
                    <a:gd name="T22" fmla="*/ 373 w 379"/>
                    <a:gd name="T23" fmla="*/ 284 h 286"/>
                    <a:gd name="T24" fmla="*/ 371 w 379"/>
                    <a:gd name="T25" fmla="*/ 285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9" h="286">
                      <a:moveTo>
                        <a:pt x="371" y="285"/>
                      </a:moveTo>
                      <a:lnTo>
                        <a:pt x="371" y="285"/>
                      </a:lnTo>
                      <a:cubicBezTo>
                        <a:pt x="321" y="221"/>
                        <a:pt x="269" y="156"/>
                        <a:pt x="218" y="90"/>
                      </a:cubicBezTo>
                      <a:lnTo>
                        <a:pt x="218" y="90"/>
                      </a:lnTo>
                      <a:cubicBezTo>
                        <a:pt x="164" y="20"/>
                        <a:pt x="107" y="0"/>
                        <a:pt x="38" y="25"/>
                      </a:cubicBezTo>
                      <a:lnTo>
                        <a:pt x="38" y="25"/>
                      </a:lnTo>
                      <a:cubicBezTo>
                        <a:pt x="5" y="36"/>
                        <a:pt x="0" y="55"/>
                        <a:pt x="15" y="82"/>
                      </a:cubicBezTo>
                      <a:lnTo>
                        <a:pt x="15" y="82"/>
                      </a:lnTo>
                      <a:cubicBezTo>
                        <a:pt x="20" y="93"/>
                        <a:pt x="26" y="103"/>
                        <a:pt x="35" y="110"/>
                      </a:cubicBezTo>
                      <a:lnTo>
                        <a:pt x="35" y="110"/>
                      </a:lnTo>
                      <a:cubicBezTo>
                        <a:pt x="135" y="193"/>
                        <a:pt x="248" y="250"/>
                        <a:pt x="373" y="284"/>
                      </a:cubicBezTo>
                      <a:lnTo>
                        <a:pt x="373" y="284"/>
                      </a:lnTo>
                      <a:cubicBezTo>
                        <a:pt x="375" y="285"/>
                        <a:pt x="378" y="282"/>
                        <a:pt x="371" y="2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0" name="Freeform 161">
                  <a:extLst>
                    <a:ext uri="{FF2B5EF4-FFF2-40B4-BE49-F238E27FC236}">
                      <a16:creationId xmlns:a16="http://schemas.microsoft.com/office/drawing/2014/main" xmlns="" id="{2038CAA6-2D29-3847-9B28-11958C155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0444" y="5636203"/>
                  <a:ext cx="128590" cy="155565"/>
                </a:xfrm>
                <a:custGeom>
                  <a:avLst/>
                  <a:gdLst>
                    <a:gd name="T0" fmla="*/ 268 w 295"/>
                    <a:gd name="T1" fmla="*/ 0 h 357"/>
                    <a:gd name="T2" fmla="*/ 268 w 295"/>
                    <a:gd name="T3" fmla="*/ 0 h 357"/>
                    <a:gd name="T4" fmla="*/ 26 w 295"/>
                    <a:gd name="T5" fmla="*/ 356 h 357"/>
                    <a:gd name="T6" fmla="*/ 26 w 295"/>
                    <a:gd name="T7" fmla="*/ 356 h 357"/>
                    <a:gd name="T8" fmla="*/ 196 w 295"/>
                    <a:gd name="T9" fmla="*/ 195 h 357"/>
                    <a:gd name="T10" fmla="*/ 196 w 295"/>
                    <a:gd name="T11" fmla="*/ 195 h 357"/>
                    <a:gd name="T12" fmla="*/ 268 w 295"/>
                    <a:gd name="T13" fmla="*/ 0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5" h="357">
                      <a:moveTo>
                        <a:pt x="268" y="0"/>
                      </a:moveTo>
                      <a:lnTo>
                        <a:pt x="268" y="0"/>
                      </a:lnTo>
                      <a:cubicBezTo>
                        <a:pt x="124" y="37"/>
                        <a:pt x="0" y="223"/>
                        <a:pt x="26" y="356"/>
                      </a:cubicBezTo>
                      <a:lnTo>
                        <a:pt x="26" y="356"/>
                      </a:lnTo>
                      <a:cubicBezTo>
                        <a:pt x="81" y="303"/>
                        <a:pt x="138" y="248"/>
                        <a:pt x="196" y="195"/>
                      </a:cubicBezTo>
                      <a:lnTo>
                        <a:pt x="196" y="195"/>
                      </a:lnTo>
                      <a:cubicBezTo>
                        <a:pt x="271" y="127"/>
                        <a:pt x="294" y="68"/>
                        <a:pt x="268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1" name="Freeform 162">
                  <a:extLst>
                    <a:ext uri="{FF2B5EF4-FFF2-40B4-BE49-F238E27FC236}">
                      <a16:creationId xmlns:a16="http://schemas.microsoft.com/office/drawing/2014/main" xmlns="" id="{C4B719CE-9197-274E-B26C-03CAFA1AB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5376" y="5264702"/>
                  <a:ext cx="109540" cy="198425"/>
                </a:xfrm>
                <a:custGeom>
                  <a:avLst/>
                  <a:gdLst>
                    <a:gd name="T0" fmla="*/ 0 w 253"/>
                    <a:gd name="T1" fmla="*/ 454 h 455"/>
                    <a:gd name="T2" fmla="*/ 0 w 253"/>
                    <a:gd name="T3" fmla="*/ 454 h 455"/>
                    <a:gd name="T4" fmla="*/ 245 w 253"/>
                    <a:gd name="T5" fmla="*/ 126 h 455"/>
                    <a:gd name="T6" fmla="*/ 245 w 253"/>
                    <a:gd name="T7" fmla="*/ 126 h 455"/>
                    <a:gd name="T8" fmla="*/ 231 w 253"/>
                    <a:gd name="T9" fmla="*/ 16 h 455"/>
                    <a:gd name="T10" fmla="*/ 231 w 253"/>
                    <a:gd name="T11" fmla="*/ 16 h 455"/>
                    <a:gd name="T12" fmla="*/ 142 w 253"/>
                    <a:gd name="T13" fmla="*/ 81 h 455"/>
                    <a:gd name="T14" fmla="*/ 142 w 253"/>
                    <a:gd name="T15" fmla="*/ 81 h 455"/>
                    <a:gd name="T16" fmla="*/ 129 w 253"/>
                    <a:gd name="T17" fmla="*/ 119 h 455"/>
                    <a:gd name="T18" fmla="*/ 129 w 253"/>
                    <a:gd name="T19" fmla="*/ 119 h 455"/>
                    <a:gd name="T20" fmla="*/ 0 w 253"/>
                    <a:gd name="T21" fmla="*/ 454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3" h="455">
                      <a:moveTo>
                        <a:pt x="0" y="454"/>
                      </a:moveTo>
                      <a:lnTo>
                        <a:pt x="0" y="454"/>
                      </a:lnTo>
                      <a:cubicBezTo>
                        <a:pt x="110" y="364"/>
                        <a:pt x="213" y="269"/>
                        <a:pt x="245" y="126"/>
                      </a:cubicBezTo>
                      <a:lnTo>
                        <a:pt x="245" y="126"/>
                      </a:lnTo>
                      <a:cubicBezTo>
                        <a:pt x="252" y="90"/>
                        <a:pt x="247" y="23"/>
                        <a:pt x="231" y="16"/>
                      </a:cubicBezTo>
                      <a:lnTo>
                        <a:pt x="231" y="16"/>
                      </a:lnTo>
                      <a:cubicBezTo>
                        <a:pt x="188" y="0"/>
                        <a:pt x="165" y="49"/>
                        <a:pt x="142" y="81"/>
                      </a:cubicBezTo>
                      <a:lnTo>
                        <a:pt x="142" y="81"/>
                      </a:lnTo>
                      <a:cubicBezTo>
                        <a:pt x="135" y="93"/>
                        <a:pt x="131" y="107"/>
                        <a:pt x="129" y="119"/>
                      </a:cubicBezTo>
                      <a:lnTo>
                        <a:pt x="129" y="119"/>
                      </a:lnTo>
                      <a:cubicBezTo>
                        <a:pt x="113" y="242"/>
                        <a:pt x="65" y="351"/>
                        <a:pt x="0" y="454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2" name="Freeform 163">
                  <a:extLst>
                    <a:ext uri="{FF2B5EF4-FFF2-40B4-BE49-F238E27FC236}">
                      <a16:creationId xmlns:a16="http://schemas.microsoft.com/office/drawing/2014/main" xmlns="" id="{6C7F120B-C9B7-1646-B479-3F31DB6EC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7416" y="5382534"/>
                  <a:ext cx="133352" cy="115881"/>
                </a:xfrm>
                <a:custGeom>
                  <a:avLst/>
                  <a:gdLst>
                    <a:gd name="T0" fmla="*/ 0 w 304"/>
                    <a:gd name="T1" fmla="*/ 265 h 266"/>
                    <a:gd name="T2" fmla="*/ 0 w 304"/>
                    <a:gd name="T3" fmla="*/ 265 h 266"/>
                    <a:gd name="T4" fmla="*/ 271 w 304"/>
                    <a:gd name="T5" fmla="*/ 107 h 266"/>
                    <a:gd name="T6" fmla="*/ 271 w 304"/>
                    <a:gd name="T7" fmla="*/ 107 h 266"/>
                    <a:gd name="T8" fmla="*/ 293 w 304"/>
                    <a:gd name="T9" fmla="*/ 25 h 266"/>
                    <a:gd name="T10" fmla="*/ 293 w 304"/>
                    <a:gd name="T11" fmla="*/ 25 h 266"/>
                    <a:gd name="T12" fmla="*/ 212 w 304"/>
                    <a:gd name="T13" fmla="*/ 45 h 266"/>
                    <a:gd name="T14" fmla="*/ 212 w 304"/>
                    <a:gd name="T15" fmla="*/ 45 h 266"/>
                    <a:gd name="T16" fmla="*/ 191 w 304"/>
                    <a:gd name="T17" fmla="*/ 68 h 266"/>
                    <a:gd name="T18" fmla="*/ 191 w 304"/>
                    <a:gd name="T19" fmla="*/ 68 h 266"/>
                    <a:gd name="T20" fmla="*/ 0 w 304"/>
                    <a:gd name="T21" fmla="*/ 265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4" h="266">
                      <a:moveTo>
                        <a:pt x="0" y="265"/>
                      </a:moveTo>
                      <a:lnTo>
                        <a:pt x="0" y="265"/>
                      </a:lnTo>
                      <a:cubicBezTo>
                        <a:pt x="104" y="234"/>
                        <a:pt x="206" y="199"/>
                        <a:pt x="271" y="107"/>
                      </a:cubicBezTo>
                      <a:lnTo>
                        <a:pt x="271" y="107"/>
                      </a:lnTo>
                      <a:cubicBezTo>
                        <a:pt x="287" y="84"/>
                        <a:pt x="303" y="34"/>
                        <a:pt x="293" y="25"/>
                      </a:cubicBezTo>
                      <a:lnTo>
                        <a:pt x="293" y="25"/>
                      </a:lnTo>
                      <a:cubicBezTo>
                        <a:pt x="268" y="0"/>
                        <a:pt x="238" y="28"/>
                        <a:pt x="212" y="45"/>
                      </a:cubicBezTo>
                      <a:lnTo>
                        <a:pt x="212" y="45"/>
                      </a:lnTo>
                      <a:cubicBezTo>
                        <a:pt x="203" y="50"/>
                        <a:pt x="196" y="59"/>
                        <a:pt x="191" y="68"/>
                      </a:cubicBezTo>
                      <a:lnTo>
                        <a:pt x="191" y="68"/>
                      </a:lnTo>
                      <a:cubicBezTo>
                        <a:pt x="143" y="149"/>
                        <a:pt x="76" y="212"/>
                        <a:pt x="0" y="26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3" name="Freeform 164">
                  <a:extLst>
                    <a:ext uri="{FF2B5EF4-FFF2-40B4-BE49-F238E27FC236}">
                      <a16:creationId xmlns:a16="http://schemas.microsoft.com/office/drawing/2014/main" xmlns="" id="{9CB1C578-1624-B740-A5EB-65795E520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8791" y="5863127"/>
                  <a:ext cx="169865" cy="73021"/>
                </a:xfrm>
                <a:custGeom>
                  <a:avLst/>
                  <a:gdLst>
                    <a:gd name="T0" fmla="*/ 0 w 387"/>
                    <a:gd name="T1" fmla="*/ 16 h 167"/>
                    <a:gd name="T2" fmla="*/ 0 w 387"/>
                    <a:gd name="T3" fmla="*/ 16 h 167"/>
                    <a:gd name="T4" fmla="*/ 291 w 387"/>
                    <a:gd name="T5" fmla="*/ 162 h 167"/>
                    <a:gd name="T6" fmla="*/ 291 w 387"/>
                    <a:gd name="T7" fmla="*/ 162 h 167"/>
                    <a:gd name="T8" fmla="*/ 354 w 387"/>
                    <a:gd name="T9" fmla="*/ 155 h 167"/>
                    <a:gd name="T10" fmla="*/ 354 w 387"/>
                    <a:gd name="T11" fmla="*/ 155 h 167"/>
                    <a:gd name="T12" fmla="*/ 385 w 387"/>
                    <a:gd name="T13" fmla="*/ 108 h 167"/>
                    <a:gd name="T14" fmla="*/ 385 w 387"/>
                    <a:gd name="T15" fmla="*/ 108 h 167"/>
                    <a:gd name="T16" fmla="*/ 349 w 387"/>
                    <a:gd name="T17" fmla="*/ 74 h 167"/>
                    <a:gd name="T18" fmla="*/ 349 w 387"/>
                    <a:gd name="T19" fmla="*/ 74 h 167"/>
                    <a:gd name="T20" fmla="*/ 7 w 387"/>
                    <a:gd name="T21" fmla="*/ 0 h 167"/>
                    <a:gd name="T22" fmla="*/ 7 w 387"/>
                    <a:gd name="T23" fmla="*/ 0 h 167"/>
                    <a:gd name="T24" fmla="*/ 0 w 387"/>
                    <a:gd name="T25" fmla="*/ 1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7" h="167">
                      <a:moveTo>
                        <a:pt x="0" y="16"/>
                      </a:moveTo>
                      <a:lnTo>
                        <a:pt x="0" y="16"/>
                      </a:lnTo>
                      <a:cubicBezTo>
                        <a:pt x="92" y="75"/>
                        <a:pt x="180" y="141"/>
                        <a:pt x="291" y="162"/>
                      </a:cubicBezTo>
                      <a:lnTo>
                        <a:pt x="291" y="162"/>
                      </a:lnTo>
                      <a:cubicBezTo>
                        <a:pt x="311" y="166"/>
                        <a:pt x="336" y="165"/>
                        <a:pt x="354" y="155"/>
                      </a:cubicBezTo>
                      <a:lnTo>
                        <a:pt x="354" y="155"/>
                      </a:lnTo>
                      <a:cubicBezTo>
                        <a:pt x="369" y="147"/>
                        <a:pt x="384" y="125"/>
                        <a:pt x="385" y="108"/>
                      </a:cubicBezTo>
                      <a:lnTo>
                        <a:pt x="385" y="108"/>
                      </a:lnTo>
                      <a:cubicBezTo>
                        <a:pt x="386" y="98"/>
                        <a:pt x="364" y="77"/>
                        <a:pt x="349" y="74"/>
                      </a:cubicBezTo>
                      <a:lnTo>
                        <a:pt x="349" y="74"/>
                      </a:lnTo>
                      <a:cubicBezTo>
                        <a:pt x="235" y="48"/>
                        <a:pt x="121" y="24"/>
                        <a:pt x="7" y="0"/>
                      </a:cubicBezTo>
                      <a:lnTo>
                        <a:pt x="7" y="0"/>
                      </a:lnTo>
                      <a:cubicBezTo>
                        <a:pt x="4" y="6"/>
                        <a:pt x="3" y="10"/>
                        <a:pt x="0" y="1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4" name="Freeform 165">
                  <a:extLst>
                    <a:ext uri="{FF2B5EF4-FFF2-40B4-BE49-F238E27FC236}">
                      <a16:creationId xmlns:a16="http://schemas.microsoft.com/office/drawing/2014/main" xmlns="" id="{0767CC3D-D62D-7045-97C8-22E0FDDDC5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1223" y="5298591"/>
                  <a:ext cx="87313" cy="171439"/>
                </a:xfrm>
                <a:custGeom>
                  <a:avLst/>
                  <a:gdLst>
                    <a:gd name="T0" fmla="*/ 203 w 204"/>
                    <a:gd name="T1" fmla="*/ 390 h 391"/>
                    <a:gd name="T2" fmla="*/ 203 w 204"/>
                    <a:gd name="T3" fmla="*/ 390 h 391"/>
                    <a:gd name="T4" fmla="*/ 125 w 204"/>
                    <a:gd name="T5" fmla="*/ 121 h 391"/>
                    <a:gd name="T6" fmla="*/ 125 w 204"/>
                    <a:gd name="T7" fmla="*/ 121 h 391"/>
                    <a:gd name="T8" fmla="*/ 57 w 204"/>
                    <a:gd name="T9" fmla="*/ 24 h 391"/>
                    <a:gd name="T10" fmla="*/ 57 w 204"/>
                    <a:gd name="T11" fmla="*/ 24 h 391"/>
                    <a:gd name="T12" fmla="*/ 2 w 204"/>
                    <a:gd name="T13" fmla="*/ 51 h 391"/>
                    <a:gd name="T14" fmla="*/ 2 w 204"/>
                    <a:gd name="T15" fmla="*/ 51 h 391"/>
                    <a:gd name="T16" fmla="*/ 5 w 204"/>
                    <a:gd name="T17" fmla="*/ 86 h 391"/>
                    <a:gd name="T18" fmla="*/ 5 w 204"/>
                    <a:gd name="T19" fmla="*/ 86 h 391"/>
                    <a:gd name="T20" fmla="*/ 203 w 204"/>
                    <a:gd name="T21" fmla="*/ 390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4" h="391">
                      <a:moveTo>
                        <a:pt x="203" y="390"/>
                      </a:moveTo>
                      <a:lnTo>
                        <a:pt x="203" y="390"/>
                      </a:lnTo>
                      <a:cubicBezTo>
                        <a:pt x="176" y="294"/>
                        <a:pt x="155" y="206"/>
                        <a:pt x="125" y="121"/>
                      </a:cubicBezTo>
                      <a:lnTo>
                        <a:pt x="125" y="121"/>
                      </a:lnTo>
                      <a:cubicBezTo>
                        <a:pt x="112" y="85"/>
                        <a:pt x="86" y="51"/>
                        <a:pt x="57" y="24"/>
                      </a:cubicBezTo>
                      <a:lnTo>
                        <a:pt x="57" y="24"/>
                      </a:lnTo>
                      <a:cubicBezTo>
                        <a:pt x="31" y="0"/>
                        <a:pt x="6" y="13"/>
                        <a:pt x="2" y="51"/>
                      </a:cubicBezTo>
                      <a:lnTo>
                        <a:pt x="2" y="51"/>
                      </a:lnTo>
                      <a:cubicBezTo>
                        <a:pt x="1" y="63"/>
                        <a:pt x="0" y="75"/>
                        <a:pt x="5" y="86"/>
                      </a:cubicBezTo>
                      <a:lnTo>
                        <a:pt x="5" y="86"/>
                      </a:lnTo>
                      <a:cubicBezTo>
                        <a:pt x="45" y="202"/>
                        <a:pt x="111" y="300"/>
                        <a:pt x="203" y="39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5" name="Freeform 166">
                  <a:extLst>
                    <a:ext uri="{FF2B5EF4-FFF2-40B4-BE49-F238E27FC236}">
                      <a16:creationId xmlns:a16="http://schemas.microsoft.com/office/drawing/2014/main" xmlns="" id="{7D65CAB3-3B36-1E47-A9C8-3BDF0FFEDE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5000" y="5670440"/>
                  <a:ext cx="46038" cy="193663"/>
                </a:xfrm>
                <a:custGeom>
                  <a:avLst/>
                  <a:gdLst>
                    <a:gd name="T0" fmla="*/ 103 w 104"/>
                    <a:gd name="T1" fmla="*/ 443 h 444"/>
                    <a:gd name="T2" fmla="*/ 103 w 104"/>
                    <a:gd name="T3" fmla="*/ 443 h 444"/>
                    <a:gd name="T4" fmla="*/ 101 w 104"/>
                    <a:gd name="T5" fmla="*/ 48 h 444"/>
                    <a:gd name="T6" fmla="*/ 101 w 104"/>
                    <a:gd name="T7" fmla="*/ 48 h 444"/>
                    <a:gd name="T8" fmla="*/ 45 w 104"/>
                    <a:gd name="T9" fmla="*/ 3 h 444"/>
                    <a:gd name="T10" fmla="*/ 45 w 104"/>
                    <a:gd name="T11" fmla="*/ 3 h 444"/>
                    <a:gd name="T12" fmla="*/ 8 w 104"/>
                    <a:gd name="T13" fmla="*/ 45 h 444"/>
                    <a:gd name="T14" fmla="*/ 8 w 104"/>
                    <a:gd name="T15" fmla="*/ 45 h 444"/>
                    <a:gd name="T16" fmla="*/ 103 w 104"/>
                    <a:gd name="T17" fmla="*/ 443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444">
                      <a:moveTo>
                        <a:pt x="103" y="443"/>
                      </a:moveTo>
                      <a:lnTo>
                        <a:pt x="103" y="443"/>
                      </a:lnTo>
                      <a:cubicBezTo>
                        <a:pt x="102" y="311"/>
                        <a:pt x="101" y="180"/>
                        <a:pt x="101" y="48"/>
                      </a:cubicBezTo>
                      <a:lnTo>
                        <a:pt x="101" y="48"/>
                      </a:lnTo>
                      <a:cubicBezTo>
                        <a:pt x="100" y="11"/>
                        <a:pt x="75" y="5"/>
                        <a:pt x="45" y="3"/>
                      </a:cubicBezTo>
                      <a:lnTo>
                        <a:pt x="45" y="3"/>
                      </a:lnTo>
                      <a:cubicBezTo>
                        <a:pt x="14" y="0"/>
                        <a:pt x="9" y="21"/>
                        <a:pt x="8" y="45"/>
                      </a:cubicBezTo>
                      <a:lnTo>
                        <a:pt x="8" y="45"/>
                      </a:lnTo>
                      <a:cubicBezTo>
                        <a:pt x="0" y="187"/>
                        <a:pt x="66" y="313"/>
                        <a:pt x="103" y="44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6" name="Freeform 167">
                  <a:extLst>
                    <a:ext uri="{FF2B5EF4-FFF2-40B4-BE49-F238E27FC236}">
                      <a16:creationId xmlns:a16="http://schemas.microsoft.com/office/drawing/2014/main" xmlns="" id="{9A29E57E-7956-3041-A18C-974E7F651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8043" y="5718933"/>
                  <a:ext cx="39688" cy="161915"/>
                </a:xfrm>
                <a:custGeom>
                  <a:avLst/>
                  <a:gdLst>
                    <a:gd name="T0" fmla="*/ 73 w 94"/>
                    <a:gd name="T1" fmla="*/ 364 h 370"/>
                    <a:gd name="T2" fmla="*/ 73 w 94"/>
                    <a:gd name="T3" fmla="*/ 364 h 370"/>
                    <a:gd name="T4" fmla="*/ 92 w 94"/>
                    <a:gd name="T5" fmla="*/ 50 h 370"/>
                    <a:gd name="T6" fmla="*/ 92 w 94"/>
                    <a:gd name="T7" fmla="*/ 50 h 370"/>
                    <a:gd name="T8" fmla="*/ 55 w 94"/>
                    <a:gd name="T9" fmla="*/ 0 h 370"/>
                    <a:gd name="T10" fmla="*/ 55 w 94"/>
                    <a:gd name="T11" fmla="*/ 0 h 370"/>
                    <a:gd name="T12" fmla="*/ 11 w 94"/>
                    <a:gd name="T13" fmla="*/ 38 h 370"/>
                    <a:gd name="T14" fmla="*/ 11 w 94"/>
                    <a:gd name="T15" fmla="*/ 38 h 370"/>
                    <a:gd name="T16" fmla="*/ 2 w 94"/>
                    <a:gd name="T17" fmla="*/ 92 h 370"/>
                    <a:gd name="T18" fmla="*/ 2 w 94"/>
                    <a:gd name="T19" fmla="*/ 92 h 370"/>
                    <a:gd name="T20" fmla="*/ 36 w 94"/>
                    <a:gd name="T21" fmla="*/ 369 h 370"/>
                    <a:gd name="T22" fmla="*/ 36 w 94"/>
                    <a:gd name="T23" fmla="*/ 369 h 370"/>
                    <a:gd name="T24" fmla="*/ 73 w 94"/>
                    <a:gd name="T25" fmla="*/ 364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" h="370">
                      <a:moveTo>
                        <a:pt x="73" y="364"/>
                      </a:moveTo>
                      <a:lnTo>
                        <a:pt x="73" y="364"/>
                      </a:lnTo>
                      <a:cubicBezTo>
                        <a:pt x="80" y="259"/>
                        <a:pt x="89" y="155"/>
                        <a:pt x="92" y="50"/>
                      </a:cubicBezTo>
                      <a:lnTo>
                        <a:pt x="92" y="50"/>
                      </a:lnTo>
                      <a:cubicBezTo>
                        <a:pt x="93" y="34"/>
                        <a:pt x="68" y="16"/>
                        <a:pt x="55" y="0"/>
                      </a:cubicBezTo>
                      <a:lnTo>
                        <a:pt x="55" y="0"/>
                      </a:lnTo>
                      <a:cubicBezTo>
                        <a:pt x="40" y="12"/>
                        <a:pt x="20" y="22"/>
                        <a:pt x="11" y="38"/>
                      </a:cubicBezTo>
                      <a:lnTo>
                        <a:pt x="11" y="38"/>
                      </a:lnTo>
                      <a:cubicBezTo>
                        <a:pt x="3" y="53"/>
                        <a:pt x="0" y="74"/>
                        <a:pt x="2" y="92"/>
                      </a:cubicBezTo>
                      <a:lnTo>
                        <a:pt x="2" y="92"/>
                      </a:lnTo>
                      <a:cubicBezTo>
                        <a:pt x="12" y="184"/>
                        <a:pt x="25" y="276"/>
                        <a:pt x="36" y="369"/>
                      </a:cubicBezTo>
                      <a:lnTo>
                        <a:pt x="36" y="369"/>
                      </a:lnTo>
                      <a:cubicBezTo>
                        <a:pt x="49" y="367"/>
                        <a:pt x="61" y="366"/>
                        <a:pt x="73" y="36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7" name="Freeform 168">
                  <a:extLst>
                    <a:ext uri="{FF2B5EF4-FFF2-40B4-BE49-F238E27FC236}">
                      <a16:creationId xmlns:a16="http://schemas.microsoft.com/office/drawing/2014/main" xmlns="" id="{36789286-2896-104C-996C-F53F0EA93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831" y="6496216"/>
                  <a:ext cx="136528" cy="126992"/>
                </a:xfrm>
                <a:custGeom>
                  <a:avLst/>
                  <a:gdLst>
                    <a:gd name="T0" fmla="*/ 313 w 314"/>
                    <a:gd name="T1" fmla="*/ 52 h 293"/>
                    <a:gd name="T2" fmla="*/ 313 w 314"/>
                    <a:gd name="T3" fmla="*/ 52 h 293"/>
                    <a:gd name="T4" fmla="*/ 0 w 314"/>
                    <a:gd name="T5" fmla="*/ 292 h 293"/>
                    <a:gd name="T6" fmla="*/ 0 w 314"/>
                    <a:gd name="T7" fmla="*/ 292 h 293"/>
                    <a:gd name="T8" fmla="*/ 235 w 314"/>
                    <a:gd name="T9" fmla="*/ 124 h 293"/>
                    <a:gd name="T10" fmla="*/ 235 w 314"/>
                    <a:gd name="T11" fmla="*/ 124 h 293"/>
                    <a:gd name="T12" fmla="*/ 313 w 314"/>
                    <a:gd name="T13" fmla="*/ 52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293">
                      <a:moveTo>
                        <a:pt x="313" y="52"/>
                      </a:moveTo>
                      <a:lnTo>
                        <a:pt x="313" y="52"/>
                      </a:lnTo>
                      <a:cubicBezTo>
                        <a:pt x="201" y="0"/>
                        <a:pt x="13" y="139"/>
                        <a:pt x="0" y="292"/>
                      </a:cubicBezTo>
                      <a:lnTo>
                        <a:pt x="0" y="292"/>
                      </a:lnTo>
                      <a:cubicBezTo>
                        <a:pt x="49" y="182"/>
                        <a:pt x="130" y="137"/>
                        <a:pt x="235" y="124"/>
                      </a:cubicBezTo>
                      <a:lnTo>
                        <a:pt x="235" y="124"/>
                      </a:lnTo>
                      <a:cubicBezTo>
                        <a:pt x="273" y="120"/>
                        <a:pt x="306" y="100"/>
                        <a:pt x="313" y="5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8" name="Freeform 169">
                  <a:extLst>
                    <a:ext uri="{FF2B5EF4-FFF2-40B4-BE49-F238E27FC236}">
                      <a16:creationId xmlns:a16="http://schemas.microsoft.com/office/drawing/2014/main" xmlns="" id="{43935088-D536-0142-AF3F-C203BD6E4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551" y="5872057"/>
                  <a:ext cx="138115" cy="95244"/>
                </a:xfrm>
                <a:custGeom>
                  <a:avLst/>
                  <a:gdLst>
                    <a:gd name="T0" fmla="*/ 0 w 319"/>
                    <a:gd name="T1" fmla="*/ 0 h 222"/>
                    <a:gd name="T2" fmla="*/ 0 w 319"/>
                    <a:gd name="T3" fmla="*/ 0 h 222"/>
                    <a:gd name="T4" fmla="*/ 273 w 319"/>
                    <a:gd name="T5" fmla="*/ 216 h 222"/>
                    <a:gd name="T6" fmla="*/ 273 w 319"/>
                    <a:gd name="T7" fmla="*/ 216 h 222"/>
                    <a:gd name="T8" fmla="*/ 318 w 319"/>
                    <a:gd name="T9" fmla="*/ 208 h 222"/>
                    <a:gd name="T10" fmla="*/ 318 w 319"/>
                    <a:gd name="T11" fmla="*/ 208 h 222"/>
                    <a:gd name="T12" fmla="*/ 306 w 319"/>
                    <a:gd name="T13" fmla="*/ 164 h 222"/>
                    <a:gd name="T14" fmla="*/ 306 w 319"/>
                    <a:gd name="T15" fmla="*/ 164 h 222"/>
                    <a:gd name="T16" fmla="*/ 268 w 319"/>
                    <a:gd name="T17" fmla="*/ 131 h 222"/>
                    <a:gd name="T18" fmla="*/ 268 w 319"/>
                    <a:gd name="T19" fmla="*/ 131 h 222"/>
                    <a:gd name="T20" fmla="*/ 0 w 319"/>
                    <a:gd name="T21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9" h="22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89" y="73"/>
                        <a:pt x="159" y="173"/>
                        <a:pt x="273" y="216"/>
                      </a:cubicBezTo>
                      <a:lnTo>
                        <a:pt x="273" y="216"/>
                      </a:lnTo>
                      <a:cubicBezTo>
                        <a:pt x="286" y="221"/>
                        <a:pt x="303" y="211"/>
                        <a:pt x="318" y="208"/>
                      </a:cubicBezTo>
                      <a:lnTo>
                        <a:pt x="318" y="208"/>
                      </a:lnTo>
                      <a:cubicBezTo>
                        <a:pt x="315" y="193"/>
                        <a:pt x="314" y="177"/>
                        <a:pt x="306" y="164"/>
                      </a:cubicBezTo>
                      <a:lnTo>
                        <a:pt x="306" y="164"/>
                      </a:lnTo>
                      <a:cubicBezTo>
                        <a:pt x="297" y="151"/>
                        <a:pt x="283" y="138"/>
                        <a:pt x="268" y="131"/>
                      </a:cubicBezTo>
                      <a:lnTo>
                        <a:pt x="268" y="131"/>
                      </a:lnTo>
                      <a:cubicBezTo>
                        <a:pt x="179" y="87"/>
                        <a:pt x="89" y="44"/>
                        <a:pt x="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39" name="Freeform 170">
                  <a:extLst>
                    <a:ext uri="{FF2B5EF4-FFF2-40B4-BE49-F238E27FC236}">
                      <a16:creationId xmlns:a16="http://schemas.microsoft.com/office/drawing/2014/main" xmlns="" id="{27D9D5EA-40A4-F54B-ABA9-789AB967B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9373" y="5836930"/>
                  <a:ext cx="152402" cy="49210"/>
                </a:xfrm>
                <a:custGeom>
                  <a:avLst/>
                  <a:gdLst>
                    <a:gd name="T0" fmla="*/ 1 w 348"/>
                    <a:gd name="T1" fmla="*/ 37 h 114"/>
                    <a:gd name="T2" fmla="*/ 1 w 348"/>
                    <a:gd name="T3" fmla="*/ 37 h 114"/>
                    <a:gd name="T4" fmla="*/ 341 w 348"/>
                    <a:gd name="T5" fmla="*/ 57 h 114"/>
                    <a:gd name="T6" fmla="*/ 341 w 348"/>
                    <a:gd name="T7" fmla="*/ 57 h 114"/>
                    <a:gd name="T8" fmla="*/ 347 w 348"/>
                    <a:gd name="T9" fmla="*/ 36 h 114"/>
                    <a:gd name="T10" fmla="*/ 347 w 348"/>
                    <a:gd name="T11" fmla="*/ 36 h 114"/>
                    <a:gd name="T12" fmla="*/ 274 w 348"/>
                    <a:gd name="T13" fmla="*/ 1 h 114"/>
                    <a:gd name="T14" fmla="*/ 274 w 348"/>
                    <a:gd name="T15" fmla="*/ 1 h 114"/>
                    <a:gd name="T16" fmla="*/ 0 w 348"/>
                    <a:gd name="T17" fmla="*/ 21 h 114"/>
                    <a:gd name="T18" fmla="*/ 0 w 348"/>
                    <a:gd name="T19" fmla="*/ 21 h 114"/>
                    <a:gd name="T20" fmla="*/ 1 w 348"/>
                    <a:gd name="T21" fmla="*/ 3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8" h="114">
                      <a:moveTo>
                        <a:pt x="1" y="37"/>
                      </a:moveTo>
                      <a:lnTo>
                        <a:pt x="1" y="37"/>
                      </a:lnTo>
                      <a:cubicBezTo>
                        <a:pt x="115" y="35"/>
                        <a:pt x="224" y="113"/>
                        <a:pt x="341" y="57"/>
                      </a:cubicBezTo>
                      <a:lnTo>
                        <a:pt x="341" y="57"/>
                      </a:lnTo>
                      <a:cubicBezTo>
                        <a:pt x="343" y="50"/>
                        <a:pt x="345" y="43"/>
                        <a:pt x="347" y="36"/>
                      </a:cubicBezTo>
                      <a:lnTo>
                        <a:pt x="347" y="36"/>
                      </a:lnTo>
                      <a:cubicBezTo>
                        <a:pt x="322" y="24"/>
                        <a:pt x="299" y="0"/>
                        <a:pt x="274" y="1"/>
                      </a:cubicBezTo>
                      <a:lnTo>
                        <a:pt x="274" y="1"/>
                      </a:lnTo>
                      <a:cubicBezTo>
                        <a:pt x="183" y="4"/>
                        <a:pt x="92" y="14"/>
                        <a:pt x="0" y="21"/>
                      </a:cubicBezTo>
                      <a:lnTo>
                        <a:pt x="0" y="21"/>
                      </a:lnTo>
                      <a:cubicBezTo>
                        <a:pt x="0" y="27"/>
                        <a:pt x="0" y="32"/>
                        <a:pt x="1" y="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0" name="Freeform 171">
                  <a:extLst>
                    <a:ext uri="{FF2B5EF4-FFF2-40B4-BE49-F238E27FC236}">
                      <a16:creationId xmlns:a16="http://schemas.microsoft.com/office/drawing/2014/main" xmlns="" id="{89E08052-FC4E-3F42-B8B6-723B00F16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899" y="5745643"/>
                  <a:ext cx="58738" cy="138104"/>
                </a:xfrm>
                <a:custGeom>
                  <a:avLst/>
                  <a:gdLst>
                    <a:gd name="T0" fmla="*/ 130 w 131"/>
                    <a:gd name="T1" fmla="*/ 318 h 319"/>
                    <a:gd name="T2" fmla="*/ 130 w 131"/>
                    <a:gd name="T3" fmla="*/ 318 h 319"/>
                    <a:gd name="T4" fmla="*/ 58 w 131"/>
                    <a:gd name="T5" fmla="*/ 29 h 319"/>
                    <a:gd name="T6" fmla="*/ 58 w 131"/>
                    <a:gd name="T7" fmla="*/ 29 h 319"/>
                    <a:gd name="T8" fmla="*/ 24 w 131"/>
                    <a:gd name="T9" fmla="*/ 0 h 319"/>
                    <a:gd name="T10" fmla="*/ 24 w 131"/>
                    <a:gd name="T11" fmla="*/ 0 h 319"/>
                    <a:gd name="T12" fmla="*/ 3 w 131"/>
                    <a:gd name="T13" fmla="*/ 34 h 319"/>
                    <a:gd name="T14" fmla="*/ 3 w 131"/>
                    <a:gd name="T15" fmla="*/ 34 h 319"/>
                    <a:gd name="T16" fmla="*/ 67 w 131"/>
                    <a:gd name="T17" fmla="*/ 245 h 319"/>
                    <a:gd name="T18" fmla="*/ 67 w 131"/>
                    <a:gd name="T19" fmla="*/ 245 h 319"/>
                    <a:gd name="T20" fmla="*/ 130 w 131"/>
                    <a:gd name="T21" fmla="*/ 318 h 3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1" h="319">
                      <a:moveTo>
                        <a:pt x="130" y="318"/>
                      </a:moveTo>
                      <a:lnTo>
                        <a:pt x="130" y="318"/>
                      </a:lnTo>
                      <a:cubicBezTo>
                        <a:pt x="108" y="226"/>
                        <a:pt x="84" y="127"/>
                        <a:pt x="58" y="29"/>
                      </a:cubicBezTo>
                      <a:lnTo>
                        <a:pt x="58" y="29"/>
                      </a:lnTo>
                      <a:cubicBezTo>
                        <a:pt x="56" y="17"/>
                        <a:pt x="36" y="9"/>
                        <a:pt x="24" y="0"/>
                      </a:cubicBezTo>
                      <a:lnTo>
                        <a:pt x="24" y="0"/>
                      </a:lnTo>
                      <a:cubicBezTo>
                        <a:pt x="17" y="11"/>
                        <a:pt x="3" y="22"/>
                        <a:pt x="3" y="34"/>
                      </a:cubicBezTo>
                      <a:lnTo>
                        <a:pt x="3" y="34"/>
                      </a:lnTo>
                      <a:cubicBezTo>
                        <a:pt x="0" y="111"/>
                        <a:pt x="23" y="182"/>
                        <a:pt x="67" y="245"/>
                      </a:cubicBezTo>
                      <a:lnTo>
                        <a:pt x="67" y="245"/>
                      </a:lnTo>
                      <a:cubicBezTo>
                        <a:pt x="87" y="273"/>
                        <a:pt x="113" y="298"/>
                        <a:pt x="130" y="31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1" name="Freeform 172">
                  <a:extLst>
                    <a:ext uri="{FF2B5EF4-FFF2-40B4-BE49-F238E27FC236}">
                      <a16:creationId xmlns:a16="http://schemas.microsoft.com/office/drawing/2014/main" xmlns="" id="{C06D89A2-A1CD-7946-B8D3-04782501E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3376" y="5442991"/>
                  <a:ext cx="125415" cy="65083"/>
                </a:xfrm>
                <a:custGeom>
                  <a:avLst/>
                  <a:gdLst>
                    <a:gd name="T0" fmla="*/ 4 w 287"/>
                    <a:gd name="T1" fmla="*/ 147 h 148"/>
                    <a:gd name="T2" fmla="*/ 4 w 287"/>
                    <a:gd name="T3" fmla="*/ 147 h 148"/>
                    <a:gd name="T4" fmla="*/ 255 w 287"/>
                    <a:gd name="T5" fmla="*/ 69 h 148"/>
                    <a:gd name="T6" fmla="*/ 255 w 287"/>
                    <a:gd name="T7" fmla="*/ 69 h 148"/>
                    <a:gd name="T8" fmla="*/ 286 w 287"/>
                    <a:gd name="T9" fmla="*/ 20 h 148"/>
                    <a:gd name="T10" fmla="*/ 286 w 287"/>
                    <a:gd name="T11" fmla="*/ 20 h 148"/>
                    <a:gd name="T12" fmla="*/ 228 w 287"/>
                    <a:gd name="T13" fmla="*/ 8 h 148"/>
                    <a:gd name="T14" fmla="*/ 228 w 287"/>
                    <a:gd name="T15" fmla="*/ 8 h 148"/>
                    <a:gd name="T16" fmla="*/ 0 w 287"/>
                    <a:gd name="T17" fmla="*/ 136 h 148"/>
                    <a:gd name="T18" fmla="*/ 0 w 287"/>
                    <a:gd name="T19" fmla="*/ 136 h 148"/>
                    <a:gd name="T20" fmla="*/ 4 w 287"/>
                    <a:gd name="T21" fmla="*/ 147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7" h="148">
                      <a:moveTo>
                        <a:pt x="4" y="147"/>
                      </a:moveTo>
                      <a:lnTo>
                        <a:pt x="4" y="147"/>
                      </a:lnTo>
                      <a:cubicBezTo>
                        <a:pt x="88" y="122"/>
                        <a:pt x="172" y="98"/>
                        <a:pt x="255" y="69"/>
                      </a:cubicBezTo>
                      <a:lnTo>
                        <a:pt x="255" y="69"/>
                      </a:lnTo>
                      <a:cubicBezTo>
                        <a:pt x="269" y="64"/>
                        <a:pt x="276" y="37"/>
                        <a:pt x="286" y="20"/>
                      </a:cubicBezTo>
                      <a:lnTo>
                        <a:pt x="286" y="20"/>
                      </a:lnTo>
                      <a:cubicBezTo>
                        <a:pt x="266" y="15"/>
                        <a:pt x="241" y="0"/>
                        <a:pt x="228" y="8"/>
                      </a:cubicBezTo>
                      <a:lnTo>
                        <a:pt x="228" y="8"/>
                      </a:lnTo>
                      <a:cubicBezTo>
                        <a:pt x="150" y="48"/>
                        <a:pt x="75" y="93"/>
                        <a:pt x="0" y="136"/>
                      </a:cubicBezTo>
                      <a:lnTo>
                        <a:pt x="0" y="136"/>
                      </a:lnTo>
                      <a:cubicBezTo>
                        <a:pt x="2" y="140"/>
                        <a:pt x="3" y="143"/>
                        <a:pt x="4" y="14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2" name="Freeform 173">
                  <a:extLst>
                    <a:ext uri="{FF2B5EF4-FFF2-40B4-BE49-F238E27FC236}">
                      <a16:creationId xmlns:a16="http://schemas.microsoft.com/office/drawing/2014/main" xmlns="" id="{894CBCE1-69B7-3341-ACA9-817FE3F46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4162" y="5496386"/>
                  <a:ext cx="115889" cy="33336"/>
                </a:xfrm>
                <a:custGeom>
                  <a:avLst/>
                  <a:gdLst>
                    <a:gd name="T0" fmla="*/ 0 w 265"/>
                    <a:gd name="T1" fmla="*/ 55 h 81"/>
                    <a:gd name="T2" fmla="*/ 0 w 265"/>
                    <a:gd name="T3" fmla="*/ 55 h 81"/>
                    <a:gd name="T4" fmla="*/ 235 w 265"/>
                    <a:gd name="T5" fmla="*/ 70 h 81"/>
                    <a:gd name="T6" fmla="*/ 235 w 265"/>
                    <a:gd name="T7" fmla="*/ 70 h 81"/>
                    <a:gd name="T8" fmla="*/ 263 w 265"/>
                    <a:gd name="T9" fmla="*/ 31 h 81"/>
                    <a:gd name="T10" fmla="*/ 263 w 265"/>
                    <a:gd name="T11" fmla="*/ 31 h 81"/>
                    <a:gd name="T12" fmla="*/ 227 w 265"/>
                    <a:gd name="T13" fmla="*/ 3 h 81"/>
                    <a:gd name="T14" fmla="*/ 227 w 265"/>
                    <a:gd name="T15" fmla="*/ 3 h 81"/>
                    <a:gd name="T16" fmla="*/ 203 w 265"/>
                    <a:gd name="T17" fmla="*/ 5 h 81"/>
                    <a:gd name="T18" fmla="*/ 203 w 265"/>
                    <a:gd name="T19" fmla="*/ 5 h 81"/>
                    <a:gd name="T20" fmla="*/ 0 w 265"/>
                    <a:gd name="T21" fmla="*/ 5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5" h="81">
                      <a:moveTo>
                        <a:pt x="0" y="55"/>
                      </a:moveTo>
                      <a:lnTo>
                        <a:pt x="0" y="55"/>
                      </a:lnTo>
                      <a:cubicBezTo>
                        <a:pt x="78" y="74"/>
                        <a:pt x="156" y="80"/>
                        <a:pt x="235" y="70"/>
                      </a:cubicBezTo>
                      <a:lnTo>
                        <a:pt x="235" y="70"/>
                      </a:lnTo>
                      <a:cubicBezTo>
                        <a:pt x="247" y="69"/>
                        <a:pt x="261" y="45"/>
                        <a:pt x="263" y="31"/>
                      </a:cubicBezTo>
                      <a:lnTo>
                        <a:pt x="263" y="31"/>
                      </a:lnTo>
                      <a:cubicBezTo>
                        <a:pt x="264" y="23"/>
                        <a:pt x="241" y="10"/>
                        <a:pt x="227" y="3"/>
                      </a:cubicBezTo>
                      <a:lnTo>
                        <a:pt x="227" y="3"/>
                      </a:lnTo>
                      <a:cubicBezTo>
                        <a:pt x="221" y="0"/>
                        <a:pt x="210" y="3"/>
                        <a:pt x="203" y="5"/>
                      </a:cubicBezTo>
                      <a:lnTo>
                        <a:pt x="203" y="5"/>
                      </a:lnTo>
                      <a:cubicBezTo>
                        <a:pt x="136" y="21"/>
                        <a:pt x="70" y="38"/>
                        <a:pt x="0" y="5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3" name="Freeform 174">
                  <a:extLst>
                    <a:ext uri="{FF2B5EF4-FFF2-40B4-BE49-F238E27FC236}">
                      <a16:creationId xmlns:a16="http://schemas.microsoft.com/office/drawing/2014/main" xmlns="" id="{7594854A-BA34-2743-9D12-61AFAD67F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7229" y="5486623"/>
                  <a:ext cx="60326" cy="58734"/>
                </a:xfrm>
                <a:custGeom>
                  <a:avLst/>
                  <a:gdLst>
                    <a:gd name="T0" fmla="*/ 21 w 140"/>
                    <a:gd name="T1" fmla="*/ 135 h 136"/>
                    <a:gd name="T2" fmla="*/ 21 w 140"/>
                    <a:gd name="T3" fmla="*/ 135 h 136"/>
                    <a:gd name="T4" fmla="*/ 105 w 140"/>
                    <a:gd name="T5" fmla="*/ 98 h 136"/>
                    <a:gd name="T6" fmla="*/ 105 w 140"/>
                    <a:gd name="T7" fmla="*/ 98 h 136"/>
                    <a:gd name="T8" fmla="*/ 101 w 140"/>
                    <a:gd name="T9" fmla="*/ 9 h 136"/>
                    <a:gd name="T10" fmla="*/ 101 w 140"/>
                    <a:gd name="T11" fmla="*/ 9 h 136"/>
                    <a:gd name="T12" fmla="*/ 11 w 140"/>
                    <a:gd name="T13" fmla="*/ 43 h 136"/>
                    <a:gd name="T14" fmla="*/ 11 w 140"/>
                    <a:gd name="T15" fmla="*/ 43 h 136"/>
                    <a:gd name="T16" fmla="*/ 21 w 140"/>
                    <a:gd name="T17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0" h="136">
                      <a:moveTo>
                        <a:pt x="21" y="135"/>
                      </a:moveTo>
                      <a:lnTo>
                        <a:pt x="21" y="135"/>
                      </a:lnTo>
                      <a:cubicBezTo>
                        <a:pt x="60" y="119"/>
                        <a:pt x="92" y="115"/>
                        <a:pt x="105" y="98"/>
                      </a:cubicBezTo>
                      <a:lnTo>
                        <a:pt x="105" y="98"/>
                      </a:lnTo>
                      <a:cubicBezTo>
                        <a:pt x="125" y="71"/>
                        <a:pt x="139" y="25"/>
                        <a:pt x="101" y="9"/>
                      </a:cubicBezTo>
                      <a:lnTo>
                        <a:pt x="101" y="9"/>
                      </a:lnTo>
                      <a:cubicBezTo>
                        <a:pt x="79" y="0"/>
                        <a:pt x="35" y="22"/>
                        <a:pt x="11" y="43"/>
                      </a:cubicBezTo>
                      <a:lnTo>
                        <a:pt x="11" y="43"/>
                      </a:lnTo>
                      <a:cubicBezTo>
                        <a:pt x="0" y="53"/>
                        <a:pt x="16" y="92"/>
                        <a:pt x="21" y="13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4" name="Freeform 175">
                  <a:extLst>
                    <a:ext uri="{FF2B5EF4-FFF2-40B4-BE49-F238E27FC236}">
                      <a16:creationId xmlns:a16="http://schemas.microsoft.com/office/drawing/2014/main" xmlns="" id="{CA8F562D-167F-CA48-8458-458372602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7751" y="5332500"/>
                  <a:ext cx="41276" cy="107943"/>
                </a:xfrm>
                <a:custGeom>
                  <a:avLst/>
                  <a:gdLst>
                    <a:gd name="T0" fmla="*/ 31 w 96"/>
                    <a:gd name="T1" fmla="*/ 0 h 245"/>
                    <a:gd name="T2" fmla="*/ 31 w 96"/>
                    <a:gd name="T3" fmla="*/ 0 h 245"/>
                    <a:gd name="T4" fmla="*/ 36 w 96"/>
                    <a:gd name="T5" fmla="*/ 244 h 245"/>
                    <a:gd name="T6" fmla="*/ 36 w 96"/>
                    <a:gd name="T7" fmla="*/ 244 h 245"/>
                    <a:gd name="T8" fmla="*/ 31 w 96"/>
                    <a:gd name="T9" fmla="*/ 0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245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0" y="85"/>
                        <a:pt x="16" y="163"/>
                        <a:pt x="36" y="244"/>
                      </a:cubicBezTo>
                      <a:lnTo>
                        <a:pt x="36" y="244"/>
                      </a:lnTo>
                      <a:cubicBezTo>
                        <a:pt x="95" y="153"/>
                        <a:pt x="94" y="25"/>
                        <a:pt x="3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5" name="Freeform 176">
                  <a:extLst>
                    <a:ext uri="{FF2B5EF4-FFF2-40B4-BE49-F238E27FC236}">
                      <a16:creationId xmlns:a16="http://schemas.microsoft.com/office/drawing/2014/main" xmlns="" id="{B32BE3E8-006B-A846-B2F5-8BEBF5EE5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0918" y="5904670"/>
                  <a:ext cx="50801" cy="52384"/>
                </a:xfrm>
                <a:custGeom>
                  <a:avLst/>
                  <a:gdLst>
                    <a:gd name="T0" fmla="*/ 44 w 115"/>
                    <a:gd name="T1" fmla="*/ 117 h 118"/>
                    <a:gd name="T2" fmla="*/ 44 w 115"/>
                    <a:gd name="T3" fmla="*/ 117 h 118"/>
                    <a:gd name="T4" fmla="*/ 93 w 115"/>
                    <a:gd name="T5" fmla="*/ 95 h 118"/>
                    <a:gd name="T6" fmla="*/ 93 w 115"/>
                    <a:gd name="T7" fmla="*/ 95 h 118"/>
                    <a:gd name="T8" fmla="*/ 84 w 115"/>
                    <a:gd name="T9" fmla="*/ 5 h 118"/>
                    <a:gd name="T10" fmla="*/ 84 w 115"/>
                    <a:gd name="T11" fmla="*/ 5 h 118"/>
                    <a:gd name="T12" fmla="*/ 23 w 115"/>
                    <a:gd name="T13" fmla="*/ 18 h 118"/>
                    <a:gd name="T14" fmla="*/ 23 w 115"/>
                    <a:gd name="T15" fmla="*/ 18 h 118"/>
                    <a:gd name="T16" fmla="*/ 44 w 115"/>
                    <a:gd name="T17" fmla="*/ 117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" h="118">
                      <a:moveTo>
                        <a:pt x="44" y="117"/>
                      </a:moveTo>
                      <a:lnTo>
                        <a:pt x="44" y="117"/>
                      </a:lnTo>
                      <a:cubicBezTo>
                        <a:pt x="56" y="112"/>
                        <a:pt x="80" y="109"/>
                        <a:pt x="93" y="95"/>
                      </a:cubicBezTo>
                      <a:lnTo>
                        <a:pt x="93" y="95"/>
                      </a:lnTo>
                      <a:cubicBezTo>
                        <a:pt x="114" y="75"/>
                        <a:pt x="107" y="12"/>
                        <a:pt x="84" y="5"/>
                      </a:cubicBezTo>
                      <a:lnTo>
                        <a:pt x="84" y="5"/>
                      </a:lnTo>
                      <a:cubicBezTo>
                        <a:pt x="66" y="0"/>
                        <a:pt x="38" y="5"/>
                        <a:pt x="23" y="18"/>
                      </a:cubicBezTo>
                      <a:lnTo>
                        <a:pt x="23" y="18"/>
                      </a:lnTo>
                      <a:cubicBezTo>
                        <a:pt x="0" y="37"/>
                        <a:pt x="9" y="90"/>
                        <a:pt x="44" y="11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6" name="Freeform 177">
                  <a:extLst>
                    <a:ext uri="{FF2B5EF4-FFF2-40B4-BE49-F238E27FC236}">
                      <a16:creationId xmlns:a16="http://schemas.microsoft.com/office/drawing/2014/main" xmlns="" id="{100A090D-D33B-EE4C-BDD6-E205A755F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4923" y="5423863"/>
                  <a:ext cx="77788" cy="63496"/>
                </a:xfrm>
                <a:custGeom>
                  <a:avLst/>
                  <a:gdLst>
                    <a:gd name="T0" fmla="*/ 7 w 178"/>
                    <a:gd name="T1" fmla="*/ 144 h 145"/>
                    <a:gd name="T2" fmla="*/ 7 w 178"/>
                    <a:gd name="T3" fmla="*/ 144 h 145"/>
                    <a:gd name="T4" fmla="*/ 158 w 178"/>
                    <a:gd name="T5" fmla="*/ 53 h 145"/>
                    <a:gd name="T6" fmla="*/ 158 w 178"/>
                    <a:gd name="T7" fmla="*/ 53 h 145"/>
                    <a:gd name="T8" fmla="*/ 177 w 178"/>
                    <a:gd name="T9" fmla="*/ 3 h 145"/>
                    <a:gd name="T10" fmla="*/ 177 w 178"/>
                    <a:gd name="T11" fmla="*/ 3 h 145"/>
                    <a:gd name="T12" fmla="*/ 123 w 178"/>
                    <a:gd name="T13" fmla="*/ 10 h 145"/>
                    <a:gd name="T14" fmla="*/ 123 w 178"/>
                    <a:gd name="T15" fmla="*/ 10 h 145"/>
                    <a:gd name="T16" fmla="*/ 0 w 178"/>
                    <a:gd name="T17" fmla="*/ 132 h 145"/>
                    <a:gd name="T18" fmla="*/ 0 w 178"/>
                    <a:gd name="T19" fmla="*/ 132 h 145"/>
                    <a:gd name="T20" fmla="*/ 7 w 178"/>
                    <a:gd name="T21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45">
                      <a:moveTo>
                        <a:pt x="7" y="144"/>
                      </a:moveTo>
                      <a:lnTo>
                        <a:pt x="7" y="144"/>
                      </a:lnTo>
                      <a:cubicBezTo>
                        <a:pt x="58" y="114"/>
                        <a:pt x="109" y="86"/>
                        <a:pt x="158" y="53"/>
                      </a:cubicBezTo>
                      <a:lnTo>
                        <a:pt x="158" y="53"/>
                      </a:lnTo>
                      <a:cubicBezTo>
                        <a:pt x="170" y="45"/>
                        <a:pt x="171" y="20"/>
                        <a:pt x="177" y="3"/>
                      </a:cubicBezTo>
                      <a:lnTo>
                        <a:pt x="177" y="3"/>
                      </a:lnTo>
                      <a:cubicBezTo>
                        <a:pt x="159" y="5"/>
                        <a:pt x="134" y="0"/>
                        <a:pt x="123" y="10"/>
                      </a:cubicBezTo>
                      <a:lnTo>
                        <a:pt x="123" y="10"/>
                      </a:lnTo>
                      <a:cubicBezTo>
                        <a:pt x="79" y="48"/>
                        <a:pt x="40" y="91"/>
                        <a:pt x="0" y="132"/>
                      </a:cubicBezTo>
                      <a:lnTo>
                        <a:pt x="0" y="132"/>
                      </a:lnTo>
                      <a:cubicBezTo>
                        <a:pt x="2" y="135"/>
                        <a:pt x="5" y="140"/>
                        <a:pt x="7" y="14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7" name="Freeform 178">
                  <a:extLst>
                    <a:ext uri="{FF2B5EF4-FFF2-40B4-BE49-F238E27FC236}">
                      <a16:creationId xmlns:a16="http://schemas.microsoft.com/office/drawing/2014/main" xmlns="" id="{90DF5D82-93E0-D34B-B99B-E58C72588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992" y="5473656"/>
                  <a:ext cx="44451" cy="47622"/>
                </a:xfrm>
                <a:custGeom>
                  <a:avLst/>
                  <a:gdLst>
                    <a:gd name="T0" fmla="*/ 0 w 101"/>
                    <a:gd name="T1" fmla="*/ 9 h 107"/>
                    <a:gd name="T2" fmla="*/ 0 w 101"/>
                    <a:gd name="T3" fmla="*/ 9 h 107"/>
                    <a:gd name="T4" fmla="*/ 31 w 101"/>
                    <a:gd name="T5" fmla="*/ 96 h 107"/>
                    <a:gd name="T6" fmla="*/ 31 w 101"/>
                    <a:gd name="T7" fmla="*/ 96 h 107"/>
                    <a:gd name="T8" fmla="*/ 100 w 101"/>
                    <a:gd name="T9" fmla="*/ 85 h 107"/>
                    <a:gd name="T10" fmla="*/ 100 w 101"/>
                    <a:gd name="T11" fmla="*/ 85 h 107"/>
                    <a:gd name="T12" fmla="*/ 80 w 101"/>
                    <a:gd name="T13" fmla="*/ 10 h 107"/>
                    <a:gd name="T14" fmla="*/ 80 w 101"/>
                    <a:gd name="T15" fmla="*/ 10 h 107"/>
                    <a:gd name="T16" fmla="*/ 0 w 101"/>
                    <a:gd name="T17" fmla="*/ 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107">
                      <a:moveTo>
                        <a:pt x="0" y="9"/>
                      </a:moveTo>
                      <a:lnTo>
                        <a:pt x="0" y="9"/>
                      </a:lnTo>
                      <a:cubicBezTo>
                        <a:pt x="13" y="52"/>
                        <a:pt x="14" y="85"/>
                        <a:pt x="31" y="96"/>
                      </a:cubicBezTo>
                      <a:lnTo>
                        <a:pt x="31" y="96"/>
                      </a:lnTo>
                      <a:cubicBezTo>
                        <a:pt x="45" y="106"/>
                        <a:pt x="76" y="90"/>
                        <a:pt x="100" y="85"/>
                      </a:cubicBezTo>
                      <a:lnTo>
                        <a:pt x="100" y="85"/>
                      </a:lnTo>
                      <a:cubicBezTo>
                        <a:pt x="94" y="59"/>
                        <a:pt x="95" y="29"/>
                        <a:pt x="80" y="10"/>
                      </a:cubicBezTo>
                      <a:lnTo>
                        <a:pt x="80" y="10"/>
                      </a:lnTo>
                      <a:cubicBezTo>
                        <a:pt x="73" y="0"/>
                        <a:pt x="40" y="9"/>
                        <a:pt x="0" y="9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8" name="Freeform 179">
                  <a:extLst>
                    <a:ext uri="{FF2B5EF4-FFF2-40B4-BE49-F238E27FC236}">
                      <a16:creationId xmlns:a16="http://schemas.microsoft.com/office/drawing/2014/main" xmlns="" id="{115F1B69-FBB5-354C-899D-ED57DE365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491" y="5836820"/>
                  <a:ext cx="39688" cy="36510"/>
                </a:xfrm>
                <a:custGeom>
                  <a:avLst/>
                  <a:gdLst>
                    <a:gd name="T0" fmla="*/ 85 w 86"/>
                    <a:gd name="T1" fmla="*/ 67 h 85"/>
                    <a:gd name="T2" fmla="*/ 85 w 86"/>
                    <a:gd name="T3" fmla="*/ 67 h 85"/>
                    <a:gd name="T4" fmla="*/ 65 w 86"/>
                    <a:gd name="T5" fmla="*/ 0 h 85"/>
                    <a:gd name="T6" fmla="*/ 65 w 86"/>
                    <a:gd name="T7" fmla="*/ 0 h 85"/>
                    <a:gd name="T8" fmla="*/ 8 w 86"/>
                    <a:gd name="T9" fmla="*/ 21 h 85"/>
                    <a:gd name="T10" fmla="*/ 8 w 86"/>
                    <a:gd name="T11" fmla="*/ 21 h 85"/>
                    <a:gd name="T12" fmla="*/ 17 w 86"/>
                    <a:gd name="T13" fmla="*/ 76 h 85"/>
                    <a:gd name="T14" fmla="*/ 17 w 86"/>
                    <a:gd name="T15" fmla="*/ 76 h 85"/>
                    <a:gd name="T16" fmla="*/ 85 w 86"/>
                    <a:gd name="T17" fmla="*/ 67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" h="85">
                      <a:moveTo>
                        <a:pt x="85" y="67"/>
                      </a:moveTo>
                      <a:lnTo>
                        <a:pt x="85" y="67"/>
                      </a:lnTo>
                      <a:cubicBezTo>
                        <a:pt x="76" y="37"/>
                        <a:pt x="71" y="19"/>
                        <a:pt x="65" y="0"/>
                      </a:cubicBezTo>
                      <a:lnTo>
                        <a:pt x="65" y="0"/>
                      </a:lnTo>
                      <a:cubicBezTo>
                        <a:pt x="45" y="7"/>
                        <a:pt x="18" y="7"/>
                        <a:pt x="8" y="21"/>
                      </a:cubicBezTo>
                      <a:lnTo>
                        <a:pt x="8" y="21"/>
                      </a:lnTo>
                      <a:cubicBezTo>
                        <a:pt x="0" y="31"/>
                        <a:pt x="5" y="66"/>
                        <a:pt x="17" y="76"/>
                      </a:cubicBezTo>
                      <a:lnTo>
                        <a:pt x="17" y="76"/>
                      </a:lnTo>
                      <a:cubicBezTo>
                        <a:pt x="27" y="84"/>
                        <a:pt x="53" y="72"/>
                        <a:pt x="85" y="6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549" name="Freeform 180">
                  <a:extLst>
                    <a:ext uri="{FF2B5EF4-FFF2-40B4-BE49-F238E27FC236}">
                      <a16:creationId xmlns:a16="http://schemas.microsoft.com/office/drawing/2014/main" xmlns="" id="{A70111F7-11D7-A940-BA66-2491024D9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7003" y="5427303"/>
                  <a:ext cx="46039" cy="55560"/>
                </a:xfrm>
                <a:custGeom>
                  <a:avLst/>
                  <a:gdLst>
                    <a:gd name="T0" fmla="*/ 91 w 107"/>
                    <a:gd name="T1" fmla="*/ 0 h 126"/>
                    <a:gd name="T2" fmla="*/ 91 w 107"/>
                    <a:gd name="T3" fmla="*/ 0 h 126"/>
                    <a:gd name="T4" fmla="*/ 0 w 107"/>
                    <a:gd name="T5" fmla="*/ 113 h 126"/>
                    <a:gd name="T6" fmla="*/ 0 w 107"/>
                    <a:gd name="T7" fmla="*/ 113 h 126"/>
                    <a:gd name="T8" fmla="*/ 13 w 107"/>
                    <a:gd name="T9" fmla="*/ 125 h 126"/>
                    <a:gd name="T10" fmla="*/ 13 w 107"/>
                    <a:gd name="T11" fmla="*/ 125 h 126"/>
                    <a:gd name="T12" fmla="*/ 106 w 107"/>
                    <a:gd name="T13" fmla="*/ 15 h 126"/>
                    <a:gd name="T14" fmla="*/ 106 w 107"/>
                    <a:gd name="T15" fmla="*/ 15 h 126"/>
                    <a:gd name="T16" fmla="*/ 91 w 107"/>
                    <a:gd name="T17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" h="126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32" y="15"/>
                        <a:pt x="18" y="66"/>
                        <a:pt x="0" y="113"/>
                      </a:cubicBezTo>
                      <a:lnTo>
                        <a:pt x="0" y="113"/>
                      </a:lnTo>
                      <a:cubicBezTo>
                        <a:pt x="4" y="117"/>
                        <a:pt x="8" y="120"/>
                        <a:pt x="13" y="125"/>
                      </a:cubicBezTo>
                      <a:lnTo>
                        <a:pt x="13" y="125"/>
                      </a:lnTo>
                      <a:cubicBezTo>
                        <a:pt x="44" y="88"/>
                        <a:pt x="75" y="52"/>
                        <a:pt x="106" y="15"/>
                      </a:cubicBezTo>
                      <a:lnTo>
                        <a:pt x="106" y="15"/>
                      </a:lnTo>
                      <a:cubicBezTo>
                        <a:pt x="101" y="10"/>
                        <a:pt x="96" y="5"/>
                        <a:pt x="91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</p:grpSp>
          <p:grpSp>
            <p:nvGrpSpPr>
              <p:cNvPr id="279" name="Group 635">
                <a:extLst>
                  <a:ext uri="{FF2B5EF4-FFF2-40B4-BE49-F238E27FC236}">
                    <a16:creationId xmlns:a16="http://schemas.microsoft.com/office/drawing/2014/main" xmlns="" id="{EC124B06-0E34-004E-8BE6-98BFA97E71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902915">
                <a:off x="-1360337" y="669192"/>
                <a:ext cx="3220344" cy="1881960"/>
                <a:chOff x="3659521" y="-618359"/>
                <a:chExt cx="4060800" cy="2373120"/>
              </a:xfrm>
            </p:grpSpPr>
            <p:sp>
              <p:nvSpPr>
                <p:cNvPr id="280" name="Freeform 361">
                  <a:extLst>
                    <a:ext uri="{FF2B5EF4-FFF2-40B4-BE49-F238E27FC236}">
                      <a16:creationId xmlns:a16="http://schemas.microsoft.com/office/drawing/2014/main" xmlns="" id="{3966E719-741E-FB44-9681-37A4F8A76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1841" y="867722"/>
                  <a:ext cx="410880" cy="839039"/>
                </a:xfrm>
                <a:custGeom>
                  <a:avLst/>
                  <a:gdLst>
                    <a:gd name="T0" fmla="*/ 317974 w 942"/>
                    <a:gd name="T1" fmla="*/ 306689 h 1926"/>
                    <a:gd name="T2" fmla="*/ 317974 w 942"/>
                    <a:gd name="T3" fmla="*/ 306689 h 1926"/>
                    <a:gd name="T4" fmla="*/ 205004 w 942"/>
                    <a:gd name="T5" fmla="*/ 599874 h 1926"/>
                    <a:gd name="T6" fmla="*/ 205004 w 942"/>
                    <a:gd name="T7" fmla="*/ 599874 h 1926"/>
                    <a:gd name="T8" fmla="*/ 257345 w 942"/>
                    <a:gd name="T9" fmla="*/ 382490 h 1926"/>
                    <a:gd name="T10" fmla="*/ 257345 w 942"/>
                    <a:gd name="T11" fmla="*/ 382490 h 1926"/>
                    <a:gd name="T12" fmla="*/ 350687 w 942"/>
                    <a:gd name="T13" fmla="*/ 177740 h 1926"/>
                    <a:gd name="T14" fmla="*/ 350687 w 942"/>
                    <a:gd name="T15" fmla="*/ 177740 h 1926"/>
                    <a:gd name="T16" fmla="*/ 286133 w 942"/>
                    <a:gd name="T17" fmla="*/ 279244 h 1926"/>
                    <a:gd name="T18" fmla="*/ 286133 w 942"/>
                    <a:gd name="T19" fmla="*/ 279244 h 1926"/>
                    <a:gd name="T20" fmla="*/ 228994 w 942"/>
                    <a:gd name="T21" fmla="*/ 391639 h 1926"/>
                    <a:gd name="T22" fmla="*/ 228994 w 942"/>
                    <a:gd name="T23" fmla="*/ 391639 h 1926"/>
                    <a:gd name="T24" fmla="*/ 183631 w 942"/>
                    <a:gd name="T25" fmla="*/ 506211 h 1926"/>
                    <a:gd name="T26" fmla="*/ 183631 w 942"/>
                    <a:gd name="T27" fmla="*/ 506211 h 1926"/>
                    <a:gd name="T28" fmla="*/ 143503 w 942"/>
                    <a:gd name="T29" fmla="*/ 621220 h 1926"/>
                    <a:gd name="T30" fmla="*/ 143503 w 942"/>
                    <a:gd name="T31" fmla="*/ 621220 h 1926"/>
                    <a:gd name="T32" fmla="*/ 136960 w 942"/>
                    <a:gd name="T33" fmla="*/ 620784 h 1926"/>
                    <a:gd name="T34" fmla="*/ 136960 w 942"/>
                    <a:gd name="T35" fmla="*/ 620784 h 1926"/>
                    <a:gd name="T36" fmla="*/ 136088 w 942"/>
                    <a:gd name="T37" fmla="*/ 593339 h 1926"/>
                    <a:gd name="T38" fmla="*/ 136088 w 942"/>
                    <a:gd name="T39" fmla="*/ 593339 h 1926"/>
                    <a:gd name="T40" fmla="*/ 214164 w 942"/>
                    <a:gd name="T41" fmla="*/ 341540 h 1926"/>
                    <a:gd name="T42" fmla="*/ 214164 w 942"/>
                    <a:gd name="T43" fmla="*/ 341540 h 1926"/>
                    <a:gd name="T44" fmla="*/ 298346 w 942"/>
                    <a:gd name="T45" fmla="*/ 206057 h 1926"/>
                    <a:gd name="T46" fmla="*/ 298346 w 942"/>
                    <a:gd name="T47" fmla="*/ 206057 h 1926"/>
                    <a:gd name="T48" fmla="*/ 386890 w 942"/>
                    <a:gd name="T49" fmla="*/ 82771 h 1926"/>
                    <a:gd name="T50" fmla="*/ 386890 w 942"/>
                    <a:gd name="T51" fmla="*/ 82771 h 1926"/>
                    <a:gd name="T52" fmla="*/ 146992 w 942"/>
                    <a:gd name="T53" fmla="*/ 402094 h 1926"/>
                    <a:gd name="T54" fmla="*/ 146992 w 942"/>
                    <a:gd name="T55" fmla="*/ 402094 h 1926"/>
                    <a:gd name="T56" fmla="*/ 410444 w 942"/>
                    <a:gd name="T57" fmla="*/ 0 h 1926"/>
                    <a:gd name="T58" fmla="*/ 410444 w 942"/>
                    <a:gd name="T59" fmla="*/ 0 h 1926"/>
                    <a:gd name="T60" fmla="*/ 377294 w 942"/>
                    <a:gd name="T61" fmla="*/ 20039 h 1926"/>
                    <a:gd name="T62" fmla="*/ 377294 w 942"/>
                    <a:gd name="T63" fmla="*/ 20039 h 1926"/>
                    <a:gd name="T64" fmla="*/ 344581 w 942"/>
                    <a:gd name="T65" fmla="*/ 41821 h 1926"/>
                    <a:gd name="T66" fmla="*/ 344581 w 942"/>
                    <a:gd name="T67" fmla="*/ 41821 h 1926"/>
                    <a:gd name="T68" fmla="*/ 46235 w 942"/>
                    <a:gd name="T69" fmla="*/ 440866 h 1926"/>
                    <a:gd name="T70" fmla="*/ 46235 w 942"/>
                    <a:gd name="T71" fmla="*/ 440866 h 1926"/>
                    <a:gd name="T72" fmla="*/ 17883 w 942"/>
                    <a:gd name="T73" fmla="*/ 684387 h 1926"/>
                    <a:gd name="T74" fmla="*/ 17883 w 942"/>
                    <a:gd name="T75" fmla="*/ 684387 h 1926"/>
                    <a:gd name="T76" fmla="*/ 64554 w 942"/>
                    <a:gd name="T77" fmla="*/ 793297 h 1926"/>
                    <a:gd name="T78" fmla="*/ 64554 w 942"/>
                    <a:gd name="T79" fmla="*/ 793297 h 1926"/>
                    <a:gd name="T80" fmla="*/ 165748 w 942"/>
                    <a:gd name="T81" fmla="*/ 822920 h 1926"/>
                    <a:gd name="T82" fmla="*/ 165748 w 942"/>
                    <a:gd name="T83" fmla="*/ 822920 h 1926"/>
                    <a:gd name="T84" fmla="*/ 295293 w 942"/>
                    <a:gd name="T85" fmla="*/ 695278 h 1926"/>
                    <a:gd name="T86" fmla="*/ 295293 w 942"/>
                    <a:gd name="T87" fmla="*/ 695278 h 1926"/>
                    <a:gd name="T88" fmla="*/ 378603 w 942"/>
                    <a:gd name="T89" fmla="*/ 380748 h 1926"/>
                    <a:gd name="T90" fmla="*/ 378603 w 942"/>
                    <a:gd name="T91" fmla="*/ 380748 h 1926"/>
                    <a:gd name="T92" fmla="*/ 403465 w 942"/>
                    <a:gd name="T93" fmla="*/ 202136 h 1926"/>
                    <a:gd name="T94" fmla="*/ 403465 w 942"/>
                    <a:gd name="T95" fmla="*/ 202136 h 1926"/>
                    <a:gd name="T96" fmla="*/ 406082 w 942"/>
                    <a:gd name="T97" fmla="*/ 179919 h 1926"/>
                    <a:gd name="T98" fmla="*/ 406082 w 942"/>
                    <a:gd name="T99" fmla="*/ 179919 h 1926"/>
                    <a:gd name="T100" fmla="*/ 292239 w 942"/>
                    <a:gd name="T101" fmla="*/ 502726 h 1926"/>
                    <a:gd name="T102" fmla="*/ 283516 w 942"/>
                    <a:gd name="T103" fmla="*/ 500984 h 1926"/>
                    <a:gd name="T104" fmla="*/ 322772 w 942"/>
                    <a:gd name="T105" fmla="*/ 308867 h 1926"/>
                    <a:gd name="T106" fmla="*/ 322772 w 942"/>
                    <a:gd name="T107" fmla="*/ 308867 h 1926"/>
                    <a:gd name="T108" fmla="*/ 317974 w 942"/>
                    <a:gd name="T109" fmla="*/ 306689 h 192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42" h="1926">
                      <a:moveTo>
                        <a:pt x="729" y="704"/>
                      </a:moveTo>
                      <a:lnTo>
                        <a:pt x="729" y="704"/>
                      </a:lnTo>
                      <a:cubicBezTo>
                        <a:pt x="643" y="928"/>
                        <a:pt x="557" y="1153"/>
                        <a:pt x="470" y="1377"/>
                      </a:cubicBezTo>
                      <a:cubicBezTo>
                        <a:pt x="461" y="1198"/>
                        <a:pt x="527" y="1037"/>
                        <a:pt x="590" y="878"/>
                      </a:cubicBezTo>
                      <a:cubicBezTo>
                        <a:pt x="654" y="719"/>
                        <a:pt x="735" y="567"/>
                        <a:pt x="804" y="408"/>
                      </a:cubicBezTo>
                      <a:cubicBezTo>
                        <a:pt x="754" y="486"/>
                        <a:pt x="701" y="561"/>
                        <a:pt x="656" y="641"/>
                      </a:cubicBezTo>
                      <a:cubicBezTo>
                        <a:pt x="608" y="725"/>
                        <a:pt x="565" y="811"/>
                        <a:pt x="525" y="899"/>
                      </a:cubicBezTo>
                      <a:cubicBezTo>
                        <a:pt x="487" y="985"/>
                        <a:pt x="454" y="1073"/>
                        <a:pt x="421" y="1162"/>
                      </a:cubicBezTo>
                      <a:cubicBezTo>
                        <a:pt x="389" y="1249"/>
                        <a:pt x="360" y="1338"/>
                        <a:pt x="329" y="1426"/>
                      </a:cubicBezTo>
                      <a:cubicBezTo>
                        <a:pt x="324" y="1426"/>
                        <a:pt x="319" y="1426"/>
                        <a:pt x="314" y="1425"/>
                      </a:cubicBezTo>
                      <a:cubicBezTo>
                        <a:pt x="313" y="1404"/>
                        <a:pt x="308" y="1382"/>
                        <a:pt x="312" y="1362"/>
                      </a:cubicBezTo>
                      <a:cubicBezTo>
                        <a:pt x="354" y="1164"/>
                        <a:pt x="398" y="966"/>
                        <a:pt x="491" y="784"/>
                      </a:cubicBezTo>
                      <a:cubicBezTo>
                        <a:pt x="547" y="675"/>
                        <a:pt x="615" y="574"/>
                        <a:pt x="684" y="473"/>
                      </a:cubicBezTo>
                      <a:cubicBezTo>
                        <a:pt x="749" y="377"/>
                        <a:pt x="821" y="286"/>
                        <a:pt x="887" y="190"/>
                      </a:cubicBezTo>
                      <a:cubicBezTo>
                        <a:pt x="653" y="396"/>
                        <a:pt x="490" y="655"/>
                        <a:pt x="337" y="923"/>
                      </a:cubicBezTo>
                      <a:cubicBezTo>
                        <a:pt x="435" y="549"/>
                        <a:pt x="661" y="259"/>
                        <a:pt x="941" y="0"/>
                      </a:cubicBezTo>
                      <a:cubicBezTo>
                        <a:pt x="916" y="15"/>
                        <a:pt x="890" y="30"/>
                        <a:pt x="865" y="46"/>
                      </a:cubicBezTo>
                      <a:cubicBezTo>
                        <a:pt x="840" y="62"/>
                        <a:pt x="815" y="79"/>
                        <a:pt x="790" y="96"/>
                      </a:cubicBezTo>
                      <a:cubicBezTo>
                        <a:pt x="462" y="327"/>
                        <a:pt x="254" y="647"/>
                        <a:pt x="106" y="1012"/>
                      </a:cubicBezTo>
                      <a:cubicBezTo>
                        <a:pt x="32" y="1194"/>
                        <a:pt x="0" y="1380"/>
                        <a:pt x="41" y="1571"/>
                      </a:cubicBezTo>
                      <a:cubicBezTo>
                        <a:pt x="59" y="1658"/>
                        <a:pt x="101" y="1744"/>
                        <a:pt x="148" y="1821"/>
                      </a:cubicBezTo>
                      <a:cubicBezTo>
                        <a:pt x="199" y="1906"/>
                        <a:pt x="287" y="1925"/>
                        <a:pt x="380" y="1889"/>
                      </a:cubicBezTo>
                      <a:cubicBezTo>
                        <a:pt x="522" y="1834"/>
                        <a:pt x="613" y="1724"/>
                        <a:pt x="677" y="1596"/>
                      </a:cubicBezTo>
                      <a:cubicBezTo>
                        <a:pt x="790" y="1369"/>
                        <a:pt x="841" y="1124"/>
                        <a:pt x="868" y="874"/>
                      </a:cubicBezTo>
                      <a:cubicBezTo>
                        <a:pt x="883" y="736"/>
                        <a:pt x="905" y="600"/>
                        <a:pt x="925" y="464"/>
                      </a:cubicBezTo>
                      <a:cubicBezTo>
                        <a:pt x="926" y="453"/>
                        <a:pt x="928" y="441"/>
                        <a:pt x="931" y="413"/>
                      </a:cubicBezTo>
                      <a:cubicBezTo>
                        <a:pt x="781" y="651"/>
                        <a:pt x="783" y="923"/>
                        <a:pt x="670" y="1154"/>
                      </a:cubicBezTo>
                      <a:lnTo>
                        <a:pt x="650" y="1150"/>
                      </a:lnTo>
                      <a:lnTo>
                        <a:pt x="740" y="709"/>
                      </a:lnTo>
                      <a:cubicBezTo>
                        <a:pt x="736" y="707"/>
                        <a:pt x="732" y="706"/>
                        <a:pt x="729" y="704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1" name="Freeform 362">
                  <a:extLst>
                    <a:ext uri="{FF2B5EF4-FFF2-40B4-BE49-F238E27FC236}">
                      <a16:creationId xmlns:a16="http://schemas.microsoft.com/office/drawing/2014/main" xmlns="" id="{40B1161D-4BA1-A444-A06A-D95D7A1EA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882" y="-94199"/>
                  <a:ext cx="393599" cy="543361"/>
                </a:xfrm>
                <a:custGeom>
                  <a:avLst/>
                  <a:gdLst>
                    <a:gd name="T0" fmla="*/ 210327 w 902"/>
                    <a:gd name="T1" fmla="*/ 542925 h 1247"/>
                    <a:gd name="T2" fmla="*/ 210327 w 902"/>
                    <a:gd name="T3" fmla="*/ 542925 h 1247"/>
                    <a:gd name="T4" fmla="*/ 356508 w 902"/>
                    <a:gd name="T5" fmla="*/ 393033 h 1247"/>
                    <a:gd name="T6" fmla="*/ 356508 w 902"/>
                    <a:gd name="T7" fmla="*/ 393033 h 1247"/>
                    <a:gd name="T8" fmla="*/ 318108 w 902"/>
                    <a:gd name="T9" fmla="*/ 105012 h 1247"/>
                    <a:gd name="T10" fmla="*/ 318108 w 902"/>
                    <a:gd name="T11" fmla="*/ 105012 h 1247"/>
                    <a:gd name="T12" fmla="*/ 59345 w 902"/>
                    <a:gd name="T13" fmla="*/ 119391 h 1247"/>
                    <a:gd name="T14" fmla="*/ 59345 w 902"/>
                    <a:gd name="T15" fmla="*/ 119391 h 1247"/>
                    <a:gd name="T16" fmla="*/ 100800 w 902"/>
                    <a:gd name="T17" fmla="*/ 494123 h 1247"/>
                    <a:gd name="T18" fmla="*/ 100800 w 902"/>
                    <a:gd name="T19" fmla="*/ 494123 h 1247"/>
                    <a:gd name="T20" fmla="*/ 123491 w 902"/>
                    <a:gd name="T21" fmla="*/ 513295 h 1247"/>
                    <a:gd name="T22" fmla="*/ 123491 w 902"/>
                    <a:gd name="T23" fmla="*/ 513295 h 1247"/>
                    <a:gd name="T24" fmla="*/ 98182 w 902"/>
                    <a:gd name="T25" fmla="*/ 406105 h 1247"/>
                    <a:gd name="T26" fmla="*/ 98182 w 902"/>
                    <a:gd name="T27" fmla="*/ 406105 h 1247"/>
                    <a:gd name="T28" fmla="*/ 205090 w 902"/>
                    <a:gd name="T29" fmla="*/ 236168 h 1247"/>
                    <a:gd name="T30" fmla="*/ 205090 w 902"/>
                    <a:gd name="T31" fmla="*/ 236168 h 1247"/>
                    <a:gd name="T32" fmla="*/ 312872 w 902"/>
                    <a:gd name="T33" fmla="*/ 328108 h 1247"/>
                    <a:gd name="T34" fmla="*/ 312872 w 902"/>
                    <a:gd name="T35" fmla="*/ 328108 h 1247"/>
                    <a:gd name="T36" fmla="*/ 275345 w 902"/>
                    <a:gd name="T37" fmla="*/ 440963 h 1247"/>
                    <a:gd name="T38" fmla="*/ 275345 w 902"/>
                    <a:gd name="T39" fmla="*/ 440963 h 1247"/>
                    <a:gd name="T40" fmla="*/ 210327 w 902"/>
                    <a:gd name="T41" fmla="*/ 542925 h 124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02" h="1247">
                      <a:moveTo>
                        <a:pt x="482" y="1246"/>
                      </a:moveTo>
                      <a:lnTo>
                        <a:pt x="482" y="1246"/>
                      </a:lnTo>
                      <a:cubicBezTo>
                        <a:pt x="662" y="1185"/>
                        <a:pt x="760" y="1060"/>
                        <a:pt x="817" y="902"/>
                      </a:cubicBezTo>
                      <a:cubicBezTo>
                        <a:pt x="901" y="668"/>
                        <a:pt x="876" y="445"/>
                        <a:pt x="729" y="241"/>
                      </a:cubicBezTo>
                      <a:cubicBezTo>
                        <a:pt x="555" y="0"/>
                        <a:pt x="285" y="16"/>
                        <a:pt x="136" y="274"/>
                      </a:cubicBezTo>
                      <a:cubicBezTo>
                        <a:pt x="0" y="510"/>
                        <a:pt x="46" y="932"/>
                        <a:pt x="231" y="1134"/>
                      </a:cubicBezTo>
                      <a:cubicBezTo>
                        <a:pt x="245" y="1149"/>
                        <a:pt x="262" y="1161"/>
                        <a:pt x="283" y="1178"/>
                      </a:cubicBezTo>
                      <a:cubicBezTo>
                        <a:pt x="262" y="1090"/>
                        <a:pt x="240" y="1012"/>
                        <a:pt x="225" y="932"/>
                      </a:cubicBezTo>
                      <a:cubicBezTo>
                        <a:pt x="197" y="774"/>
                        <a:pt x="316" y="587"/>
                        <a:pt x="470" y="542"/>
                      </a:cubicBezTo>
                      <a:cubicBezTo>
                        <a:pt x="608" y="502"/>
                        <a:pt x="716" y="595"/>
                        <a:pt x="717" y="753"/>
                      </a:cubicBezTo>
                      <a:cubicBezTo>
                        <a:pt x="717" y="848"/>
                        <a:pt x="679" y="932"/>
                        <a:pt x="631" y="1012"/>
                      </a:cubicBezTo>
                      <a:cubicBezTo>
                        <a:pt x="587" y="1087"/>
                        <a:pt x="537" y="1161"/>
                        <a:pt x="482" y="124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2" name="Freeform 363">
                  <a:extLst>
                    <a:ext uri="{FF2B5EF4-FFF2-40B4-BE49-F238E27FC236}">
                      <a16:creationId xmlns:a16="http://schemas.microsoft.com/office/drawing/2014/main" xmlns="" id="{A3AF242D-C579-A246-B21C-F7FBF299F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082" y="634705"/>
                  <a:ext cx="828762" cy="1112938"/>
                </a:xfrm>
                <a:custGeom>
                  <a:avLst/>
                  <a:gdLst>
                    <a:gd name="T0" fmla="*/ 540 w 1901"/>
                    <a:gd name="T1" fmla="*/ 2556 h 2557"/>
                    <a:gd name="T2" fmla="*/ 540 w 1901"/>
                    <a:gd name="T3" fmla="*/ 2556 h 2557"/>
                    <a:gd name="T4" fmla="*/ 342 w 1901"/>
                    <a:gd name="T5" fmla="*/ 1498 h 2557"/>
                    <a:gd name="T6" fmla="*/ 342 w 1901"/>
                    <a:gd name="T7" fmla="*/ 1498 h 2557"/>
                    <a:gd name="T8" fmla="*/ 777 w 1901"/>
                    <a:gd name="T9" fmla="*/ 925 h 2557"/>
                    <a:gd name="T10" fmla="*/ 777 w 1901"/>
                    <a:gd name="T11" fmla="*/ 925 h 2557"/>
                    <a:gd name="T12" fmla="*/ 1344 w 1901"/>
                    <a:gd name="T13" fmla="*/ 501 h 2557"/>
                    <a:gd name="T14" fmla="*/ 1344 w 1901"/>
                    <a:gd name="T15" fmla="*/ 501 h 2557"/>
                    <a:gd name="T16" fmla="*/ 1900 w 1901"/>
                    <a:gd name="T17" fmla="*/ 0 h 2557"/>
                    <a:gd name="T18" fmla="*/ 1900 w 1901"/>
                    <a:gd name="T19" fmla="*/ 0 h 2557"/>
                    <a:gd name="T20" fmla="*/ 1443 w 1901"/>
                    <a:gd name="T21" fmla="*/ 280 h 2557"/>
                    <a:gd name="T22" fmla="*/ 1443 w 1901"/>
                    <a:gd name="T23" fmla="*/ 280 h 2557"/>
                    <a:gd name="T24" fmla="*/ 853 w 1901"/>
                    <a:gd name="T25" fmla="*/ 628 h 2557"/>
                    <a:gd name="T26" fmla="*/ 853 w 1901"/>
                    <a:gd name="T27" fmla="*/ 628 h 2557"/>
                    <a:gd name="T28" fmla="*/ 238 w 1901"/>
                    <a:gd name="T29" fmla="*/ 1257 h 2557"/>
                    <a:gd name="T30" fmla="*/ 238 w 1901"/>
                    <a:gd name="T31" fmla="*/ 1257 h 2557"/>
                    <a:gd name="T32" fmla="*/ 485 w 1901"/>
                    <a:gd name="T33" fmla="*/ 2521 h 2557"/>
                    <a:gd name="T34" fmla="*/ 485 w 1901"/>
                    <a:gd name="T35" fmla="*/ 2521 h 2557"/>
                    <a:gd name="T36" fmla="*/ 540 w 1901"/>
                    <a:gd name="T37" fmla="*/ 2556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01" h="2557">
                      <a:moveTo>
                        <a:pt x="540" y="2556"/>
                      </a:moveTo>
                      <a:lnTo>
                        <a:pt x="540" y="2556"/>
                      </a:lnTo>
                      <a:cubicBezTo>
                        <a:pt x="261" y="2279"/>
                        <a:pt x="187" y="1884"/>
                        <a:pt x="342" y="1498"/>
                      </a:cubicBezTo>
                      <a:lnTo>
                        <a:pt x="342" y="1498"/>
                      </a:lnTo>
                      <a:cubicBezTo>
                        <a:pt x="434" y="1266"/>
                        <a:pt x="587" y="1079"/>
                        <a:pt x="777" y="925"/>
                      </a:cubicBezTo>
                      <a:lnTo>
                        <a:pt x="777" y="925"/>
                      </a:lnTo>
                      <a:cubicBezTo>
                        <a:pt x="961" y="777"/>
                        <a:pt x="1153" y="639"/>
                        <a:pt x="1344" y="501"/>
                      </a:cubicBezTo>
                      <a:lnTo>
                        <a:pt x="1344" y="501"/>
                      </a:lnTo>
                      <a:cubicBezTo>
                        <a:pt x="1546" y="353"/>
                        <a:pt x="1734" y="191"/>
                        <a:pt x="1900" y="0"/>
                      </a:cubicBezTo>
                      <a:lnTo>
                        <a:pt x="1900" y="0"/>
                      </a:lnTo>
                      <a:cubicBezTo>
                        <a:pt x="1747" y="94"/>
                        <a:pt x="1596" y="189"/>
                        <a:pt x="1443" y="280"/>
                      </a:cubicBezTo>
                      <a:lnTo>
                        <a:pt x="1443" y="280"/>
                      </a:lnTo>
                      <a:cubicBezTo>
                        <a:pt x="1247" y="397"/>
                        <a:pt x="1044" y="502"/>
                        <a:pt x="853" y="628"/>
                      </a:cubicBezTo>
                      <a:lnTo>
                        <a:pt x="853" y="628"/>
                      </a:lnTo>
                      <a:cubicBezTo>
                        <a:pt x="603" y="792"/>
                        <a:pt x="387" y="990"/>
                        <a:pt x="238" y="1257"/>
                      </a:cubicBezTo>
                      <a:lnTo>
                        <a:pt x="238" y="1257"/>
                      </a:lnTo>
                      <a:cubicBezTo>
                        <a:pt x="0" y="1681"/>
                        <a:pt x="103" y="2223"/>
                        <a:pt x="485" y="2521"/>
                      </a:cubicBezTo>
                      <a:lnTo>
                        <a:pt x="485" y="2521"/>
                      </a:lnTo>
                      <a:cubicBezTo>
                        <a:pt x="503" y="2534"/>
                        <a:pt x="522" y="2544"/>
                        <a:pt x="540" y="2556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83" name="Freeform 364">
                  <a:extLst>
                    <a:ext uri="{FF2B5EF4-FFF2-40B4-BE49-F238E27FC236}">
                      <a16:creationId xmlns:a16="http://schemas.microsoft.com/office/drawing/2014/main" xmlns="" id="{45A2D8FF-8396-004C-924A-7F1EFD437C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4722" y="856202"/>
                  <a:ext cx="564480" cy="370559"/>
                </a:xfrm>
                <a:custGeom>
                  <a:avLst/>
                  <a:gdLst>
                    <a:gd name="T0" fmla="*/ 502147 w 1295"/>
                    <a:gd name="T1" fmla="*/ 102328 h 851"/>
                    <a:gd name="T2" fmla="*/ 502147 w 1295"/>
                    <a:gd name="T3" fmla="*/ 102328 h 851"/>
                    <a:gd name="T4" fmla="*/ 88486 w 1295"/>
                    <a:gd name="T5" fmla="*/ 90571 h 851"/>
                    <a:gd name="T6" fmla="*/ 88486 w 1295"/>
                    <a:gd name="T7" fmla="*/ 90571 h 851"/>
                    <a:gd name="T8" fmla="*/ 75845 w 1295"/>
                    <a:gd name="T9" fmla="*/ 289132 h 851"/>
                    <a:gd name="T10" fmla="*/ 75845 w 1295"/>
                    <a:gd name="T11" fmla="*/ 289132 h 851"/>
                    <a:gd name="T12" fmla="*/ 345662 w 1295"/>
                    <a:gd name="T13" fmla="*/ 345304 h 851"/>
                    <a:gd name="T14" fmla="*/ 345662 w 1295"/>
                    <a:gd name="T15" fmla="*/ 345304 h 851"/>
                    <a:gd name="T16" fmla="*/ 505635 w 1295"/>
                    <a:gd name="T17" fmla="*/ 259522 h 851"/>
                    <a:gd name="T18" fmla="*/ 505635 w 1295"/>
                    <a:gd name="T19" fmla="*/ 259522 h 851"/>
                    <a:gd name="T20" fmla="*/ 564044 w 1295"/>
                    <a:gd name="T21" fmla="*/ 193335 h 851"/>
                    <a:gd name="T22" fmla="*/ 564044 w 1295"/>
                    <a:gd name="T23" fmla="*/ 193335 h 851"/>
                    <a:gd name="T24" fmla="*/ 524814 w 1295"/>
                    <a:gd name="T25" fmla="*/ 195512 h 851"/>
                    <a:gd name="T26" fmla="*/ 524814 w 1295"/>
                    <a:gd name="T27" fmla="*/ 195512 h 851"/>
                    <a:gd name="T28" fmla="*/ 337380 w 1295"/>
                    <a:gd name="T29" fmla="*/ 273891 h 851"/>
                    <a:gd name="T30" fmla="*/ 337380 w 1295"/>
                    <a:gd name="T31" fmla="*/ 273891 h 851"/>
                    <a:gd name="T32" fmla="*/ 216638 w 1295"/>
                    <a:gd name="T33" fmla="*/ 205092 h 851"/>
                    <a:gd name="T34" fmla="*/ 216638 w 1295"/>
                    <a:gd name="T35" fmla="*/ 205092 h 851"/>
                    <a:gd name="T36" fmla="*/ 219690 w 1295"/>
                    <a:gd name="T37" fmla="*/ 175047 h 851"/>
                    <a:gd name="T38" fmla="*/ 219690 w 1295"/>
                    <a:gd name="T39" fmla="*/ 175047 h 851"/>
                    <a:gd name="T40" fmla="*/ 371816 w 1295"/>
                    <a:gd name="T41" fmla="*/ 97103 h 851"/>
                    <a:gd name="T42" fmla="*/ 371816 w 1295"/>
                    <a:gd name="T43" fmla="*/ 97103 h 851"/>
                    <a:gd name="T44" fmla="*/ 502147 w 1295"/>
                    <a:gd name="T45" fmla="*/ 102328 h 8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295" h="851">
                      <a:moveTo>
                        <a:pt x="1152" y="235"/>
                      </a:moveTo>
                      <a:lnTo>
                        <a:pt x="1152" y="235"/>
                      </a:lnTo>
                      <a:cubicBezTo>
                        <a:pt x="863" y="0"/>
                        <a:pt x="440" y="52"/>
                        <a:pt x="203" y="208"/>
                      </a:cubicBezTo>
                      <a:cubicBezTo>
                        <a:pt x="14" y="333"/>
                        <a:pt x="0" y="517"/>
                        <a:pt x="174" y="664"/>
                      </a:cubicBezTo>
                      <a:cubicBezTo>
                        <a:pt x="356" y="819"/>
                        <a:pt x="565" y="850"/>
                        <a:pt x="793" y="793"/>
                      </a:cubicBezTo>
                      <a:cubicBezTo>
                        <a:pt x="933" y="758"/>
                        <a:pt x="1054" y="689"/>
                        <a:pt x="1160" y="596"/>
                      </a:cubicBezTo>
                      <a:cubicBezTo>
                        <a:pt x="1211" y="553"/>
                        <a:pt x="1249" y="496"/>
                        <a:pt x="1294" y="444"/>
                      </a:cubicBezTo>
                      <a:cubicBezTo>
                        <a:pt x="1250" y="404"/>
                        <a:pt x="1228" y="427"/>
                        <a:pt x="1204" y="449"/>
                      </a:cubicBezTo>
                      <a:cubicBezTo>
                        <a:pt x="1082" y="560"/>
                        <a:pt x="934" y="612"/>
                        <a:pt x="774" y="629"/>
                      </a:cubicBezTo>
                      <a:cubicBezTo>
                        <a:pt x="642" y="642"/>
                        <a:pt x="547" y="584"/>
                        <a:pt x="497" y="471"/>
                      </a:cubicBezTo>
                      <a:cubicBezTo>
                        <a:pt x="489" y="452"/>
                        <a:pt x="493" y="419"/>
                        <a:pt x="504" y="402"/>
                      </a:cubicBezTo>
                      <a:cubicBezTo>
                        <a:pt x="587" y="278"/>
                        <a:pt x="713" y="231"/>
                        <a:pt x="853" y="223"/>
                      </a:cubicBezTo>
                      <a:cubicBezTo>
                        <a:pt x="951" y="217"/>
                        <a:pt x="1051" y="230"/>
                        <a:pt x="1152" y="23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4" name="Freeform 365">
                  <a:extLst>
                    <a:ext uri="{FF2B5EF4-FFF2-40B4-BE49-F238E27FC236}">
                      <a16:creationId xmlns:a16="http://schemas.microsoft.com/office/drawing/2014/main" xmlns="" id="{C9235653-D0B6-5540-9F97-B772A54FA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3257" y="190304"/>
                  <a:ext cx="796733" cy="582492"/>
                </a:xfrm>
                <a:custGeom>
                  <a:avLst/>
                  <a:gdLst>
                    <a:gd name="T0" fmla="*/ 1814 w 1827"/>
                    <a:gd name="T1" fmla="*/ 891 h 1338"/>
                    <a:gd name="T2" fmla="*/ 1814 w 1827"/>
                    <a:gd name="T3" fmla="*/ 891 h 1338"/>
                    <a:gd name="T4" fmla="*/ 1735 w 1827"/>
                    <a:gd name="T5" fmla="*/ 931 h 1338"/>
                    <a:gd name="T6" fmla="*/ 1735 w 1827"/>
                    <a:gd name="T7" fmla="*/ 931 h 1338"/>
                    <a:gd name="T8" fmla="*/ 1110 w 1827"/>
                    <a:gd name="T9" fmla="*/ 1103 h 1338"/>
                    <a:gd name="T10" fmla="*/ 1110 w 1827"/>
                    <a:gd name="T11" fmla="*/ 1103 h 1338"/>
                    <a:gd name="T12" fmla="*/ 577 w 1827"/>
                    <a:gd name="T13" fmla="*/ 913 h 1338"/>
                    <a:gd name="T14" fmla="*/ 577 w 1827"/>
                    <a:gd name="T15" fmla="*/ 913 h 1338"/>
                    <a:gd name="T16" fmla="*/ 371 w 1827"/>
                    <a:gd name="T17" fmla="*/ 739 h 1338"/>
                    <a:gd name="T18" fmla="*/ 371 w 1827"/>
                    <a:gd name="T19" fmla="*/ 739 h 1338"/>
                    <a:gd name="T20" fmla="*/ 175 w 1827"/>
                    <a:gd name="T21" fmla="*/ 342 h 1338"/>
                    <a:gd name="T22" fmla="*/ 175 w 1827"/>
                    <a:gd name="T23" fmla="*/ 342 h 1338"/>
                    <a:gd name="T24" fmla="*/ 160 w 1827"/>
                    <a:gd name="T25" fmla="*/ 55 h 1338"/>
                    <a:gd name="T26" fmla="*/ 160 w 1827"/>
                    <a:gd name="T27" fmla="*/ 55 h 1338"/>
                    <a:gd name="T28" fmla="*/ 156 w 1827"/>
                    <a:gd name="T29" fmla="*/ 5 h 1338"/>
                    <a:gd name="T30" fmla="*/ 156 w 1827"/>
                    <a:gd name="T31" fmla="*/ 5 h 1338"/>
                    <a:gd name="T32" fmla="*/ 137 w 1827"/>
                    <a:gd name="T33" fmla="*/ 0 h 1338"/>
                    <a:gd name="T34" fmla="*/ 137 w 1827"/>
                    <a:gd name="T35" fmla="*/ 0 h 1338"/>
                    <a:gd name="T36" fmla="*/ 90 w 1827"/>
                    <a:gd name="T37" fmla="*/ 130 h 1338"/>
                    <a:gd name="T38" fmla="*/ 90 w 1827"/>
                    <a:gd name="T39" fmla="*/ 130 h 1338"/>
                    <a:gd name="T40" fmla="*/ 523 w 1827"/>
                    <a:gd name="T41" fmla="*/ 1170 h 1338"/>
                    <a:gd name="T42" fmla="*/ 523 w 1827"/>
                    <a:gd name="T43" fmla="*/ 1170 h 1338"/>
                    <a:gd name="T44" fmla="*/ 1298 w 1827"/>
                    <a:gd name="T45" fmla="*/ 1214 h 1338"/>
                    <a:gd name="T46" fmla="*/ 1298 w 1827"/>
                    <a:gd name="T47" fmla="*/ 1214 h 1338"/>
                    <a:gd name="T48" fmla="*/ 1495 w 1827"/>
                    <a:gd name="T49" fmla="*/ 1123 h 1338"/>
                    <a:gd name="T50" fmla="*/ 1495 w 1827"/>
                    <a:gd name="T51" fmla="*/ 1123 h 1338"/>
                    <a:gd name="T52" fmla="*/ 1826 w 1827"/>
                    <a:gd name="T53" fmla="*/ 914 h 1338"/>
                    <a:gd name="T54" fmla="*/ 1826 w 1827"/>
                    <a:gd name="T55" fmla="*/ 914 h 1338"/>
                    <a:gd name="T56" fmla="*/ 1814 w 1827"/>
                    <a:gd name="T57" fmla="*/ 891 h 1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27" h="1338">
                      <a:moveTo>
                        <a:pt x="1814" y="891"/>
                      </a:moveTo>
                      <a:lnTo>
                        <a:pt x="1814" y="891"/>
                      </a:lnTo>
                      <a:cubicBezTo>
                        <a:pt x="1788" y="904"/>
                        <a:pt x="1762" y="917"/>
                        <a:pt x="1735" y="931"/>
                      </a:cubicBezTo>
                      <a:lnTo>
                        <a:pt x="1735" y="931"/>
                      </a:lnTo>
                      <a:cubicBezTo>
                        <a:pt x="1540" y="1034"/>
                        <a:pt x="1333" y="1102"/>
                        <a:pt x="1110" y="1103"/>
                      </a:cubicBezTo>
                      <a:lnTo>
                        <a:pt x="1110" y="1103"/>
                      </a:lnTo>
                      <a:cubicBezTo>
                        <a:pt x="911" y="1105"/>
                        <a:pt x="734" y="1033"/>
                        <a:pt x="577" y="913"/>
                      </a:cubicBezTo>
                      <a:lnTo>
                        <a:pt x="577" y="913"/>
                      </a:lnTo>
                      <a:cubicBezTo>
                        <a:pt x="505" y="858"/>
                        <a:pt x="437" y="800"/>
                        <a:pt x="371" y="739"/>
                      </a:cubicBezTo>
                      <a:lnTo>
                        <a:pt x="371" y="739"/>
                      </a:lnTo>
                      <a:cubicBezTo>
                        <a:pt x="256" y="632"/>
                        <a:pt x="198" y="493"/>
                        <a:pt x="175" y="342"/>
                      </a:cubicBezTo>
                      <a:lnTo>
                        <a:pt x="175" y="342"/>
                      </a:lnTo>
                      <a:cubicBezTo>
                        <a:pt x="162" y="247"/>
                        <a:pt x="165" y="151"/>
                        <a:pt x="160" y="55"/>
                      </a:cubicBezTo>
                      <a:lnTo>
                        <a:pt x="160" y="55"/>
                      </a:lnTo>
                      <a:cubicBezTo>
                        <a:pt x="160" y="39"/>
                        <a:pt x="158" y="22"/>
                        <a:pt x="156" y="5"/>
                      </a:cubicBezTo>
                      <a:lnTo>
                        <a:pt x="156" y="5"/>
                      </a:lnTo>
                      <a:cubicBezTo>
                        <a:pt x="150" y="3"/>
                        <a:pt x="144" y="2"/>
                        <a:pt x="137" y="0"/>
                      </a:cubicBezTo>
                      <a:lnTo>
                        <a:pt x="137" y="0"/>
                      </a:lnTo>
                      <a:cubicBezTo>
                        <a:pt x="121" y="43"/>
                        <a:pt x="100" y="85"/>
                        <a:pt x="90" y="130"/>
                      </a:cubicBezTo>
                      <a:lnTo>
                        <a:pt x="90" y="130"/>
                      </a:lnTo>
                      <a:cubicBezTo>
                        <a:pt x="0" y="534"/>
                        <a:pt x="175" y="943"/>
                        <a:pt x="523" y="1170"/>
                      </a:cubicBezTo>
                      <a:lnTo>
                        <a:pt x="523" y="1170"/>
                      </a:lnTo>
                      <a:cubicBezTo>
                        <a:pt x="776" y="1335"/>
                        <a:pt x="1032" y="1337"/>
                        <a:pt x="1298" y="1214"/>
                      </a:cubicBezTo>
                      <a:lnTo>
                        <a:pt x="1298" y="1214"/>
                      </a:lnTo>
                      <a:cubicBezTo>
                        <a:pt x="1364" y="1184"/>
                        <a:pt x="1433" y="1160"/>
                        <a:pt x="1495" y="1123"/>
                      </a:cubicBezTo>
                      <a:lnTo>
                        <a:pt x="1495" y="1123"/>
                      </a:lnTo>
                      <a:cubicBezTo>
                        <a:pt x="1607" y="1057"/>
                        <a:pt x="1716" y="984"/>
                        <a:pt x="1826" y="914"/>
                      </a:cubicBezTo>
                      <a:lnTo>
                        <a:pt x="1826" y="914"/>
                      </a:lnTo>
                      <a:cubicBezTo>
                        <a:pt x="1822" y="906"/>
                        <a:pt x="1819" y="899"/>
                        <a:pt x="1814" y="891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85" name="Freeform 366">
                  <a:extLst>
                    <a:ext uri="{FF2B5EF4-FFF2-40B4-BE49-F238E27FC236}">
                      <a16:creationId xmlns:a16="http://schemas.microsoft.com/office/drawing/2014/main" xmlns="" id="{55B91F91-E781-5A4E-9A4B-2B974B7B49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4321" y="-311158"/>
                  <a:ext cx="368640" cy="439679"/>
                </a:xfrm>
                <a:custGeom>
                  <a:avLst/>
                  <a:gdLst>
                    <a:gd name="T0" fmla="*/ 218486 w 847"/>
                    <a:gd name="T1" fmla="*/ 439244 h 1010"/>
                    <a:gd name="T2" fmla="*/ 218486 w 847"/>
                    <a:gd name="T3" fmla="*/ 439244 h 1010"/>
                    <a:gd name="T4" fmla="*/ 200206 w 847"/>
                    <a:gd name="T5" fmla="*/ 422266 h 1010"/>
                    <a:gd name="T6" fmla="*/ 200206 w 847"/>
                    <a:gd name="T7" fmla="*/ 422266 h 1010"/>
                    <a:gd name="T8" fmla="*/ 122735 w 847"/>
                    <a:gd name="T9" fmla="*/ 279044 h 1010"/>
                    <a:gd name="T10" fmla="*/ 122735 w 847"/>
                    <a:gd name="T11" fmla="*/ 279044 h 1010"/>
                    <a:gd name="T12" fmla="*/ 179315 w 847"/>
                    <a:gd name="T13" fmla="*/ 183272 h 1010"/>
                    <a:gd name="T14" fmla="*/ 179315 w 847"/>
                    <a:gd name="T15" fmla="*/ 183272 h 1010"/>
                    <a:gd name="T16" fmla="*/ 291169 w 847"/>
                    <a:gd name="T17" fmla="*/ 232464 h 1010"/>
                    <a:gd name="T18" fmla="*/ 291169 w 847"/>
                    <a:gd name="T19" fmla="*/ 232464 h 1010"/>
                    <a:gd name="T20" fmla="*/ 311190 w 847"/>
                    <a:gd name="T21" fmla="*/ 325188 h 1010"/>
                    <a:gd name="T22" fmla="*/ 311190 w 847"/>
                    <a:gd name="T23" fmla="*/ 325188 h 1010"/>
                    <a:gd name="T24" fmla="*/ 293345 w 847"/>
                    <a:gd name="T25" fmla="*/ 313870 h 1010"/>
                    <a:gd name="T26" fmla="*/ 293345 w 847"/>
                    <a:gd name="T27" fmla="*/ 313870 h 1010"/>
                    <a:gd name="T28" fmla="*/ 300309 w 847"/>
                    <a:gd name="T29" fmla="*/ 372639 h 1010"/>
                    <a:gd name="T30" fmla="*/ 300309 w 847"/>
                    <a:gd name="T31" fmla="*/ 372639 h 1010"/>
                    <a:gd name="T32" fmla="*/ 305096 w 847"/>
                    <a:gd name="T33" fmla="*/ 373074 h 1010"/>
                    <a:gd name="T34" fmla="*/ 305096 w 847"/>
                    <a:gd name="T35" fmla="*/ 373074 h 1010"/>
                    <a:gd name="T36" fmla="*/ 311625 w 847"/>
                    <a:gd name="T37" fmla="*/ 358273 h 1010"/>
                    <a:gd name="T38" fmla="*/ 311625 w 847"/>
                    <a:gd name="T39" fmla="*/ 358273 h 1010"/>
                    <a:gd name="T40" fmla="*/ 315107 w 847"/>
                    <a:gd name="T41" fmla="*/ 359144 h 1010"/>
                    <a:gd name="T42" fmla="*/ 315107 w 847"/>
                    <a:gd name="T43" fmla="*/ 359144 h 1010"/>
                    <a:gd name="T44" fmla="*/ 312931 w 847"/>
                    <a:gd name="T45" fmla="*/ 412689 h 1010"/>
                    <a:gd name="T46" fmla="*/ 312931 w 847"/>
                    <a:gd name="T47" fmla="*/ 412689 h 1010"/>
                    <a:gd name="T48" fmla="*/ 347314 w 847"/>
                    <a:gd name="T49" fmla="*/ 339989 h 1010"/>
                    <a:gd name="T50" fmla="*/ 347314 w 847"/>
                    <a:gd name="T51" fmla="*/ 339989 h 1010"/>
                    <a:gd name="T52" fmla="*/ 143191 w 847"/>
                    <a:gd name="T53" fmla="*/ 16107 h 1010"/>
                    <a:gd name="T54" fmla="*/ 143191 w 847"/>
                    <a:gd name="T55" fmla="*/ 16107 h 1010"/>
                    <a:gd name="T56" fmla="*/ 25679 w 847"/>
                    <a:gd name="T57" fmla="*/ 79229 h 1010"/>
                    <a:gd name="T58" fmla="*/ 25679 w 847"/>
                    <a:gd name="T59" fmla="*/ 79229 h 1010"/>
                    <a:gd name="T60" fmla="*/ 45264 w 847"/>
                    <a:gd name="T61" fmla="*/ 289056 h 1010"/>
                    <a:gd name="T62" fmla="*/ 45264 w 847"/>
                    <a:gd name="T63" fmla="*/ 289056 h 1010"/>
                    <a:gd name="T64" fmla="*/ 218486 w 847"/>
                    <a:gd name="T65" fmla="*/ 439244 h 101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47" h="1010">
                      <a:moveTo>
                        <a:pt x="502" y="1009"/>
                      </a:moveTo>
                      <a:lnTo>
                        <a:pt x="502" y="1009"/>
                      </a:lnTo>
                      <a:cubicBezTo>
                        <a:pt x="488" y="996"/>
                        <a:pt x="475" y="982"/>
                        <a:pt x="460" y="970"/>
                      </a:cubicBezTo>
                      <a:cubicBezTo>
                        <a:pt x="354" y="886"/>
                        <a:pt x="299" y="772"/>
                        <a:pt x="282" y="641"/>
                      </a:cubicBezTo>
                      <a:cubicBezTo>
                        <a:pt x="267" y="526"/>
                        <a:pt x="318" y="446"/>
                        <a:pt x="412" y="421"/>
                      </a:cubicBezTo>
                      <a:cubicBezTo>
                        <a:pt x="535" y="387"/>
                        <a:pt x="621" y="421"/>
                        <a:pt x="669" y="534"/>
                      </a:cubicBezTo>
                      <a:cubicBezTo>
                        <a:pt x="697" y="599"/>
                        <a:pt x="708" y="671"/>
                        <a:pt x="715" y="747"/>
                      </a:cubicBezTo>
                      <a:cubicBezTo>
                        <a:pt x="707" y="742"/>
                        <a:pt x="700" y="737"/>
                        <a:pt x="674" y="721"/>
                      </a:cubicBezTo>
                      <a:cubicBezTo>
                        <a:pt x="681" y="776"/>
                        <a:pt x="685" y="816"/>
                        <a:pt x="690" y="856"/>
                      </a:cubicBezTo>
                      <a:cubicBezTo>
                        <a:pt x="694" y="857"/>
                        <a:pt x="698" y="857"/>
                        <a:pt x="701" y="857"/>
                      </a:cubicBezTo>
                      <a:cubicBezTo>
                        <a:pt x="706" y="845"/>
                        <a:pt x="711" y="834"/>
                        <a:pt x="716" y="823"/>
                      </a:cubicBezTo>
                      <a:cubicBezTo>
                        <a:pt x="719" y="824"/>
                        <a:pt x="721" y="824"/>
                        <a:pt x="724" y="825"/>
                      </a:cubicBezTo>
                      <a:cubicBezTo>
                        <a:pt x="722" y="863"/>
                        <a:pt x="720" y="902"/>
                        <a:pt x="719" y="948"/>
                      </a:cubicBezTo>
                      <a:cubicBezTo>
                        <a:pt x="776" y="902"/>
                        <a:pt x="790" y="841"/>
                        <a:pt x="798" y="781"/>
                      </a:cubicBezTo>
                      <a:cubicBezTo>
                        <a:pt x="846" y="458"/>
                        <a:pt x="676" y="129"/>
                        <a:pt x="329" y="37"/>
                      </a:cubicBezTo>
                      <a:cubicBezTo>
                        <a:pt x="186" y="0"/>
                        <a:pt x="109" y="42"/>
                        <a:pt x="59" y="182"/>
                      </a:cubicBezTo>
                      <a:cubicBezTo>
                        <a:pt x="0" y="349"/>
                        <a:pt x="32" y="508"/>
                        <a:pt x="104" y="664"/>
                      </a:cubicBezTo>
                      <a:cubicBezTo>
                        <a:pt x="184" y="838"/>
                        <a:pt x="324" y="943"/>
                        <a:pt x="502" y="1009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6" name="Freeform 367">
                  <a:extLst>
                    <a:ext uri="{FF2B5EF4-FFF2-40B4-BE49-F238E27FC236}">
                      <a16:creationId xmlns:a16="http://schemas.microsoft.com/office/drawing/2014/main" xmlns="" id="{3BAB2029-9AB6-E54A-9849-8C186CFF3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9093" y="182885"/>
                  <a:ext cx="1599471" cy="798674"/>
                </a:xfrm>
                <a:custGeom>
                  <a:avLst/>
                  <a:gdLst>
                    <a:gd name="T0" fmla="*/ 1347 w 3668"/>
                    <a:gd name="T1" fmla="*/ 1833 h 1834"/>
                    <a:gd name="T2" fmla="*/ 1347 w 3668"/>
                    <a:gd name="T3" fmla="*/ 1833 h 1834"/>
                    <a:gd name="T4" fmla="*/ 1726 w 3668"/>
                    <a:gd name="T5" fmla="*/ 1602 h 1834"/>
                    <a:gd name="T6" fmla="*/ 1726 w 3668"/>
                    <a:gd name="T7" fmla="*/ 1602 h 1834"/>
                    <a:gd name="T8" fmla="*/ 1867 w 3668"/>
                    <a:gd name="T9" fmla="*/ 1569 h 1834"/>
                    <a:gd name="T10" fmla="*/ 1867 w 3668"/>
                    <a:gd name="T11" fmla="*/ 1569 h 1834"/>
                    <a:gd name="T12" fmla="*/ 2501 w 3668"/>
                    <a:gd name="T13" fmla="*/ 1547 h 1834"/>
                    <a:gd name="T14" fmla="*/ 2501 w 3668"/>
                    <a:gd name="T15" fmla="*/ 1547 h 1834"/>
                    <a:gd name="T16" fmla="*/ 3592 w 3668"/>
                    <a:gd name="T17" fmla="*/ 1109 h 1834"/>
                    <a:gd name="T18" fmla="*/ 3592 w 3668"/>
                    <a:gd name="T19" fmla="*/ 1109 h 1834"/>
                    <a:gd name="T20" fmla="*/ 3667 w 3668"/>
                    <a:gd name="T21" fmla="*/ 1040 h 1834"/>
                    <a:gd name="T22" fmla="*/ 3667 w 3668"/>
                    <a:gd name="T23" fmla="*/ 1040 h 1834"/>
                    <a:gd name="T24" fmla="*/ 3432 w 3668"/>
                    <a:gd name="T25" fmla="*/ 1168 h 1834"/>
                    <a:gd name="T26" fmla="*/ 3432 w 3668"/>
                    <a:gd name="T27" fmla="*/ 1168 h 1834"/>
                    <a:gd name="T28" fmla="*/ 2593 w 3668"/>
                    <a:gd name="T29" fmla="*/ 1470 h 1834"/>
                    <a:gd name="T30" fmla="*/ 2593 w 3668"/>
                    <a:gd name="T31" fmla="*/ 1470 h 1834"/>
                    <a:gd name="T32" fmla="*/ 1776 w 3668"/>
                    <a:gd name="T33" fmla="*/ 1476 h 1834"/>
                    <a:gd name="T34" fmla="*/ 1776 w 3668"/>
                    <a:gd name="T35" fmla="*/ 1476 h 1834"/>
                    <a:gd name="T36" fmla="*/ 1228 w 3668"/>
                    <a:gd name="T37" fmla="*/ 1268 h 1834"/>
                    <a:gd name="T38" fmla="*/ 1228 w 3668"/>
                    <a:gd name="T39" fmla="*/ 1268 h 1834"/>
                    <a:gd name="T40" fmla="*/ 957 w 3668"/>
                    <a:gd name="T41" fmla="*/ 931 h 1834"/>
                    <a:gd name="T42" fmla="*/ 957 w 3668"/>
                    <a:gd name="T43" fmla="*/ 931 h 1834"/>
                    <a:gd name="T44" fmla="*/ 896 w 3668"/>
                    <a:gd name="T45" fmla="*/ 798 h 1834"/>
                    <a:gd name="T46" fmla="*/ 896 w 3668"/>
                    <a:gd name="T47" fmla="*/ 798 h 1834"/>
                    <a:gd name="T48" fmla="*/ 873 w 3668"/>
                    <a:gd name="T49" fmla="*/ 807 h 1834"/>
                    <a:gd name="T50" fmla="*/ 873 w 3668"/>
                    <a:gd name="T51" fmla="*/ 807 h 1834"/>
                    <a:gd name="T52" fmla="*/ 993 w 3668"/>
                    <a:gd name="T53" fmla="*/ 1132 h 1834"/>
                    <a:gd name="T54" fmla="*/ 993 w 3668"/>
                    <a:gd name="T55" fmla="*/ 1132 h 1834"/>
                    <a:gd name="T56" fmla="*/ 21 w 3668"/>
                    <a:gd name="T57" fmla="*/ 0 h 1834"/>
                    <a:gd name="T58" fmla="*/ 21 w 3668"/>
                    <a:gd name="T59" fmla="*/ 0 h 1834"/>
                    <a:gd name="T60" fmla="*/ 0 w 3668"/>
                    <a:gd name="T61" fmla="*/ 12 h 1834"/>
                    <a:gd name="T62" fmla="*/ 0 w 3668"/>
                    <a:gd name="T63" fmla="*/ 12 h 1834"/>
                    <a:gd name="T64" fmla="*/ 72 w 3668"/>
                    <a:gd name="T65" fmla="*/ 207 h 1834"/>
                    <a:gd name="T66" fmla="*/ 72 w 3668"/>
                    <a:gd name="T67" fmla="*/ 207 h 1834"/>
                    <a:gd name="T68" fmla="*/ 165 w 3668"/>
                    <a:gd name="T69" fmla="*/ 402 h 1834"/>
                    <a:gd name="T70" fmla="*/ 165 w 3668"/>
                    <a:gd name="T71" fmla="*/ 402 h 1834"/>
                    <a:gd name="T72" fmla="*/ 277 w 3668"/>
                    <a:gd name="T73" fmla="*/ 580 h 1834"/>
                    <a:gd name="T74" fmla="*/ 277 w 3668"/>
                    <a:gd name="T75" fmla="*/ 580 h 1834"/>
                    <a:gd name="T76" fmla="*/ 409 w 3668"/>
                    <a:gd name="T77" fmla="*/ 756 h 1834"/>
                    <a:gd name="T78" fmla="*/ 409 w 3668"/>
                    <a:gd name="T79" fmla="*/ 756 h 1834"/>
                    <a:gd name="T80" fmla="*/ 141 w 3668"/>
                    <a:gd name="T81" fmla="*/ 805 h 1834"/>
                    <a:gd name="T82" fmla="*/ 141 w 3668"/>
                    <a:gd name="T83" fmla="*/ 805 h 1834"/>
                    <a:gd name="T84" fmla="*/ 141 w 3668"/>
                    <a:gd name="T85" fmla="*/ 824 h 1834"/>
                    <a:gd name="T86" fmla="*/ 141 w 3668"/>
                    <a:gd name="T87" fmla="*/ 824 h 1834"/>
                    <a:gd name="T88" fmla="*/ 342 w 3668"/>
                    <a:gd name="T89" fmla="*/ 821 h 1834"/>
                    <a:gd name="T90" fmla="*/ 342 w 3668"/>
                    <a:gd name="T91" fmla="*/ 821 h 1834"/>
                    <a:gd name="T92" fmla="*/ 559 w 3668"/>
                    <a:gd name="T93" fmla="*/ 894 h 1834"/>
                    <a:gd name="T94" fmla="*/ 559 w 3668"/>
                    <a:gd name="T95" fmla="*/ 894 h 1834"/>
                    <a:gd name="T96" fmla="*/ 1133 w 3668"/>
                    <a:gd name="T97" fmla="*/ 1308 h 1834"/>
                    <a:gd name="T98" fmla="*/ 1133 w 3668"/>
                    <a:gd name="T99" fmla="*/ 1308 h 1834"/>
                    <a:gd name="T100" fmla="*/ 1689 w 3668"/>
                    <a:gd name="T101" fmla="*/ 1533 h 1834"/>
                    <a:gd name="T102" fmla="*/ 1689 w 3668"/>
                    <a:gd name="T103" fmla="*/ 1533 h 1834"/>
                    <a:gd name="T104" fmla="*/ 1725 w 3668"/>
                    <a:gd name="T105" fmla="*/ 1548 h 1834"/>
                    <a:gd name="T106" fmla="*/ 1725 w 3668"/>
                    <a:gd name="T107" fmla="*/ 1548 h 1834"/>
                    <a:gd name="T108" fmla="*/ 1341 w 3668"/>
                    <a:gd name="T109" fmla="*/ 1822 h 1834"/>
                    <a:gd name="T110" fmla="*/ 1341 w 3668"/>
                    <a:gd name="T111" fmla="*/ 1822 h 1834"/>
                    <a:gd name="T112" fmla="*/ 1347 w 3668"/>
                    <a:gd name="T113" fmla="*/ 1833 h 1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68" h="1834">
                      <a:moveTo>
                        <a:pt x="1347" y="1833"/>
                      </a:moveTo>
                      <a:lnTo>
                        <a:pt x="1347" y="1833"/>
                      </a:lnTo>
                      <a:cubicBezTo>
                        <a:pt x="1473" y="1755"/>
                        <a:pt x="1597" y="1674"/>
                        <a:pt x="1726" y="1602"/>
                      </a:cubicBezTo>
                      <a:lnTo>
                        <a:pt x="1726" y="1602"/>
                      </a:lnTo>
                      <a:cubicBezTo>
                        <a:pt x="1766" y="1579"/>
                        <a:pt x="1822" y="1563"/>
                        <a:pt x="1867" y="1569"/>
                      </a:cubicBezTo>
                      <a:lnTo>
                        <a:pt x="1867" y="1569"/>
                      </a:lnTo>
                      <a:cubicBezTo>
                        <a:pt x="2081" y="1602"/>
                        <a:pt x="2291" y="1582"/>
                        <a:pt x="2501" y="1547"/>
                      </a:cubicBezTo>
                      <a:lnTo>
                        <a:pt x="2501" y="1547"/>
                      </a:lnTo>
                      <a:cubicBezTo>
                        <a:pt x="2896" y="1481"/>
                        <a:pt x="3255" y="1321"/>
                        <a:pt x="3592" y="1109"/>
                      </a:cubicBezTo>
                      <a:lnTo>
                        <a:pt x="3592" y="1109"/>
                      </a:lnTo>
                      <a:cubicBezTo>
                        <a:pt x="3620" y="1091"/>
                        <a:pt x="3646" y="1070"/>
                        <a:pt x="3667" y="1040"/>
                      </a:cubicBezTo>
                      <a:lnTo>
                        <a:pt x="3667" y="1040"/>
                      </a:lnTo>
                      <a:cubicBezTo>
                        <a:pt x="3589" y="1083"/>
                        <a:pt x="3512" y="1128"/>
                        <a:pt x="3432" y="1168"/>
                      </a:cubicBezTo>
                      <a:lnTo>
                        <a:pt x="3432" y="1168"/>
                      </a:lnTo>
                      <a:cubicBezTo>
                        <a:pt x="3164" y="1302"/>
                        <a:pt x="2887" y="1406"/>
                        <a:pt x="2593" y="1470"/>
                      </a:cubicBezTo>
                      <a:lnTo>
                        <a:pt x="2593" y="1470"/>
                      </a:lnTo>
                      <a:cubicBezTo>
                        <a:pt x="2319" y="1529"/>
                        <a:pt x="2047" y="1530"/>
                        <a:pt x="1776" y="1476"/>
                      </a:cubicBezTo>
                      <a:lnTo>
                        <a:pt x="1776" y="1476"/>
                      </a:lnTo>
                      <a:cubicBezTo>
                        <a:pt x="1583" y="1438"/>
                        <a:pt x="1396" y="1371"/>
                        <a:pt x="1228" y="1268"/>
                      </a:cubicBezTo>
                      <a:lnTo>
                        <a:pt x="1228" y="1268"/>
                      </a:lnTo>
                      <a:cubicBezTo>
                        <a:pt x="1101" y="1190"/>
                        <a:pt x="1013" y="1071"/>
                        <a:pt x="957" y="931"/>
                      </a:cubicBezTo>
                      <a:lnTo>
                        <a:pt x="957" y="931"/>
                      </a:lnTo>
                      <a:cubicBezTo>
                        <a:pt x="940" y="886"/>
                        <a:pt x="917" y="842"/>
                        <a:pt x="896" y="798"/>
                      </a:cubicBezTo>
                      <a:lnTo>
                        <a:pt x="896" y="798"/>
                      </a:lnTo>
                      <a:cubicBezTo>
                        <a:pt x="888" y="801"/>
                        <a:pt x="881" y="804"/>
                        <a:pt x="873" y="807"/>
                      </a:cubicBezTo>
                      <a:lnTo>
                        <a:pt x="873" y="807"/>
                      </a:lnTo>
                      <a:cubicBezTo>
                        <a:pt x="912" y="911"/>
                        <a:pt x="950" y="1016"/>
                        <a:pt x="993" y="1132"/>
                      </a:cubicBezTo>
                      <a:lnTo>
                        <a:pt x="993" y="1132"/>
                      </a:lnTo>
                      <a:cubicBezTo>
                        <a:pt x="575" y="828"/>
                        <a:pt x="206" y="495"/>
                        <a:pt x="21" y="0"/>
                      </a:cubicBezTo>
                      <a:lnTo>
                        <a:pt x="21" y="0"/>
                      </a:lnTo>
                      <a:cubicBezTo>
                        <a:pt x="14" y="5"/>
                        <a:pt x="8" y="8"/>
                        <a:pt x="0" y="12"/>
                      </a:cubicBezTo>
                      <a:lnTo>
                        <a:pt x="0" y="12"/>
                      </a:lnTo>
                      <a:cubicBezTo>
                        <a:pt x="24" y="77"/>
                        <a:pt x="45" y="144"/>
                        <a:pt x="72" y="207"/>
                      </a:cubicBezTo>
                      <a:lnTo>
                        <a:pt x="72" y="207"/>
                      </a:lnTo>
                      <a:cubicBezTo>
                        <a:pt x="100" y="273"/>
                        <a:pt x="131" y="339"/>
                        <a:pt x="165" y="402"/>
                      </a:cubicBezTo>
                      <a:lnTo>
                        <a:pt x="165" y="402"/>
                      </a:lnTo>
                      <a:cubicBezTo>
                        <a:pt x="199" y="463"/>
                        <a:pt x="237" y="523"/>
                        <a:pt x="277" y="580"/>
                      </a:cubicBezTo>
                      <a:lnTo>
                        <a:pt x="277" y="580"/>
                      </a:lnTo>
                      <a:cubicBezTo>
                        <a:pt x="317" y="639"/>
                        <a:pt x="362" y="695"/>
                        <a:pt x="409" y="756"/>
                      </a:cubicBezTo>
                      <a:lnTo>
                        <a:pt x="409" y="756"/>
                      </a:lnTo>
                      <a:cubicBezTo>
                        <a:pt x="317" y="773"/>
                        <a:pt x="229" y="788"/>
                        <a:pt x="141" y="805"/>
                      </a:cubicBezTo>
                      <a:lnTo>
                        <a:pt x="141" y="805"/>
                      </a:lnTo>
                      <a:cubicBezTo>
                        <a:pt x="141" y="811"/>
                        <a:pt x="141" y="817"/>
                        <a:pt x="141" y="824"/>
                      </a:cubicBezTo>
                      <a:lnTo>
                        <a:pt x="141" y="824"/>
                      </a:lnTo>
                      <a:cubicBezTo>
                        <a:pt x="208" y="823"/>
                        <a:pt x="276" y="831"/>
                        <a:pt x="342" y="821"/>
                      </a:cubicBezTo>
                      <a:lnTo>
                        <a:pt x="342" y="821"/>
                      </a:lnTo>
                      <a:cubicBezTo>
                        <a:pt x="431" y="806"/>
                        <a:pt x="491" y="829"/>
                        <a:pt x="559" y="894"/>
                      </a:cubicBezTo>
                      <a:lnTo>
                        <a:pt x="559" y="894"/>
                      </a:lnTo>
                      <a:cubicBezTo>
                        <a:pt x="730" y="1057"/>
                        <a:pt x="925" y="1192"/>
                        <a:pt x="1133" y="1308"/>
                      </a:cubicBezTo>
                      <a:lnTo>
                        <a:pt x="1133" y="1308"/>
                      </a:lnTo>
                      <a:cubicBezTo>
                        <a:pt x="1310" y="1405"/>
                        <a:pt x="1496" y="1477"/>
                        <a:pt x="1689" y="1533"/>
                      </a:cubicBezTo>
                      <a:lnTo>
                        <a:pt x="1689" y="1533"/>
                      </a:lnTo>
                      <a:cubicBezTo>
                        <a:pt x="1696" y="1535"/>
                        <a:pt x="1702" y="1539"/>
                        <a:pt x="1725" y="1548"/>
                      </a:cubicBezTo>
                      <a:lnTo>
                        <a:pt x="1725" y="1548"/>
                      </a:lnTo>
                      <a:cubicBezTo>
                        <a:pt x="1591" y="1644"/>
                        <a:pt x="1466" y="1733"/>
                        <a:pt x="1341" y="1822"/>
                      </a:cubicBezTo>
                      <a:lnTo>
                        <a:pt x="1341" y="1822"/>
                      </a:lnTo>
                      <a:cubicBezTo>
                        <a:pt x="1342" y="1826"/>
                        <a:pt x="1345" y="1829"/>
                        <a:pt x="1347" y="183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87" name="Freeform 368">
                  <a:extLst>
                    <a:ext uri="{FF2B5EF4-FFF2-40B4-BE49-F238E27FC236}">
                      <a16:creationId xmlns:a16="http://schemas.microsoft.com/office/drawing/2014/main" xmlns="" id="{E635E9CE-CA79-6A46-BAB5-9E3A7B4AEC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2642" y="1069320"/>
                  <a:ext cx="234240" cy="685441"/>
                </a:xfrm>
                <a:custGeom>
                  <a:avLst/>
                  <a:gdLst>
                    <a:gd name="T0" fmla="*/ 226852 w 539"/>
                    <a:gd name="T1" fmla="*/ 0 h 1576"/>
                    <a:gd name="T2" fmla="*/ 226852 w 539"/>
                    <a:gd name="T3" fmla="*/ 0 h 1576"/>
                    <a:gd name="T4" fmla="*/ 67795 w 539"/>
                    <a:gd name="T5" fmla="*/ 233989 h 1576"/>
                    <a:gd name="T6" fmla="*/ 67795 w 539"/>
                    <a:gd name="T7" fmla="*/ 233989 h 1576"/>
                    <a:gd name="T8" fmla="*/ 14341 w 539"/>
                    <a:gd name="T9" fmla="*/ 553224 h 1576"/>
                    <a:gd name="T10" fmla="*/ 14341 w 539"/>
                    <a:gd name="T11" fmla="*/ 553224 h 1576"/>
                    <a:gd name="T12" fmla="*/ 67795 w 539"/>
                    <a:gd name="T13" fmla="*/ 664130 h 1576"/>
                    <a:gd name="T14" fmla="*/ 67795 w 539"/>
                    <a:gd name="T15" fmla="*/ 664130 h 1576"/>
                    <a:gd name="T16" fmla="*/ 112122 w 539"/>
                    <a:gd name="T17" fmla="*/ 680657 h 1576"/>
                    <a:gd name="T18" fmla="*/ 112122 w 539"/>
                    <a:gd name="T19" fmla="*/ 680657 h 1576"/>
                    <a:gd name="T20" fmla="*/ 144716 w 539"/>
                    <a:gd name="T21" fmla="*/ 638904 h 1576"/>
                    <a:gd name="T22" fmla="*/ 144716 w 539"/>
                    <a:gd name="T23" fmla="*/ 638904 h 1576"/>
                    <a:gd name="T24" fmla="*/ 136024 w 539"/>
                    <a:gd name="T25" fmla="*/ 583669 h 1576"/>
                    <a:gd name="T26" fmla="*/ 136024 w 539"/>
                    <a:gd name="T27" fmla="*/ 583669 h 1576"/>
                    <a:gd name="T28" fmla="*/ 169487 w 539"/>
                    <a:gd name="T29" fmla="*/ 106122 h 1576"/>
                    <a:gd name="T30" fmla="*/ 169487 w 539"/>
                    <a:gd name="T31" fmla="*/ 106122 h 1576"/>
                    <a:gd name="T32" fmla="*/ 233805 w 539"/>
                    <a:gd name="T33" fmla="*/ 4784 h 1576"/>
                    <a:gd name="T34" fmla="*/ 226852 w 539"/>
                    <a:gd name="T35" fmla="*/ 0 h 157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539" h="1576">
                      <a:moveTo>
                        <a:pt x="522" y="0"/>
                      </a:moveTo>
                      <a:lnTo>
                        <a:pt x="522" y="0"/>
                      </a:lnTo>
                      <a:cubicBezTo>
                        <a:pt x="378" y="164"/>
                        <a:pt x="260" y="346"/>
                        <a:pt x="156" y="538"/>
                      </a:cubicBezTo>
                      <a:cubicBezTo>
                        <a:pt x="31" y="770"/>
                        <a:pt x="0" y="1016"/>
                        <a:pt x="33" y="1272"/>
                      </a:cubicBezTo>
                      <a:cubicBezTo>
                        <a:pt x="46" y="1369"/>
                        <a:pt x="82" y="1460"/>
                        <a:pt x="156" y="1527"/>
                      </a:cubicBezTo>
                      <a:cubicBezTo>
                        <a:pt x="182" y="1551"/>
                        <a:pt x="233" y="1575"/>
                        <a:pt x="258" y="1565"/>
                      </a:cubicBezTo>
                      <a:cubicBezTo>
                        <a:pt x="292" y="1551"/>
                        <a:pt x="325" y="1506"/>
                        <a:pt x="333" y="1469"/>
                      </a:cubicBezTo>
                      <a:cubicBezTo>
                        <a:pt x="342" y="1430"/>
                        <a:pt x="330" y="1381"/>
                        <a:pt x="313" y="1342"/>
                      </a:cubicBezTo>
                      <a:cubicBezTo>
                        <a:pt x="159" y="962"/>
                        <a:pt x="195" y="598"/>
                        <a:pt x="390" y="244"/>
                      </a:cubicBezTo>
                      <a:cubicBezTo>
                        <a:pt x="434" y="164"/>
                        <a:pt x="488" y="89"/>
                        <a:pt x="538" y="11"/>
                      </a:cubicBezTo>
                      <a:lnTo>
                        <a:pt x="522" y="0"/>
                      </a:ln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88" name="Freeform 369">
                  <a:extLst>
                    <a:ext uri="{FF2B5EF4-FFF2-40B4-BE49-F238E27FC236}">
                      <a16:creationId xmlns:a16="http://schemas.microsoft.com/office/drawing/2014/main" xmlns="" id="{E1E02E9C-87D3-CA4E-8E20-92DDD6FEB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385" y="997913"/>
                  <a:ext cx="390358" cy="498420"/>
                </a:xfrm>
                <a:custGeom>
                  <a:avLst/>
                  <a:gdLst>
                    <a:gd name="T0" fmla="*/ 898 w 899"/>
                    <a:gd name="T1" fmla="*/ 0 h 1147"/>
                    <a:gd name="T2" fmla="*/ 898 w 899"/>
                    <a:gd name="T3" fmla="*/ 0 h 1147"/>
                    <a:gd name="T4" fmla="*/ 567 w 899"/>
                    <a:gd name="T5" fmla="*/ 223 h 1147"/>
                    <a:gd name="T6" fmla="*/ 567 w 899"/>
                    <a:gd name="T7" fmla="*/ 223 h 1147"/>
                    <a:gd name="T8" fmla="*/ 81 w 899"/>
                    <a:gd name="T9" fmla="*/ 800 h 1147"/>
                    <a:gd name="T10" fmla="*/ 81 w 899"/>
                    <a:gd name="T11" fmla="*/ 800 h 1147"/>
                    <a:gd name="T12" fmla="*/ 17 w 899"/>
                    <a:gd name="T13" fmla="*/ 922 h 1147"/>
                    <a:gd name="T14" fmla="*/ 17 w 899"/>
                    <a:gd name="T15" fmla="*/ 922 h 1147"/>
                    <a:gd name="T16" fmla="*/ 1 w 899"/>
                    <a:gd name="T17" fmla="*/ 1010 h 1147"/>
                    <a:gd name="T18" fmla="*/ 1 w 899"/>
                    <a:gd name="T19" fmla="*/ 1010 h 1147"/>
                    <a:gd name="T20" fmla="*/ 77 w 899"/>
                    <a:gd name="T21" fmla="*/ 1128 h 1147"/>
                    <a:gd name="T22" fmla="*/ 77 w 899"/>
                    <a:gd name="T23" fmla="*/ 1128 h 1147"/>
                    <a:gd name="T24" fmla="*/ 191 w 899"/>
                    <a:gd name="T25" fmla="*/ 1071 h 1147"/>
                    <a:gd name="T26" fmla="*/ 191 w 899"/>
                    <a:gd name="T27" fmla="*/ 1071 h 1147"/>
                    <a:gd name="T28" fmla="*/ 327 w 899"/>
                    <a:gd name="T29" fmla="*/ 772 h 1147"/>
                    <a:gd name="T30" fmla="*/ 327 w 899"/>
                    <a:gd name="T31" fmla="*/ 772 h 1147"/>
                    <a:gd name="T32" fmla="*/ 898 w 899"/>
                    <a:gd name="T33" fmla="*/ 0 h 1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99" h="1147">
                      <a:moveTo>
                        <a:pt x="898" y="0"/>
                      </a:moveTo>
                      <a:lnTo>
                        <a:pt x="898" y="0"/>
                      </a:lnTo>
                      <a:cubicBezTo>
                        <a:pt x="772" y="50"/>
                        <a:pt x="663" y="130"/>
                        <a:pt x="567" y="223"/>
                      </a:cubicBezTo>
                      <a:lnTo>
                        <a:pt x="567" y="223"/>
                      </a:lnTo>
                      <a:cubicBezTo>
                        <a:pt x="384" y="397"/>
                        <a:pt x="215" y="584"/>
                        <a:pt x="81" y="800"/>
                      </a:cubicBezTo>
                      <a:lnTo>
                        <a:pt x="81" y="800"/>
                      </a:lnTo>
                      <a:cubicBezTo>
                        <a:pt x="57" y="839"/>
                        <a:pt x="35" y="880"/>
                        <a:pt x="17" y="922"/>
                      </a:cubicBezTo>
                      <a:lnTo>
                        <a:pt x="17" y="922"/>
                      </a:lnTo>
                      <a:cubicBezTo>
                        <a:pt x="6" y="949"/>
                        <a:pt x="0" y="980"/>
                        <a:pt x="1" y="1010"/>
                      </a:cubicBezTo>
                      <a:lnTo>
                        <a:pt x="1" y="1010"/>
                      </a:lnTo>
                      <a:cubicBezTo>
                        <a:pt x="3" y="1062"/>
                        <a:pt x="23" y="1110"/>
                        <a:pt x="77" y="1128"/>
                      </a:cubicBezTo>
                      <a:lnTo>
                        <a:pt x="77" y="1128"/>
                      </a:lnTo>
                      <a:cubicBezTo>
                        <a:pt x="130" y="1146"/>
                        <a:pt x="170" y="1111"/>
                        <a:pt x="191" y="1071"/>
                      </a:cubicBezTo>
                      <a:lnTo>
                        <a:pt x="191" y="1071"/>
                      </a:lnTo>
                      <a:cubicBezTo>
                        <a:pt x="240" y="974"/>
                        <a:pt x="283" y="873"/>
                        <a:pt x="327" y="772"/>
                      </a:cubicBezTo>
                      <a:lnTo>
                        <a:pt x="327" y="772"/>
                      </a:lnTo>
                      <a:cubicBezTo>
                        <a:pt x="460" y="473"/>
                        <a:pt x="630" y="201"/>
                        <a:pt x="898" y="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89" name="Freeform 370">
                  <a:extLst>
                    <a:ext uri="{FF2B5EF4-FFF2-40B4-BE49-F238E27FC236}">
                      <a16:creationId xmlns:a16="http://schemas.microsoft.com/office/drawing/2014/main" xmlns="" id="{B2AA5297-3DEC-0342-9359-BD890FBB4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401" y="428041"/>
                  <a:ext cx="268800" cy="207360"/>
                </a:xfrm>
                <a:custGeom>
                  <a:avLst/>
                  <a:gdLst>
                    <a:gd name="T0" fmla="*/ 268364 w 616"/>
                    <a:gd name="T1" fmla="*/ 145630 h 477"/>
                    <a:gd name="T2" fmla="*/ 268364 w 616"/>
                    <a:gd name="T3" fmla="*/ 145630 h 477"/>
                    <a:gd name="T4" fmla="*/ 172364 w 616"/>
                    <a:gd name="T5" fmla="*/ 146500 h 477"/>
                    <a:gd name="T6" fmla="*/ 172364 w 616"/>
                    <a:gd name="T7" fmla="*/ 146500 h 477"/>
                    <a:gd name="T8" fmla="*/ 146618 w 616"/>
                    <a:gd name="T9" fmla="*/ 143457 h 477"/>
                    <a:gd name="T10" fmla="*/ 146618 w 616"/>
                    <a:gd name="T11" fmla="*/ 143457 h 477"/>
                    <a:gd name="T12" fmla="*/ 93382 w 616"/>
                    <a:gd name="T13" fmla="*/ 104767 h 477"/>
                    <a:gd name="T14" fmla="*/ 93382 w 616"/>
                    <a:gd name="T15" fmla="*/ 104767 h 477"/>
                    <a:gd name="T16" fmla="*/ 130909 w 616"/>
                    <a:gd name="T17" fmla="*/ 66946 h 477"/>
                    <a:gd name="T18" fmla="*/ 130909 w 616"/>
                    <a:gd name="T19" fmla="*/ 66946 h 477"/>
                    <a:gd name="T20" fmla="*/ 246109 w 616"/>
                    <a:gd name="T21" fmla="*/ 54774 h 477"/>
                    <a:gd name="T22" fmla="*/ 246109 w 616"/>
                    <a:gd name="T23" fmla="*/ 54774 h 477"/>
                    <a:gd name="T24" fmla="*/ 79855 w 616"/>
                    <a:gd name="T25" fmla="*/ 12172 h 477"/>
                    <a:gd name="T26" fmla="*/ 79855 w 616"/>
                    <a:gd name="T27" fmla="*/ 12172 h 477"/>
                    <a:gd name="T28" fmla="*/ 873 w 616"/>
                    <a:gd name="T29" fmla="*/ 100420 h 477"/>
                    <a:gd name="T30" fmla="*/ 873 w 616"/>
                    <a:gd name="T31" fmla="*/ 100420 h 477"/>
                    <a:gd name="T32" fmla="*/ 72873 w 616"/>
                    <a:gd name="T33" fmla="*/ 185624 h 477"/>
                    <a:gd name="T34" fmla="*/ 72873 w 616"/>
                    <a:gd name="T35" fmla="*/ 185624 h 477"/>
                    <a:gd name="T36" fmla="*/ 268364 w 616"/>
                    <a:gd name="T37" fmla="*/ 145630 h 47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16" h="477">
                      <a:moveTo>
                        <a:pt x="615" y="335"/>
                      </a:moveTo>
                      <a:lnTo>
                        <a:pt x="615" y="335"/>
                      </a:lnTo>
                      <a:cubicBezTo>
                        <a:pt x="537" y="335"/>
                        <a:pt x="466" y="337"/>
                        <a:pt x="395" y="337"/>
                      </a:cubicBezTo>
                      <a:cubicBezTo>
                        <a:pt x="375" y="337"/>
                        <a:pt x="351" y="339"/>
                        <a:pt x="336" y="330"/>
                      </a:cubicBezTo>
                      <a:cubicBezTo>
                        <a:pt x="293" y="303"/>
                        <a:pt x="254" y="270"/>
                        <a:pt x="214" y="241"/>
                      </a:cubicBezTo>
                      <a:cubicBezTo>
                        <a:pt x="243" y="211"/>
                        <a:pt x="266" y="175"/>
                        <a:pt x="300" y="154"/>
                      </a:cubicBezTo>
                      <a:cubicBezTo>
                        <a:pt x="381" y="100"/>
                        <a:pt x="472" y="103"/>
                        <a:pt x="564" y="126"/>
                      </a:cubicBezTo>
                      <a:cubicBezTo>
                        <a:pt x="447" y="55"/>
                        <a:pt x="325" y="0"/>
                        <a:pt x="183" y="28"/>
                      </a:cubicBezTo>
                      <a:cubicBezTo>
                        <a:pt x="77" y="49"/>
                        <a:pt x="5" y="131"/>
                        <a:pt x="2" y="231"/>
                      </a:cubicBezTo>
                      <a:cubicBezTo>
                        <a:pt x="0" y="320"/>
                        <a:pt x="64" y="397"/>
                        <a:pt x="167" y="427"/>
                      </a:cubicBezTo>
                      <a:cubicBezTo>
                        <a:pt x="332" y="476"/>
                        <a:pt x="476" y="427"/>
                        <a:pt x="615" y="335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0" name="Freeform 371">
                  <a:extLst>
                    <a:ext uri="{FF2B5EF4-FFF2-40B4-BE49-F238E27FC236}">
                      <a16:creationId xmlns:a16="http://schemas.microsoft.com/office/drawing/2014/main" xmlns="" id="{DA886A86-9225-574F-A14E-53CDC4D11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965" y="397080"/>
                  <a:ext cx="328302" cy="154131"/>
                </a:xfrm>
                <a:custGeom>
                  <a:avLst/>
                  <a:gdLst>
                    <a:gd name="T0" fmla="*/ 0 w 756"/>
                    <a:gd name="T1" fmla="*/ 278 h 356"/>
                    <a:gd name="T2" fmla="*/ 0 w 756"/>
                    <a:gd name="T3" fmla="*/ 278 h 356"/>
                    <a:gd name="T4" fmla="*/ 390 w 756"/>
                    <a:gd name="T5" fmla="*/ 328 h 356"/>
                    <a:gd name="T6" fmla="*/ 390 w 756"/>
                    <a:gd name="T7" fmla="*/ 328 h 356"/>
                    <a:gd name="T8" fmla="*/ 725 w 756"/>
                    <a:gd name="T9" fmla="*/ 137 h 356"/>
                    <a:gd name="T10" fmla="*/ 725 w 756"/>
                    <a:gd name="T11" fmla="*/ 137 h 356"/>
                    <a:gd name="T12" fmla="*/ 742 w 756"/>
                    <a:gd name="T13" fmla="*/ 46 h 356"/>
                    <a:gd name="T14" fmla="*/ 742 w 756"/>
                    <a:gd name="T15" fmla="*/ 46 h 356"/>
                    <a:gd name="T16" fmla="*/ 646 w 756"/>
                    <a:gd name="T17" fmla="*/ 6 h 356"/>
                    <a:gd name="T18" fmla="*/ 646 w 756"/>
                    <a:gd name="T19" fmla="*/ 6 h 356"/>
                    <a:gd name="T20" fmla="*/ 450 w 756"/>
                    <a:gd name="T21" fmla="*/ 76 h 356"/>
                    <a:gd name="T22" fmla="*/ 450 w 756"/>
                    <a:gd name="T23" fmla="*/ 76 h 356"/>
                    <a:gd name="T24" fmla="*/ 0 w 756"/>
                    <a:gd name="T25" fmla="*/ 278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56" h="356">
                      <a:moveTo>
                        <a:pt x="0" y="278"/>
                      </a:moveTo>
                      <a:lnTo>
                        <a:pt x="0" y="278"/>
                      </a:lnTo>
                      <a:cubicBezTo>
                        <a:pt x="130" y="310"/>
                        <a:pt x="257" y="355"/>
                        <a:pt x="390" y="328"/>
                      </a:cubicBezTo>
                      <a:lnTo>
                        <a:pt x="390" y="328"/>
                      </a:lnTo>
                      <a:cubicBezTo>
                        <a:pt x="523" y="301"/>
                        <a:pt x="646" y="257"/>
                        <a:pt x="725" y="137"/>
                      </a:cubicBezTo>
                      <a:lnTo>
                        <a:pt x="725" y="137"/>
                      </a:lnTo>
                      <a:cubicBezTo>
                        <a:pt x="741" y="112"/>
                        <a:pt x="755" y="63"/>
                        <a:pt x="742" y="46"/>
                      </a:cubicBezTo>
                      <a:lnTo>
                        <a:pt x="742" y="46"/>
                      </a:lnTo>
                      <a:cubicBezTo>
                        <a:pt x="722" y="22"/>
                        <a:pt x="675" y="0"/>
                        <a:pt x="646" y="6"/>
                      </a:cubicBezTo>
                      <a:lnTo>
                        <a:pt x="646" y="6"/>
                      </a:lnTo>
                      <a:cubicBezTo>
                        <a:pt x="578" y="19"/>
                        <a:pt x="509" y="40"/>
                        <a:pt x="450" y="76"/>
                      </a:cubicBezTo>
                      <a:lnTo>
                        <a:pt x="450" y="76"/>
                      </a:lnTo>
                      <a:cubicBezTo>
                        <a:pt x="309" y="163"/>
                        <a:pt x="174" y="262"/>
                        <a:pt x="0" y="27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1" name="Freeform 372">
                  <a:extLst>
                    <a:ext uri="{FF2B5EF4-FFF2-40B4-BE49-F238E27FC236}">
                      <a16:creationId xmlns:a16="http://schemas.microsoft.com/office/drawing/2014/main" xmlns="" id="{814A842F-721C-1146-89A3-3F74972BF4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362" y="-314141"/>
                  <a:ext cx="120110" cy="406343"/>
                </a:xfrm>
                <a:custGeom>
                  <a:avLst/>
                  <a:gdLst>
                    <a:gd name="T0" fmla="*/ 82 w 277"/>
                    <a:gd name="T1" fmla="*/ 933 h 934"/>
                    <a:gd name="T2" fmla="*/ 82 w 277"/>
                    <a:gd name="T3" fmla="*/ 933 h 934"/>
                    <a:gd name="T4" fmla="*/ 273 w 277"/>
                    <a:gd name="T5" fmla="*/ 407 h 934"/>
                    <a:gd name="T6" fmla="*/ 273 w 277"/>
                    <a:gd name="T7" fmla="*/ 407 h 934"/>
                    <a:gd name="T8" fmla="*/ 193 w 277"/>
                    <a:gd name="T9" fmla="*/ 92 h 934"/>
                    <a:gd name="T10" fmla="*/ 193 w 277"/>
                    <a:gd name="T11" fmla="*/ 92 h 934"/>
                    <a:gd name="T12" fmla="*/ 149 w 277"/>
                    <a:gd name="T13" fmla="*/ 44 h 934"/>
                    <a:gd name="T14" fmla="*/ 149 w 277"/>
                    <a:gd name="T15" fmla="*/ 44 h 934"/>
                    <a:gd name="T16" fmla="*/ 40 w 277"/>
                    <a:gd name="T17" fmla="*/ 28 h 934"/>
                    <a:gd name="T18" fmla="*/ 40 w 277"/>
                    <a:gd name="T19" fmla="*/ 28 h 934"/>
                    <a:gd name="T20" fmla="*/ 17 w 277"/>
                    <a:gd name="T21" fmla="*/ 136 h 934"/>
                    <a:gd name="T22" fmla="*/ 17 w 277"/>
                    <a:gd name="T23" fmla="*/ 136 h 934"/>
                    <a:gd name="T24" fmla="*/ 79 w 277"/>
                    <a:gd name="T25" fmla="*/ 311 h 934"/>
                    <a:gd name="T26" fmla="*/ 79 w 277"/>
                    <a:gd name="T27" fmla="*/ 311 h 934"/>
                    <a:gd name="T28" fmla="*/ 82 w 277"/>
                    <a:gd name="T29" fmla="*/ 933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7" h="934">
                      <a:moveTo>
                        <a:pt x="82" y="933"/>
                      </a:moveTo>
                      <a:lnTo>
                        <a:pt x="82" y="933"/>
                      </a:lnTo>
                      <a:cubicBezTo>
                        <a:pt x="238" y="777"/>
                        <a:pt x="268" y="595"/>
                        <a:pt x="273" y="407"/>
                      </a:cubicBezTo>
                      <a:lnTo>
                        <a:pt x="273" y="407"/>
                      </a:lnTo>
                      <a:cubicBezTo>
                        <a:pt x="276" y="295"/>
                        <a:pt x="260" y="187"/>
                        <a:pt x="193" y="92"/>
                      </a:cubicBezTo>
                      <a:lnTo>
                        <a:pt x="193" y="92"/>
                      </a:lnTo>
                      <a:cubicBezTo>
                        <a:pt x="181" y="75"/>
                        <a:pt x="167" y="57"/>
                        <a:pt x="149" y="44"/>
                      </a:cubicBezTo>
                      <a:lnTo>
                        <a:pt x="149" y="44"/>
                      </a:lnTo>
                      <a:cubicBezTo>
                        <a:pt x="117" y="18"/>
                        <a:pt x="80" y="0"/>
                        <a:pt x="40" y="28"/>
                      </a:cubicBezTo>
                      <a:lnTo>
                        <a:pt x="40" y="28"/>
                      </a:lnTo>
                      <a:cubicBezTo>
                        <a:pt x="0" y="56"/>
                        <a:pt x="3" y="95"/>
                        <a:pt x="17" y="136"/>
                      </a:cubicBezTo>
                      <a:lnTo>
                        <a:pt x="17" y="136"/>
                      </a:lnTo>
                      <a:cubicBezTo>
                        <a:pt x="38" y="194"/>
                        <a:pt x="61" y="252"/>
                        <a:pt x="79" y="311"/>
                      </a:cubicBezTo>
                      <a:lnTo>
                        <a:pt x="79" y="311"/>
                      </a:lnTo>
                      <a:cubicBezTo>
                        <a:pt x="143" y="512"/>
                        <a:pt x="181" y="713"/>
                        <a:pt x="82" y="93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2" name="Freeform 373">
                  <a:extLst>
                    <a:ext uri="{FF2B5EF4-FFF2-40B4-BE49-F238E27FC236}">
                      <a16:creationId xmlns:a16="http://schemas.microsoft.com/office/drawing/2014/main" xmlns="" id="{769B5E4F-2005-0E4F-860B-BA09022CB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599" y="150474"/>
                  <a:ext cx="268247" cy="338286"/>
                </a:xfrm>
                <a:custGeom>
                  <a:avLst/>
                  <a:gdLst>
                    <a:gd name="T0" fmla="*/ 7 w 616"/>
                    <a:gd name="T1" fmla="*/ 776 h 777"/>
                    <a:gd name="T2" fmla="*/ 7 w 616"/>
                    <a:gd name="T3" fmla="*/ 776 h 777"/>
                    <a:gd name="T4" fmla="*/ 426 w 616"/>
                    <a:gd name="T5" fmla="*/ 502 h 777"/>
                    <a:gd name="T6" fmla="*/ 426 w 616"/>
                    <a:gd name="T7" fmla="*/ 502 h 777"/>
                    <a:gd name="T8" fmla="*/ 597 w 616"/>
                    <a:gd name="T9" fmla="*/ 115 h 777"/>
                    <a:gd name="T10" fmla="*/ 597 w 616"/>
                    <a:gd name="T11" fmla="*/ 115 h 777"/>
                    <a:gd name="T12" fmla="*/ 596 w 616"/>
                    <a:gd name="T13" fmla="*/ 110 h 777"/>
                    <a:gd name="T14" fmla="*/ 596 w 616"/>
                    <a:gd name="T15" fmla="*/ 110 h 777"/>
                    <a:gd name="T16" fmla="*/ 548 w 616"/>
                    <a:gd name="T17" fmla="*/ 0 h 777"/>
                    <a:gd name="T18" fmla="*/ 548 w 616"/>
                    <a:gd name="T19" fmla="*/ 0 h 777"/>
                    <a:gd name="T20" fmla="*/ 440 w 616"/>
                    <a:gd name="T21" fmla="*/ 76 h 777"/>
                    <a:gd name="T22" fmla="*/ 440 w 616"/>
                    <a:gd name="T23" fmla="*/ 76 h 777"/>
                    <a:gd name="T24" fmla="*/ 384 w 616"/>
                    <a:gd name="T25" fmla="*/ 213 h 777"/>
                    <a:gd name="T26" fmla="*/ 384 w 616"/>
                    <a:gd name="T27" fmla="*/ 213 h 777"/>
                    <a:gd name="T28" fmla="*/ 124 w 616"/>
                    <a:gd name="T29" fmla="*/ 640 h 777"/>
                    <a:gd name="T30" fmla="*/ 124 w 616"/>
                    <a:gd name="T31" fmla="*/ 640 h 777"/>
                    <a:gd name="T32" fmla="*/ 0 w 616"/>
                    <a:gd name="T33" fmla="*/ 761 h 777"/>
                    <a:gd name="T34" fmla="*/ 0 w 616"/>
                    <a:gd name="T35" fmla="*/ 761 h 777"/>
                    <a:gd name="T36" fmla="*/ 7 w 616"/>
                    <a:gd name="T37" fmla="*/ 776 h 7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16" h="777">
                      <a:moveTo>
                        <a:pt x="7" y="776"/>
                      </a:moveTo>
                      <a:lnTo>
                        <a:pt x="7" y="776"/>
                      </a:lnTo>
                      <a:cubicBezTo>
                        <a:pt x="147" y="686"/>
                        <a:pt x="299" y="609"/>
                        <a:pt x="426" y="502"/>
                      </a:cubicBezTo>
                      <a:lnTo>
                        <a:pt x="426" y="502"/>
                      </a:lnTo>
                      <a:cubicBezTo>
                        <a:pt x="537" y="407"/>
                        <a:pt x="615" y="277"/>
                        <a:pt x="597" y="115"/>
                      </a:cubicBezTo>
                      <a:lnTo>
                        <a:pt x="597" y="115"/>
                      </a:lnTo>
                      <a:cubicBezTo>
                        <a:pt x="597" y="113"/>
                        <a:pt x="597" y="111"/>
                        <a:pt x="596" y="110"/>
                      </a:cubicBezTo>
                      <a:lnTo>
                        <a:pt x="596" y="110"/>
                      </a:lnTo>
                      <a:cubicBezTo>
                        <a:pt x="580" y="73"/>
                        <a:pt x="564" y="37"/>
                        <a:pt x="548" y="0"/>
                      </a:cubicBezTo>
                      <a:lnTo>
                        <a:pt x="548" y="0"/>
                      </a:lnTo>
                      <a:cubicBezTo>
                        <a:pt x="511" y="25"/>
                        <a:pt x="465" y="42"/>
                        <a:pt x="440" y="76"/>
                      </a:cubicBezTo>
                      <a:lnTo>
                        <a:pt x="440" y="76"/>
                      </a:lnTo>
                      <a:cubicBezTo>
                        <a:pt x="411" y="115"/>
                        <a:pt x="396" y="166"/>
                        <a:pt x="384" y="213"/>
                      </a:cubicBezTo>
                      <a:lnTo>
                        <a:pt x="384" y="213"/>
                      </a:lnTo>
                      <a:cubicBezTo>
                        <a:pt x="344" y="384"/>
                        <a:pt x="269" y="532"/>
                        <a:pt x="124" y="640"/>
                      </a:cubicBezTo>
                      <a:lnTo>
                        <a:pt x="124" y="640"/>
                      </a:lnTo>
                      <a:cubicBezTo>
                        <a:pt x="78" y="675"/>
                        <a:pt x="41" y="721"/>
                        <a:pt x="0" y="761"/>
                      </a:cubicBezTo>
                      <a:lnTo>
                        <a:pt x="0" y="761"/>
                      </a:lnTo>
                      <a:cubicBezTo>
                        <a:pt x="2" y="767"/>
                        <a:pt x="5" y="771"/>
                        <a:pt x="7" y="77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3" name="Freeform 374">
                  <a:extLst>
                    <a:ext uri="{FF2B5EF4-FFF2-40B4-BE49-F238E27FC236}">
                      <a16:creationId xmlns:a16="http://schemas.microsoft.com/office/drawing/2014/main" xmlns="" id="{52EC4F17-F28A-F844-AC5E-5B03E56C7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6633" y="765722"/>
                  <a:ext cx="348320" cy="172145"/>
                </a:xfrm>
                <a:custGeom>
                  <a:avLst/>
                  <a:gdLst>
                    <a:gd name="T0" fmla="*/ 802 w 803"/>
                    <a:gd name="T1" fmla="*/ 397 h 398"/>
                    <a:gd name="T2" fmla="*/ 802 w 803"/>
                    <a:gd name="T3" fmla="*/ 397 h 398"/>
                    <a:gd name="T4" fmla="*/ 337 w 803"/>
                    <a:gd name="T5" fmla="*/ 34 h 398"/>
                    <a:gd name="T6" fmla="*/ 337 w 803"/>
                    <a:gd name="T7" fmla="*/ 34 h 398"/>
                    <a:gd name="T8" fmla="*/ 102 w 803"/>
                    <a:gd name="T9" fmla="*/ 2 h 398"/>
                    <a:gd name="T10" fmla="*/ 102 w 803"/>
                    <a:gd name="T11" fmla="*/ 2 h 398"/>
                    <a:gd name="T12" fmla="*/ 44 w 803"/>
                    <a:gd name="T13" fmla="*/ 25 h 398"/>
                    <a:gd name="T14" fmla="*/ 44 w 803"/>
                    <a:gd name="T15" fmla="*/ 25 h 398"/>
                    <a:gd name="T16" fmla="*/ 4 w 803"/>
                    <a:gd name="T17" fmla="*/ 104 h 398"/>
                    <a:gd name="T18" fmla="*/ 4 w 803"/>
                    <a:gd name="T19" fmla="*/ 104 h 398"/>
                    <a:gd name="T20" fmla="*/ 68 w 803"/>
                    <a:gd name="T21" fmla="*/ 165 h 398"/>
                    <a:gd name="T22" fmla="*/ 68 w 803"/>
                    <a:gd name="T23" fmla="*/ 165 h 398"/>
                    <a:gd name="T24" fmla="*/ 271 w 803"/>
                    <a:gd name="T25" fmla="*/ 217 h 398"/>
                    <a:gd name="T26" fmla="*/ 271 w 803"/>
                    <a:gd name="T27" fmla="*/ 217 h 398"/>
                    <a:gd name="T28" fmla="*/ 802 w 803"/>
                    <a:gd name="T29" fmla="*/ 397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3" h="398">
                      <a:moveTo>
                        <a:pt x="802" y="397"/>
                      </a:moveTo>
                      <a:lnTo>
                        <a:pt x="802" y="397"/>
                      </a:lnTo>
                      <a:cubicBezTo>
                        <a:pt x="667" y="249"/>
                        <a:pt x="538" y="93"/>
                        <a:pt x="337" y="34"/>
                      </a:cubicBezTo>
                      <a:lnTo>
                        <a:pt x="337" y="34"/>
                      </a:lnTo>
                      <a:cubicBezTo>
                        <a:pt x="262" y="12"/>
                        <a:pt x="181" y="9"/>
                        <a:pt x="102" y="2"/>
                      </a:cubicBezTo>
                      <a:lnTo>
                        <a:pt x="102" y="2"/>
                      </a:lnTo>
                      <a:cubicBezTo>
                        <a:pt x="83" y="0"/>
                        <a:pt x="56" y="11"/>
                        <a:pt x="44" y="25"/>
                      </a:cubicBezTo>
                      <a:lnTo>
                        <a:pt x="44" y="25"/>
                      </a:lnTo>
                      <a:cubicBezTo>
                        <a:pt x="24" y="48"/>
                        <a:pt x="0" y="80"/>
                        <a:pt x="4" y="104"/>
                      </a:cubicBezTo>
                      <a:lnTo>
                        <a:pt x="4" y="104"/>
                      </a:lnTo>
                      <a:cubicBezTo>
                        <a:pt x="8" y="129"/>
                        <a:pt x="41" y="155"/>
                        <a:pt x="68" y="165"/>
                      </a:cubicBezTo>
                      <a:lnTo>
                        <a:pt x="68" y="165"/>
                      </a:lnTo>
                      <a:cubicBezTo>
                        <a:pt x="134" y="188"/>
                        <a:pt x="202" y="208"/>
                        <a:pt x="271" y="217"/>
                      </a:cubicBezTo>
                      <a:lnTo>
                        <a:pt x="271" y="217"/>
                      </a:lnTo>
                      <a:cubicBezTo>
                        <a:pt x="460" y="242"/>
                        <a:pt x="639" y="292"/>
                        <a:pt x="802" y="39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4" name="Freeform 375">
                  <a:extLst>
                    <a:ext uri="{FF2B5EF4-FFF2-40B4-BE49-F238E27FC236}">
                      <a16:creationId xmlns:a16="http://schemas.microsoft.com/office/drawing/2014/main" xmlns="" id="{88C9D24A-90C2-1A47-81A2-C2A31C470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4070" y="148821"/>
                  <a:ext cx="240221" cy="466394"/>
                </a:xfrm>
                <a:custGeom>
                  <a:avLst/>
                  <a:gdLst>
                    <a:gd name="T0" fmla="*/ 551 w 552"/>
                    <a:gd name="T1" fmla="*/ 1050 h 1070"/>
                    <a:gd name="T2" fmla="*/ 551 w 552"/>
                    <a:gd name="T3" fmla="*/ 1050 h 1070"/>
                    <a:gd name="T4" fmla="*/ 285 w 552"/>
                    <a:gd name="T5" fmla="*/ 806 h 1070"/>
                    <a:gd name="T6" fmla="*/ 285 w 552"/>
                    <a:gd name="T7" fmla="*/ 806 h 1070"/>
                    <a:gd name="T8" fmla="*/ 170 w 552"/>
                    <a:gd name="T9" fmla="*/ 260 h 1070"/>
                    <a:gd name="T10" fmla="*/ 170 w 552"/>
                    <a:gd name="T11" fmla="*/ 260 h 1070"/>
                    <a:gd name="T12" fmla="*/ 164 w 552"/>
                    <a:gd name="T13" fmla="*/ 59 h 1070"/>
                    <a:gd name="T14" fmla="*/ 164 w 552"/>
                    <a:gd name="T15" fmla="*/ 59 h 1070"/>
                    <a:gd name="T16" fmla="*/ 112 w 552"/>
                    <a:gd name="T17" fmla="*/ 1 h 1070"/>
                    <a:gd name="T18" fmla="*/ 112 w 552"/>
                    <a:gd name="T19" fmla="*/ 1 h 1070"/>
                    <a:gd name="T20" fmla="*/ 34 w 552"/>
                    <a:gd name="T21" fmla="*/ 42 h 1070"/>
                    <a:gd name="T22" fmla="*/ 34 w 552"/>
                    <a:gd name="T23" fmla="*/ 42 h 1070"/>
                    <a:gd name="T24" fmla="*/ 14 w 552"/>
                    <a:gd name="T25" fmla="*/ 109 h 1070"/>
                    <a:gd name="T26" fmla="*/ 14 w 552"/>
                    <a:gd name="T27" fmla="*/ 109 h 1070"/>
                    <a:gd name="T28" fmla="*/ 339 w 552"/>
                    <a:gd name="T29" fmla="*/ 940 h 1070"/>
                    <a:gd name="T30" fmla="*/ 339 w 552"/>
                    <a:gd name="T31" fmla="*/ 940 h 1070"/>
                    <a:gd name="T32" fmla="*/ 538 w 552"/>
                    <a:gd name="T33" fmla="*/ 1069 h 1070"/>
                    <a:gd name="T34" fmla="*/ 538 w 552"/>
                    <a:gd name="T35" fmla="*/ 1069 h 1070"/>
                    <a:gd name="T36" fmla="*/ 551 w 552"/>
                    <a:gd name="T37" fmla="*/ 105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2" h="1070">
                      <a:moveTo>
                        <a:pt x="551" y="1050"/>
                      </a:moveTo>
                      <a:lnTo>
                        <a:pt x="551" y="1050"/>
                      </a:lnTo>
                      <a:cubicBezTo>
                        <a:pt x="437" y="996"/>
                        <a:pt x="347" y="916"/>
                        <a:pt x="285" y="806"/>
                      </a:cubicBezTo>
                      <a:lnTo>
                        <a:pt x="285" y="806"/>
                      </a:lnTo>
                      <a:cubicBezTo>
                        <a:pt x="188" y="637"/>
                        <a:pt x="136" y="459"/>
                        <a:pt x="170" y="260"/>
                      </a:cubicBezTo>
                      <a:lnTo>
                        <a:pt x="170" y="260"/>
                      </a:lnTo>
                      <a:cubicBezTo>
                        <a:pt x="182" y="195"/>
                        <a:pt x="173" y="125"/>
                        <a:pt x="164" y="59"/>
                      </a:cubicBezTo>
                      <a:lnTo>
                        <a:pt x="164" y="59"/>
                      </a:lnTo>
                      <a:cubicBezTo>
                        <a:pt x="161" y="36"/>
                        <a:pt x="131" y="1"/>
                        <a:pt x="112" y="1"/>
                      </a:cubicBezTo>
                      <a:lnTo>
                        <a:pt x="112" y="1"/>
                      </a:lnTo>
                      <a:cubicBezTo>
                        <a:pt x="86" y="0"/>
                        <a:pt x="54" y="21"/>
                        <a:pt x="34" y="42"/>
                      </a:cubicBezTo>
                      <a:lnTo>
                        <a:pt x="34" y="42"/>
                      </a:lnTo>
                      <a:cubicBezTo>
                        <a:pt x="20" y="57"/>
                        <a:pt x="15" y="86"/>
                        <a:pt x="14" y="109"/>
                      </a:cubicBezTo>
                      <a:lnTo>
                        <a:pt x="14" y="109"/>
                      </a:lnTo>
                      <a:cubicBezTo>
                        <a:pt x="0" y="434"/>
                        <a:pt x="92" y="719"/>
                        <a:pt x="339" y="940"/>
                      </a:cubicBezTo>
                      <a:lnTo>
                        <a:pt x="339" y="940"/>
                      </a:lnTo>
                      <a:cubicBezTo>
                        <a:pt x="397" y="992"/>
                        <a:pt x="471" y="1026"/>
                        <a:pt x="538" y="1069"/>
                      </a:cubicBezTo>
                      <a:lnTo>
                        <a:pt x="538" y="1069"/>
                      </a:lnTo>
                      <a:cubicBezTo>
                        <a:pt x="542" y="1063"/>
                        <a:pt x="547" y="1056"/>
                        <a:pt x="551" y="105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5" name="Freeform 376">
                  <a:extLst>
                    <a:ext uri="{FF2B5EF4-FFF2-40B4-BE49-F238E27FC236}">
                      <a16:creationId xmlns:a16="http://schemas.microsoft.com/office/drawing/2014/main" xmlns="" id="{1AAFA449-0AE1-2648-BDA3-410502311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6880" y="909961"/>
                  <a:ext cx="393601" cy="261120"/>
                </a:xfrm>
                <a:custGeom>
                  <a:avLst/>
                  <a:gdLst>
                    <a:gd name="T0" fmla="*/ 393166 w 904"/>
                    <a:gd name="T1" fmla="*/ 0 h 601"/>
                    <a:gd name="T2" fmla="*/ 393166 w 904"/>
                    <a:gd name="T3" fmla="*/ 0 h 601"/>
                    <a:gd name="T4" fmla="*/ 269077 w 904"/>
                    <a:gd name="T5" fmla="*/ 33020 h 601"/>
                    <a:gd name="T6" fmla="*/ 269077 w 904"/>
                    <a:gd name="T7" fmla="*/ 33020 h 601"/>
                    <a:gd name="T8" fmla="*/ 19158 w 904"/>
                    <a:gd name="T9" fmla="*/ 195514 h 601"/>
                    <a:gd name="T10" fmla="*/ 19158 w 904"/>
                    <a:gd name="T11" fmla="*/ 195514 h 601"/>
                    <a:gd name="T12" fmla="*/ 1742 w 904"/>
                    <a:gd name="T13" fmla="*/ 217238 h 601"/>
                    <a:gd name="T14" fmla="*/ 1742 w 904"/>
                    <a:gd name="T15" fmla="*/ 217238 h 601"/>
                    <a:gd name="T16" fmla="*/ 7402 w 904"/>
                    <a:gd name="T17" fmla="*/ 256775 h 601"/>
                    <a:gd name="T18" fmla="*/ 7402 w 904"/>
                    <a:gd name="T19" fmla="*/ 256775 h 601"/>
                    <a:gd name="T20" fmla="*/ 40928 w 904"/>
                    <a:gd name="T21" fmla="*/ 253299 h 601"/>
                    <a:gd name="T22" fmla="*/ 40928 w 904"/>
                    <a:gd name="T23" fmla="*/ 253299 h 601"/>
                    <a:gd name="T24" fmla="*/ 204202 w 904"/>
                    <a:gd name="T25" fmla="*/ 119915 h 601"/>
                    <a:gd name="T26" fmla="*/ 204202 w 904"/>
                    <a:gd name="T27" fmla="*/ 119915 h 601"/>
                    <a:gd name="T28" fmla="*/ 387505 w 904"/>
                    <a:gd name="T29" fmla="*/ 11296 h 601"/>
                    <a:gd name="T30" fmla="*/ 387505 w 904"/>
                    <a:gd name="T31" fmla="*/ 11296 h 601"/>
                    <a:gd name="T32" fmla="*/ 393166 w 904"/>
                    <a:gd name="T33" fmla="*/ 0 h 60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904" h="601">
                      <a:moveTo>
                        <a:pt x="903" y="0"/>
                      </a:moveTo>
                      <a:lnTo>
                        <a:pt x="903" y="0"/>
                      </a:lnTo>
                      <a:cubicBezTo>
                        <a:pt x="800" y="26"/>
                        <a:pt x="706" y="41"/>
                        <a:pt x="618" y="76"/>
                      </a:cubicBezTo>
                      <a:cubicBezTo>
                        <a:pt x="401" y="159"/>
                        <a:pt x="214" y="291"/>
                        <a:pt x="44" y="450"/>
                      </a:cubicBezTo>
                      <a:cubicBezTo>
                        <a:pt x="29" y="464"/>
                        <a:pt x="7" y="482"/>
                        <a:pt x="4" y="500"/>
                      </a:cubicBezTo>
                      <a:cubicBezTo>
                        <a:pt x="0" y="530"/>
                        <a:pt x="3" y="565"/>
                        <a:pt x="17" y="591"/>
                      </a:cubicBezTo>
                      <a:cubicBezTo>
                        <a:pt x="22" y="600"/>
                        <a:pt x="75" y="597"/>
                        <a:pt x="94" y="583"/>
                      </a:cubicBezTo>
                      <a:cubicBezTo>
                        <a:pt x="221" y="483"/>
                        <a:pt x="345" y="379"/>
                        <a:pt x="469" y="276"/>
                      </a:cubicBezTo>
                      <a:cubicBezTo>
                        <a:pt x="597" y="171"/>
                        <a:pt x="736" y="87"/>
                        <a:pt x="890" y="26"/>
                      </a:cubicBezTo>
                      <a:cubicBezTo>
                        <a:pt x="893" y="25"/>
                        <a:pt x="893" y="20"/>
                        <a:pt x="903" y="0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96" name="Freeform 377">
                  <a:extLst>
                    <a:ext uri="{FF2B5EF4-FFF2-40B4-BE49-F238E27FC236}">
                      <a16:creationId xmlns:a16="http://schemas.microsoft.com/office/drawing/2014/main" xmlns="" id="{0D88693A-F464-8044-B3B1-496125A0C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0209" y="-151616"/>
                  <a:ext cx="304280" cy="276233"/>
                </a:xfrm>
                <a:custGeom>
                  <a:avLst/>
                  <a:gdLst>
                    <a:gd name="T0" fmla="*/ 694 w 695"/>
                    <a:gd name="T1" fmla="*/ 635 h 636"/>
                    <a:gd name="T2" fmla="*/ 694 w 695"/>
                    <a:gd name="T3" fmla="*/ 635 h 636"/>
                    <a:gd name="T4" fmla="*/ 445 w 695"/>
                    <a:gd name="T5" fmla="*/ 448 h 636"/>
                    <a:gd name="T6" fmla="*/ 445 w 695"/>
                    <a:gd name="T7" fmla="*/ 448 h 636"/>
                    <a:gd name="T8" fmla="*/ 278 w 695"/>
                    <a:gd name="T9" fmla="*/ 188 h 636"/>
                    <a:gd name="T10" fmla="*/ 278 w 695"/>
                    <a:gd name="T11" fmla="*/ 188 h 636"/>
                    <a:gd name="T12" fmla="*/ 143 w 695"/>
                    <a:gd name="T13" fmla="*/ 48 h 636"/>
                    <a:gd name="T14" fmla="*/ 143 w 695"/>
                    <a:gd name="T15" fmla="*/ 48 h 636"/>
                    <a:gd name="T16" fmla="*/ 36 w 695"/>
                    <a:gd name="T17" fmla="*/ 41 h 636"/>
                    <a:gd name="T18" fmla="*/ 36 w 695"/>
                    <a:gd name="T19" fmla="*/ 41 h 636"/>
                    <a:gd name="T20" fmla="*/ 26 w 695"/>
                    <a:gd name="T21" fmla="*/ 169 h 636"/>
                    <a:gd name="T22" fmla="*/ 26 w 695"/>
                    <a:gd name="T23" fmla="*/ 169 h 636"/>
                    <a:gd name="T24" fmla="*/ 274 w 695"/>
                    <a:gd name="T25" fmla="*/ 443 h 636"/>
                    <a:gd name="T26" fmla="*/ 274 w 695"/>
                    <a:gd name="T27" fmla="*/ 443 h 636"/>
                    <a:gd name="T28" fmla="*/ 694 w 695"/>
                    <a:gd name="T29" fmla="*/ 635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95" h="636">
                      <a:moveTo>
                        <a:pt x="694" y="635"/>
                      </a:moveTo>
                      <a:lnTo>
                        <a:pt x="694" y="635"/>
                      </a:lnTo>
                      <a:cubicBezTo>
                        <a:pt x="606" y="571"/>
                        <a:pt x="512" y="521"/>
                        <a:pt x="445" y="448"/>
                      </a:cubicBezTo>
                      <a:lnTo>
                        <a:pt x="445" y="448"/>
                      </a:lnTo>
                      <a:cubicBezTo>
                        <a:pt x="377" y="373"/>
                        <a:pt x="338" y="272"/>
                        <a:pt x="278" y="188"/>
                      </a:cubicBezTo>
                      <a:lnTo>
                        <a:pt x="278" y="188"/>
                      </a:lnTo>
                      <a:cubicBezTo>
                        <a:pt x="242" y="136"/>
                        <a:pt x="192" y="90"/>
                        <a:pt x="143" y="48"/>
                      </a:cubicBezTo>
                      <a:lnTo>
                        <a:pt x="143" y="48"/>
                      </a:lnTo>
                      <a:cubicBezTo>
                        <a:pt x="113" y="22"/>
                        <a:pt x="72" y="0"/>
                        <a:pt x="36" y="41"/>
                      </a:cubicBezTo>
                      <a:lnTo>
                        <a:pt x="36" y="41"/>
                      </a:lnTo>
                      <a:cubicBezTo>
                        <a:pt x="2" y="80"/>
                        <a:pt x="0" y="123"/>
                        <a:pt x="26" y="169"/>
                      </a:cubicBezTo>
                      <a:lnTo>
                        <a:pt x="26" y="169"/>
                      </a:lnTo>
                      <a:cubicBezTo>
                        <a:pt x="89" y="277"/>
                        <a:pt x="176" y="366"/>
                        <a:pt x="274" y="443"/>
                      </a:cubicBezTo>
                      <a:lnTo>
                        <a:pt x="274" y="443"/>
                      </a:lnTo>
                      <a:cubicBezTo>
                        <a:pt x="396" y="538"/>
                        <a:pt x="535" y="602"/>
                        <a:pt x="694" y="63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7" name="Freeform 378">
                  <a:extLst>
                    <a:ext uri="{FF2B5EF4-FFF2-40B4-BE49-F238E27FC236}">
                      <a16:creationId xmlns:a16="http://schemas.microsoft.com/office/drawing/2014/main" xmlns="" id="{6C1F44F0-E207-474C-AC1F-5F3245A1C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328" y="1095358"/>
                  <a:ext cx="258238" cy="244206"/>
                </a:xfrm>
                <a:custGeom>
                  <a:avLst/>
                  <a:gdLst>
                    <a:gd name="T0" fmla="*/ 590 w 591"/>
                    <a:gd name="T1" fmla="*/ 0 h 561"/>
                    <a:gd name="T2" fmla="*/ 590 w 591"/>
                    <a:gd name="T3" fmla="*/ 0 h 561"/>
                    <a:gd name="T4" fmla="*/ 229 w 591"/>
                    <a:gd name="T5" fmla="*/ 269 h 561"/>
                    <a:gd name="T6" fmla="*/ 229 w 591"/>
                    <a:gd name="T7" fmla="*/ 269 h 561"/>
                    <a:gd name="T8" fmla="*/ 57 w 591"/>
                    <a:gd name="T9" fmla="*/ 386 h 561"/>
                    <a:gd name="T10" fmla="*/ 57 w 591"/>
                    <a:gd name="T11" fmla="*/ 386 h 561"/>
                    <a:gd name="T12" fmla="*/ 15 w 591"/>
                    <a:gd name="T13" fmla="*/ 463 h 561"/>
                    <a:gd name="T14" fmla="*/ 15 w 591"/>
                    <a:gd name="T15" fmla="*/ 463 h 561"/>
                    <a:gd name="T16" fmla="*/ 94 w 591"/>
                    <a:gd name="T17" fmla="*/ 543 h 561"/>
                    <a:gd name="T18" fmla="*/ 94 w 591"/>
                    <a:gd name="T19" fmla="*/ 543 h 561"/>
                    <a:gd name="T20" fmla="*/ 590 w 591"/>
                    <a:gd name="T21" fmla="*/ 0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91" h="561">
                      <a:moveTo>
                        <a:pt x="590" y="0"/>
                      </a:moveTo>
                      <a:lnTo>
                        <a:pt x="590" y="0"/>
                      </a:lnTo>
                      <a:cubicBezTo>
                        <a:pt x="512" y="161"/>
                        <a:pt x="356" y="195"/>
                        <a:pt x="229" y="269"/>
                      </a:cubicBezTo>
                      <a:lnTo>
                        <a:pt x="229" y="269"/>
                      </a:lnTo>
                      <a:cubicBezTo>
                        <a:pt x="170" y="305"/>
                        <a:pt x="111" y="343"/>
                        <a:pt x="57" y="386"/>
                      </a:cubicBezTo>
                      <a:lnTo>
                        <a:pt x="57" y="386"/>
                      </a:lnTo>
                      <a:cubicBezTo>
                        <a:pt x="36" y="403"/>
                        <a:pt x="23" y="435"/>
                        <a:pt x="15" y="463"/>
                      </a:cubicBezTo>
                      <a:lnTo>
                        <a:pt x="15" y="463"/>
                      </a:lnTo>
                      <a:cubicBezTo>
                        <a:pt x="0" y="524"/>
                        <a:pt x="35" y="560"/>
                        <a:pt x="94" y="543"/>
                      </a:cubicBezTo>
                      <a:lnTo>
                        <a:pt x="94" y="543"/>
                      </a:lnTo>
                      <a:cubicBezTo>
                        <a:pt x="270" y="493"/>
                        <a:pt x="563" y="275"/>
                        <a:pt x="590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8" name="Freeform 379">
                  <a:extLst>
                    <a:ext uri="{FF2B5EF4-FFF2-40B4-BE49-F238E27FC236}">
                      <a16:creationId xmlns:a16="http://schemas.microsoft.com/office/drawing/2014/main" xmlns="" id="{3CE91B19-0855-AD4A-A7C7-0362A0B4B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820" y="101053"/>
                  <a:ext cx="202187" cy="308261"/>
                </a:xfrm>
                <a:custGeom>
                  <a:avLst/>
                  <a:gdLst>
                    <a:gd name="T0" fmla="*/ 467 w 468"/>
                    <a:gd name="T1" fmla="*/ 697 h 710"/>
                    <a:gd name="T2" fmla="*/ 467 w 468"/>
                    <a:gd name="T3" fmla="*/ 697 h 710"/>
                    <a:gd name="T4" fmla="*/ 272 w 468"/>
                    <a:gd name="T5" fmla="*/ 310 h 710"/>
                    <a:gd name="T6" fmla="*/ 272 w 468"/>
                    <a:gd name="T7" fmla="*/ 310 h 710"/>
                    <a:gd name="T8" fmla="*/ 157 w 468"/>
                    <a:gd name="T9" fmla="*/ 51 h 710"/>
                    <a:gd name="T10" fmla="*/ 157 w 468"/>
                    <a:gd name="T11" fmla="*/ 51 h 710"/>
                    <a:gd name="T12" fmla="*/ 115 w 468"/>
                    <a:gd name="T13" fmla="*/ 17 h 710"/>
                    <a:gd name="T14" fmla="*/ 115 w 468"/>
                    <a:gd name="T15" fmla="*/ 17 h 710"/>
                    <a:gd name="T16" fmla="*/ 21 w 468"/>
                    <a:gd name="T17" fmla="*/ 11 h 710"/>
                    <a:gd name="T18" fmla="*/ 21 w 468"/>
                    <a:gd name="T19" fmla="*/ 11 h 710"/>
                    <a:gd name="T20" fmla="*/ 8 w 468"/>
                    <a:gd name="T21" fmla="*/ 90 h 710"/>
                    <a:gd name="T22" fmla="*/ 8 w 468"/>
                    <a:gd name="T23" fmla="*/ 90 h 710"/>
                    <a:gd name="T24" fmla="*/ 380 w 468"/>
                    <a:gd name="T25" fmla="*/ 666 h 710"/>
                    <a:gd name="T26" fmla="*/ 380 w 468"/>
                    <a:gd name="T27" fmla="*/ 666 h 710"/>
                    <a:gd name="T28" fmla="*/ 457 w 468"/>
                    <a:gd name="T29" fmla="*/ 709 h 710"/>
                    <a:gd name="T30" fmla="*/ 457 w 468"/>
                    <a:gd name="T31" fmla="*/ 709 h 710"/>
                    <a:gd name="T32" fmla="*/ 467 w 468"/>
                    <a:gd name="T33" fmla="*/ 697 h 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68" h="710">
                      <a:moveTo>
                        <a:pt x="467" y="697"/>
                      </a:moveTo>
                      <a:lnTo>
                        <a:pt x="467" y="697"/>
                      </a:lnTo>
                      <a:cubicBezTo>
                        <a:pt x="330" y="602"/>
                        <a:pt x="303" y="456"/>
                        <a:pt x="272" y="310"/>
                      </a:cubicBezTo>
                      <a:lnTo>
                        <a:pt x="272" y="310"/>
                      </a:lnTo>
                      <a:cubicBezTo>
                        <a:pt x="252" y="215"/>
                        <a:pt x="229" y="122"/>
                        <a:pt x="157" y="51"/>
                      </a:cubicBezTo>
                      <a:lnTo>
                        <a:pt x="157" y="51"/>
                      </a:lnTo>
                      <a:cubicBezTo>
                        <a:pt x="144" y="38"/>
                        <a:pt x="131" y="21"/>
                        <a:pt x="115" y="17"/>
                      </a:cubicBezTo>
                      <a:lnTo>
                        <a:pt x="115" y="17"/>
                      </a:lnTo>
                      <a:cubicBezTo>
                        <a:pt x="84" y="9"/>
                        <a:pt x="48" y="0"/>
                        <a:pt x="21" y="11"/>
                      </a:cubicBezTo>
                      <a:lnTo>
                        <a:pt x="21" y="11"/>
                      </a:lnTo>
                      <a:cubicBezTo>
                        <a:pt x="8" y="16"/>
                        <a:pt x="0" y="67"/>
                        <a:pt x="8" y="90"/>
                      </a:cubicBezTo>
                      <a:lnTo>
                        <a:pt x="8" y="90"/>
                      </a:lnTo>
                      <a:cubicBezTo>
                        <a:pt x="78" y="317"/>
                        <a:pt x="195" y="514"/>
                        <a:pt x="380" y="666"/>
                      </a:cubicBezTo>
                      <a:lnTo>
                        <a:pt x="380" y="666"/>
                      </a:lnTo>
                      <a:cubicBezTo>
                        <a:pt x="403" y="684"/>
                        <a:pt x="432" y="695"/>
                        <a:pt x="457" y="709"/>
                      </a:cubicBezTo>
                      <a:lnTo>
                        <a:pt x="457" y="709"/>
                      </a:lnTo>
                      <a:cubicBezTo>
                        <a:pt x="461" y="705"/>
                        <a:pt x="464" y="701"/>
                        <a:pt x="467" y="69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299" name="Freeform 380">
                  <a:extLst>
                    <a:ext uri="{FF2B5EF4-FFF2-40B4-BE49-F238E27FC236}">
                      <a16:creationId xmlns:a16="http://schemas.microsoft.com/office/drawing/2014/main" xmlns="" id="{4787FCF5-E85A-694E-A772-270F54615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6025" y="1055314"/>
                  <a:ext cx="116107" cy="294247"/>
                </a:xfrm>
                <a:custGeom>
                  <a:avLst/>
                  <a:gdLst>
                    <a:gd name="T0" fmla="*/ 202 w 270"/>
                    <a:gd name="T1" fmla="*/ 0 h 674"/>
                    <a:gd name="T2" fmla="*/ 202 w 270"/>
                    <a:gd name="T3" fmla="*/ 0 h 674"/>
                    <a:gd name="T4" fmla="*/ 182 w 270"/>
                    <a:gd name="T5" fmla="*/ 102 h 674"/>
                    <a:gd name="T6" fmla="*/ 182 w 270"/>
                    <a:gd name="T7" fmla="*/ 102 h 674"/>
                    <a:gd name="T8" fmla="*/ 63 w 270"/>
                    <a:gd name="T9" fmla="*/ 355 h 674"/>
                    <a:gd name="T10" fmla="*/ 63 w 270"/>
                    <a:gd name="T11" fmla="*/ 355 h 674"/>
                    <a:gd name="T12" fmla="*/ 22 w 270"/>
                    <a:gd name="T13" fmla="*/ 589 h 674"/>
                    <a:gd name="T14" fmla="*/ 22 w 270"/>
                    <a:gd name="T15" fmla="*/ 589 h 674"/>
                    <a:gd name="T16" fmla="*/ 106 w 270"/>
                    <a:gd name="T17" fmla="*/ 669 h 674"/>
                    <a:gd name="T18" fmla="*/ 106 w 270"/>
                    <a:gd name="T19" fmla="*/ 669 h 674"/>
                    <a:gd name="T20" fmla="*/ 177 w 270"/>
                    <a:gd name="T21" fmla="*/ 602 h 674"/>
                    <a:gd name="T22" fmla="*/ 177 w 270"/>
                    <a:gd name="T23" fmla="*/ 602 h 674"/>
                    <a:gd name="T24" fmla="*/ 223 w 270"/>
                    <a:gd name="T25" fmla="*/ 61 h 674"/>
                    <a:gd name="T26" fmla="*/ 223 w 270"/>
                    <a:gd name="T27" fmla="*/ 61 h 674"/>
                    <a:gd name="T28" fmla="*/ 202 w 270"/>
                    <a:gd name="T29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0" h="674">
                      <a:moveTo>
                        <a:pt x="202" y="0"/>
                      </a:moveTo>
                      <a:lnTo>
                        <a:pt x="202" y="0"/>
                      </a:lnTo>
                      <a:cubicBezTo>
                        <a:pt x="193" y="45"/>
                        <a:pt x="193" y="76"/>
                        <a:pt x="182" y="102"/>
                      </a:cubicBezTo>
                      <a:lnTo>
                        <a:pt x="182" y="102"/>
                      </a:lnTo>
                      <a:cubicBezTo>
                        <a:pt x="145" y="188"/>
                        <a:pt x="112" y="276"/>
                        <a:pt x="63" y="355"/>
                      </a:cubicBezTo>
                      <a:lnTo>
                        <a:pt x="63" y="355"/>
                      </a:lnTo>
                      <a:cubicBezTo>
                        <a:pt x="18" y="431"/>
                        <a:pt x="0" y="505"/>
                        <a:pt x="22" y="589"/>
                      </a:cubicBezTo>
                      <a:lnTo>
                        <a:pt x="22" y="589"/>
                      </a:lnTo>
                      <a:cubicBezTo>
                        <a:pt x="32" y="632"/>
                        <a:pt x="56" y="666"/>
                        <a:pt x="106" y="669"/>
                      </a:cubicBezTo>
                      <a:lnTo>
                        <a:pt x="106" y="669"/>
                      </a:lnTo>
                      <a:cubicBezTo>
                        <a:pt x="154" y="673"/>
                        <a:pt x="165" y="635"/>
                        <a:pt x="177" y="602"/>
                      </a:cubicBezTo>
                      <a:lnTo>
                        <a:pt x="177" y="602"/>
                      </a:lnTo>
                      <a:cubicBezTo>
                        <a:pt x="241" y="425"/>
                        <a:pt x="269" y="246"/>
                        <a:pt x="223" y="61"/>
                      </a:cubicBezTo>
                      <a:lnTo>
                        <a:pt x="223" y="61"/>
                      </a:lnTo>
                      <a:cubicBezTo>
                        <a:pt x="219" y="46"/>
                        <a:pt x="213" y="31"/>
                        <a:pt x="202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0" name="Freeform 381">
                  <a:extLst>
                    <a:ext uri="{FF2B5EF4-FFF2-40B4-BE49-F238E27FC236}">
                      <a16:creationId xmlns:a16="http://schemas.microsoft.com/office/drawing/2014/main" xmlns="" id="{D7FE100C-6B0A-374E-9EAF-9BBD3657DE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9140" y="92523"/>
                  <a:ext cx="266245" cy="116098"/>
                </a:xfrm>
                <a:custGeom>
                  <a:avLst/>
                  <a:gdLst>
                    <a:gd name="T0" fmla="*/ 606 w 609"/>
                    <a:gd name="T1" fmla="*/ 168 h 271"/>
                    <a:gd name="T2" fmla="*/ 606 w 609"/>
                    <a:gd name="T3" fmla="*/ 168 h 271"/>
                    <a:gd name="T4" fmla="*/ 581 w 609"/>
                    <a:gd name="T5" fmla="*/ 168 h 271"/>
                    <a:gd name="T6" fmla="*/ 581 w 609"/>
                    <a:gd name="T7" fmla="*/ 168 h 271"/>
                    <a:gd name="T8" fmla="*/ 381 w 609"/>
                    <a:gd name="T9" fmla="*/ 129 h 271"/>
                    <a:gd name="T10" fmla="*/ 381 w 609"/>
                    <a:gd name="T11" fmla="*/ 129 h 271"/>
                    <a:gd name="T12" fmla="*/ 174 w 609"/>
                    <a:gd name="T13" fmla="*/ 23 h 271"/>
                    <a:gd name="T14" fmla="*/ 174 w 609"/>
                    <a:gd name="T15" fmla="*/ 23 h 271"/>
                    <a:gd name="T16" fmla="*/ 32 w 609"/>
                    <a:gd name="T17" fmla="*/ 67 h 271"/>
                    <a:gd name="T18" fmla="*/ 32 w 609"/>
                    <a:gd name="T19" fmla="*/ 67 h 271"/>
                    <a:gd name="T20" fmla="*/ 70 w 609"/>
                    <a:gd name="T21" fmla="*/ 180 h 271"/>
                    <a:gd name="T22" fmla="*/ 70 w 609"/>
                    <a:gd name="T23" fmla="*/ 180 h 271"/>
                    <a:gd name="T24" fmla="*/ 322 w 609"/>
                    <a:gd name="T25" fmla="*/ 251 h 271"/>
                    <a:gd name="T26" fmla="*/ 322 w 609"/>
                    <a:gd name="T27" fmla="*/ 251 h 271"/>
                    <a:gd name="T28" fmla="*/ 608 w 609"/>
                    <a:gd name="T29" fmla="*/ 181 h 271"/>
                    <a:gd name="T30" fmla="*/ 608 w 609"/>
                    <a:gd name="T31" fmla="*/ 181 h 271"/>
                    <a:gd name="T32" fmla="*/ 606 w 609"/>
                    <a:gd name="T33" fmla="*/ 168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9" h="271">
                      <a:moveTo>
                        <a:pt x="606" y="168"/>
                      </a:moveTo>
                      <a:lnTo>
                        <a:pt x="606" y="168"/>
                      </a:lnTo>
                      <a:cubicBezTo>
                        <a:pt x="598" y="168"/>
                        <a:pt x="588" y="166"/>
                        <a:pt x="581" y="168"/>
                      </a:cubicBezTo>
                      <a:lnTo>
                        <a:pt x="581" y="168"/>
                      </a:lnTo>
                      <a:cubicBezTo>
                        <a:pt x="507" y="188"/>
                        <a:pt x="444" y="167"/>
                        <a:pt x="381" y="129"/>
                      </a:cubicBezTo>
                      <a:lnTo>
                        <a:pt x="381" y="129"/>
                      </a:lnTo>
                      <a:cubicBezTo>
                        <a:pt x="314" y="90"/>
                        <a:pt x="244" y="56"/>
                        <a:pt x="174" y="23"/>
                      </a:cubicBezTo>
                      <a:lnTo>
                        <a:pt x="174" y="23"/>
                      </a:lnTo>
                      <a:cubicBezTo>
                        <a:pt x="126" y="0"/>
                        <a:pt x="60" y="22"/>
                        <a:pt x="32" y="67"/>
                      </a:cubicBezTo>
                      <a:lnTo>
                        <a:pt x="32" y="67"/>
                      </a:lnTo>
                      <a:cubicBezTo>
                        <a:pt x="0" y="118"/>
                        <a:pt x="37" y="153"/>
                        <a:pt x="70" y="180"/>
                      </a:cubicBezTo>
                      <a:lnTo>
                        <a:pt x="70" y="180"/>
                      </a:lnTo>
                      <a:cubicBezTo>
                        <a:pt x="144" y="237"/>
                        <a:pt x="228" y="270"/>
                        <a:pt x="322" y="251"/>
                      </a:cubicBezTo>
                      <a:lnTo>
                        <a:pt x="322" y="251"/>
                      </a:lnTo>
                      <a:cubicBezTo>
                        <a:pt x="419" y="233"/>
                        <a:pt x="512" y="205"/>
                        <a:pt x="608" y="181"/>
                      </a:cubicBezTo>
                      <a:lnTo>
                        <a:pt x="608" y="181"/>
                      </a:lnTo>
                      <a:cubicBezTo>
                        <a:pt x="607" y="177"/>
                        <a:pt x="607" y="173"/>
                        <a:pt x="606" y="16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1" name="Freeform 382">
                  <a:extLst>
                    <a:ext uri="{FF2B5EF4-FFF2-40B4-BE49-F238E27FC236}">
                      <a16:creationId xmlns:a16="http://schemas.microsoft.com/office/drawing/2014/main" xmlns="" id="{92E952C1-932C-A44C-B992-D71322270F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8322" y="333961"/>
                  <a:ext cx="193919" cy="266879"/>
                </a:xfrm>
                <a:custGeom>
                  <a:avLst/>
                  <a:gdLst>
                    <a:gd name="T0" fmla="*/ 193483 w 445"/>
                    <a:gd name="T1" fmla="*/ 261219 h 613"/>
                    <a:gd name="T2" fmla="*/ 193483 w 445"/>
                    <a:gd name="T3" fmla="*/ 261219 h 613"/>
                    <a:gd name="T4" fmla="*/ 171259 w 445"/>
                    <a:gd name="T5" fmla="*/ 251206 h 613"/>
                    <a:gd name="T6" fmla="*/ 171259 w 445"/>
                    <a:gd name="T7" fmla="*/ 251206 h 613"/>
                    <a:gd name="T8" fmla="*/ 64494 w 445"/>
                    <a:gd name="T9" fmla="*/ 99699 h 613"/>
                    <a:gd name="T10" fmla="*/ 64494 w 445"/>
                    <a:gd name="T11" fmla="*/ 99699 h 613"/>
                    <a:gd name="T12" fmla="*/ 46628 w 445"/>
                    <a:gd name="T13" fmla="*/ 23510 h 613"/>
                    <a:gd name="T14" fmla="*/ 46628 w 445"/>
                    <a:gd name="T15" fmla="*/ 23510 h 613"/>
                    <a:gd name="T16" fmla="*/ 25711 w 445"/>
                    <a:gd name="T17" fmla="*/ 0 h 613"/>
                    <a:gd name="T18" fmla="*/ 25711 w 445"/>
                    <a:gd name="T19" fmla="*/ 0 h 613"/>
                    <a:gd name="T20" fmla="*/ 5229 w 445"/>
                    <a:gd name="T21" fmla="*/ 24816 h 613"/>
                    <a:gd name="T22" fmla="*/ 5229 w 445"/>
                    <a:gd name="T23" fmla="*/ 24816 h 613"/>
                    <a:gd name="T24" fmla="*/ 6101 w 445"/>
                    <a:gd name="T25" fmla="*/ 90991 h 613"/>
                    <a:gd name="T26" fmla="*/ 6101 w 445"/>
                    <a:gd name="T27" fmla="*/ 90991 h 613"/>
                    <a:gd name="T28" fmla="*/ 167773 w 445"/>
                    <a:gd name="T29" fmla="*/ 262090 h 613"/>
                    <a:gd name="T30" fmla="*/ 167773 w 445"/>
                    <a:gd name="T31" fmla="*/ 262090 h 613"/>
                    <a:gd name="T32" fmla="*/ 192176 w 445"/>
                    <a:gd name="T33" fmla="*/ 266444 h 613"/>
                    <a:gd name="T34" fmla="*/ 192176 w 445"/>
                    <a:gd name="T35" fmla="*/ 266444 h 613"/>
                    <a:gd name="T36" fmla="*/ 193483 w 445"/>
                    <a:gd name="T37" fmla="*/ 261219 h 6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45" h="613">
                      <a:moveTo>
                        <a:pt x="444" y="600"/>
                      </a:moveTo>
                      <a:lnTo>
                        <a:pt x="444" y="600"/>
                      </a:lnTo>
                      <a:cubicBezTo>
                        <a:pt x="427" y="592"/>
                        <a:pt x="410" y="585"/>
                        <a:pt x="393" y="577"/>
                      </a:cubicBezTo>
                      <a:cubicBezTo>
                        <a:pt x="239" y="512"/>
                        <a:pt x="183" y="377"/>
                        <a:pt x="148" y="229"/>
                      </a:cubicBezTo>
                      <a:cubicBezTo>
                        <a:pt x="133" y="171"/>
                        <a:pt x="124" y="111"/>
                        <a:pt x="107" y="54"/>
                      </a:cubicBezTo>
                      <a:cubicBezTo>
                        <a:pt x="100" y="32"/>
                        <a:pt x="75" y="17"/>
                        <a:pt x="59" y="0"/>
                      </a:cubicBezTo>
                      <a:cubicBezTo>
                        <a:pt x="42" y="18"/>
                        <a:pt x="15" y="36"/>
                        <a:pt x="12" y="57"/>
                      </a:cubicBezTo>
                      <a:cubicBezTo>
                        <a:pt x="6" y="107"/>
                        <a:pt x="0" y="162"/>
                        <a:pt x="14" y="209"/>
                      </a:cubicBezTo>
                      <a:cubicBezTo>
                        <a:pt x="72" y="401"/>
                        <a:pt x="186" y="542"/>
                        <a:pt x="385" y="602"/>
                      </a:cubicBezTo>
                      <a:cubicBezTo>
                        <a:pt x="403" y="607"/>
                        <a:pt x="422" y="609"/>
                        <a:pt x="441" y="612"/>
                      </a:cubicBezTo>
                      <a:cubicBezTo>
                        <a:pt x="442" y="608"/>
                        <a:pt x="443" y="604"/>
                        <a:pt x="444" y="600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02" name="Freeform 383">
                  <a:extLst>
                    <a:ext uri="{FF2B5EF4-FFF2-40B4-BE49-F238E27FC236}">
                      <a16:creationId xmlns:a16="http://schemas.microsoft.com/office/drawing/2014/main" xmlns="" id="{34DF992F-B051-C340-B476-0D31AC9A0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4092" y="-98941"/>
                  <a:ext cx="126115" cy="212179"/>
                </a:xfrm>
                <a:custGeom>
                  <a:avLst/>
                  <a:gdLst>
                    <a:gd name="T0" fmla="*/ 5 w 287"/>
                    <a:gd name="T1" fmla="*/ 485 h 486"/>
                    <a:gd name="T2" fmla="*/ 5 w 287"/>
                    <a:gd name="T3" fmla="*/ 485 h 486"/>
                    <a:gd name="T4" fmla="*/ 243 w 287"/>
                    <a:gd name="T5" fmla="*/ 242 h 486"/>
                    <a:gd name="T6" fmla="*/ 243 w 287"/>
                    <a:gd name="T7" fmla="*/ 242 h 486"/>
                    <a:gd name="T8" fmla="*/ 285 w 287"/>
                    <a:gd name="T9" fmla="*/ 84 h 486"/>
                    <a:gd name="T10" fmla="*/ 285 w 287"/>
                    <a:gd name="T11" fmla="*/ 84 h 486"/>
                    <a:gd name="T12" fmla="*/ 230 w 287"/>
                    <a:gd name="T13" fmla="*/ 7 h 486"/>
                    <a:gd name="T14" fmla="*/ 230 w 287"/>
                    <a:gd name="T15" fmla="*/ 7 h 486"/>
                    <a:gd name="T16" fmla="*/ 150 w 287"/>
                    <a:gd name="T17" fmla="*/ 49 h 486"/>
                    <a:gd name="T18" fmla="*/ 150 w 287"/>
                    <a:gd name="T19" fmla="*/ 49 h 486"/>
                    <a:gd name="T20" fmla="*/ 71 w 287"/>
                    <a:gd name="T21" fmla="*/ 243 h 486"/>
                    <a:gd name="T22" fmla="*/ 71 w 287"/>
                    <a:gd name="T23" fmla="*/ 243 h 486"/>
                    <a:gd name="T24" fmla="*/ 0 w 287"/>
                    <a:gd name="T25" fmla="*/ 474 h 486"/>
                    <a:gd name="T26" fmla="*/ 0 w 287"/>
                    <a:gd name="T27" fmla="*/ 474 h 486"/>
                    <a:gd name="T28" fmla="*/ 5 w 287"/>
                    <a:gd name="T29" fmla="*/ 485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7" h="486">
                      <a:moveTo>
                        <a:pt x="5" y="485"/>
                      </a:moveTo>
                      <a:lnTo>
                        <a:pt x="5" y="485"/>
                      </a:lnTo>
                      <a:cubicBezTo>
                        <a:pt x="85" y="405"/>
                        <a:pt x="172" y="330"/>
                        <a:pt x="243" y="242"/>
                      </a:cubicBezTo>
                      <a:lnTo>
                        <a:pt x="243" y="242"/>
                      </a:lnTo>
                      <a:cubicBezTo>
                        <a:pt x="275" y="203"/>
                        <a:pt x="283" y="138"/>
                        <a:pt x="285" y="84"/>
                      </a:cubicBezTo>
                      <a:lnTo>
                        <a:pt x="285" y="84"/>
                      </a:lnTo>
                      <a:cubicBezTo>
                        <a:pt x="286" y="58"/>
                        <a:pt x="255" y="16"/>
                        <a:pt x="230" y="7"/>
                      </a:cubicBezTo>
                      <a:lnTo>
                        <a:pt x="230" y="7"/>
                      </a:lnTo>
                      <a:cubicBezTo>
                        <a:pt x="210" y="0"/>
                        <a:pt x="163" y="26"/>
                        <a:pt x="150" y="49"/>
                      </a:cubicBezTo>
                      <a:lnTo>
                        <a:pt x="150" y="49"/>
                      </a:lnTo>
                      <a:cubicBezTo>
                        <a:pt x="117" y="110"/>
                        <a:pt x="94" y="177"/>
                        <a:pt x="71" y="243"/>
                      </a:cubicBezTo>
                      <a:lnTo>
                        <a:pt x="71" y="243"/>
                      </a:lnTo>
                      <a:cubicBezTo>
                        <a:pt x="45" y="319"/>
                        <a:pt x="23" y="396"/>
                        <a:pt x="0" y="474"/>
                      </a:cubicBezTo>
                      <a:lnTo>
                        <a:pt x="0" y="474"/>
                      </a:lnTo>
                      <a:cubicBezTo>
                        <a:pt x="1" y="477"/>
                        <a:pt x="3" y="481"/>
                        <a:pt x="5" y="485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3" name="Freeform 384">
                  <a:extLst>
                    <a:ext uri="{FF2B5EF4-FFF2-40B4-BE49-F238E27FC236}">
                      <a16:creationId xmlns:a16="http://schemas.microsoft.com/office/drawing/2014/main" xmlns="" id="{9BF97DD1-CE2C-8340-95A2-ADD6A89C85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9837" y="768854"/>
                  <a:ext cx="126115" cy="178151"/>
                </a:xfrm>
                <a:custGeom>
                  <a:avLst/>
                  <a:gdLst>
                    <a:gd name="T0" fmla="*/ 242 w 289"/>
                    <a:gd name="T1" fmla="*/ 408 h 409"/>
                    <a:gd name="T2" fmla="*/ 242 w 289"/>
                    <a:gd name="T3" fmla="*/ 408 h 409"/>
                    <a:gd name="T4" fmla="*/ 194 w 289"/>
                    <a:gd name="T5" fmla="*/ 79 h 409"/>
                    <a:gd name="T6" fmla="*/ 194 w 289"/>
                    <a:gd name="T7" fmla="*/ 79 h 409"/>
                    <a:gd name="T8" fmla="*/ 48 w 289"/>
                    <a:gd name="T9" fmla="*/ 28 h 409"/>
                    <a:gd name="T10" fmla="*/ 48 w 289"/>
                    <a:gd name="T11" fmla="*/ 28 h 409"/>
                    <a:gd name="T12" fmla="*/ 37 w 289"/>
                    <a:gd name="T13" fmla="*/ 177 h 409"/>
                    <a:gd name="T14" fmla="*/ 37 w 289"/>
                    <a:gd name="T15" fmla="*/ 177 h 409"/>
                    <a:gd name="T16" fmla="*/ 108 w 289"/>
                    <a:gd name="T17" fmla="*/ 271 h 409"/>
                    <a:gd name="T18" fmla="*/ 108 w 289"/>
                    <a:gd name="T19" fmla="*/ 271 h 409"/>
                    <a:gd name="T20" fmla="*/ 242 w 289"/>
                    <a:gd name="T21" fmla="*/ 408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9" h="409">
                      <a:moveTo>
                        <a:pt x="242" y="408"/>
                      </a:moveTo>
                      <a:lnTo>
                        <a:pt x="242" y="408"/>
                      </a:lnTo>
                      <a:cubicBezTo>
                        <a:pt x="253" y="293"/>
                        <a:pt x="288" y="177"/>
                        <a:pt x="194" y="79"/>
                      </a:cubicBezTo>
                      <a:lnTo>
                        <a:pt x="194" y="79"/>
                      </a:lnTo>
                      <a:cubicBezTo>
                        <a:pt x="143" y="26"/>
                        <a:pt x="78" y="0"/>
                        <a:pt x="48" y="28"/>
                      </a:cubicBezTo>
                      <a:lnTo>
                        <a:pt x="48" y="28"/>
                      </a:lnTo>
                      <a:cubicBezTo>
                        <a:pt x="0" y="72"/>
                        <a:pt x="16" y="129"/>
                        <a:pt x="37" y="177"/>
                      </a:cubicBezTo>
                      <a:lnTo>
                        <a:pt x="37" y="177"/>
                      </a:lnTo>
                      <a:cubicBezTo>
                        <a:pt x="52" y="212"/>
                        <a:pt x="82" y="242"/>
                        <a:pt x="108" y="271"/>
                      </a:cubicBezTo>
                      <a:lnTo>
                        <a:pt x="108" y="271"/>
                      </a:lnTo>
                      <a:cubicBezTo>
                        <a:pt x="150" y="316"/>
                        <a:pt x="194" y="358"/>
                        <a:pt x="242" y="40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4" name="Freeform 385">
                  <a:extLst>
                    <a:ext uri="{FF2B5EF4-FFF2-40B4-BE49-F238E27FC236}">
                      <a16:creationId xmlns:a16="http://schemas.microsoft.com/office/drawing/2014/main" xmlns="" id="{3802167D-7F05-BE46-8804-0AF1CE556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9619" y="579818"/>
                  <a:ext cx="142131" cy="198168"/>
                </a:xfrm>
                <a:custGeom>
                  <a:avLst/>
                  <a:gdLst>
                    <a:gd name="T0" fmla="*/ 324 w 325"/>
                    <a:gd name="T1" fmla="*/ 8 h 456"/>
                    <a:gd name="T2" fmla="*/ 324 w 325"/>
                    <a:gd name="T3" fmla="*/ 8 h 456"/>
                    <a:gd name="T4" fmla="*/ 101 w 325"/>
                    <a:gd name="T5" fmla="*/ 196 h 456"/>
                    <a:gd name="T6" fmla="*/ 101 w 325"/>
                    <a:gd name="T7" fmla="*/ 196 h 456"/>
                    <a:gd name="T8" fmla="*/ 31 w 325"/>
                    <a:gd name="T9" fmla="*/ 411 h 456"/>
                    <a:gd name="T10" fmla="*/ 31 w 325"/>
                    <a:gd name="T11" fmla="*/ 411 h 456"/>
                    <a:gd name="T12" fmla="*/ 100 w 325"/>
                    <a:gd name="T13" fmla="*/ 436 h 456"/>
                    <a:gd name="T14" fmla="*/ 100 w 325"/>
                    <a:gd name="T15" fmla="*/ 436 h 456"/>
                    <a:gd name="T16" fmla="*/ 132 w 325"/>
                    <a:gd name="T17" fmla="*/ 411 h 456"/>
                    <a:gd name="T18" fmla="*/ 132 w 325"/>
                    <a:gd name="T19" fmla="*/ 411 h 456"/>
                    <a:gd name="T20" fmla="*/ 323 w 325"/>
                    <a:gd name="T21" fmla="*/ 7 h 456"/>
                    <a:gd name="T22" fmla="*/ 323 w 325"/>
                    <a:gd name="T23" fmla="*/ 7 h 456"/>
                    <a:gd name="T24" fmla="*/ 324 w 325"/>
                    <a:gd name="T25" fmla="*/ 8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5" h="456">
                      <a:moveTo>
                        <a:pt x="324" y="8"/>
                      </a:moveTo>
                      <a:lnTo>
                        <a:pt x="324" y="8"/>
                      </a:lnTo>
                      <a:cubicBezTo>
                        <a:pt x="251" y="69"/>
                        <a:pt x="177" y="133"/>
                        <a:pt x="101" y="196"/>
                      </a:cubicBezTo>
                      <a:lnTo>
                        <a:pt x="101" y="196"/>
                      </a:lnTo>
                      <a:cubicBezTo>
                        <a:pt x="21" y="262"/>
                        <a:pt x="0" y="331"/>
                        <a:pt x="31" y="411"/>
                      </a:cubicBezTo>
                      <a:lnTo>
                        <a:pt x="31" y="411"/>
                      </a:lnTo>
                      <a:cubicBezTo>
                        <a:pt x="46" y="450"/>
                        <a:pt x="68" y="455"/>
                        <a:pt x="100" y="436"/>
                      </a:cubicBezTo>
                      <a:lnTo>
                        <a:pt x="100" y="436"/>
                      </a:lnTo>
                      <a:cubicBezTo>
                        <a:pt x="112" y="429"/>
                        <a:pt x="124" y="422"/>
                        <a:pt x="132" y="411"/>
                      </a:cubicBezTo>
                      <a:lnTo>
                        <a:pt x="132" y="411"/>
                      </a:lnTo>
                      <a:cubicBezTo>
                        <a:pt x="225" y="290"/>
                        <a:pt x="288" y="154"/>
                        <a:pt x="323" y="7"/>
                      </a:cubicBezTo>
                      <a:lnTo>
                        <a:pt x="323" y="7"/>
                      </a:lnTo>
                      <a:cubicBezTo>
                        <a:pt x="324" y="4"/>
                        <a:pt x="321" y="0"/>
                        <a:pt x="324" y="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5" name="Freeform 386">
                  <a:extLst>
                    <a:ext uri="{FF2B5EF4-FFF2-40B4-BE49-F238E27FC236}">
                      <a16:creationId xmlns:a16="http://schemas.microsoft.com/office/drawing/2014/main" xmlns="" id="{31B66F23-7B9E-CE47-9F81-09CF2FC03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9392" y="314446"/>
                  <a:ext cx="186171" cy="148126"/>
                </a:xfrm>
                <a:custGeom>
                  <a:avLst/>
                  <a:gdLst>
                    <a:gd name="T0" fmla="*/ 0 w 429"/>
                    <a:gd name="T1" fmla="*/ 33 h 341"/>
                    <a:gd name="T2" fmla="*/ 0 w 429"/>
                    <a:gd name="T3" fmla="*/ 33 h 341"/>
                    <a:gd name="T4" fmla="*/ 428 w 429"/>
                    <a:gd name="T5" fmla="*/ 303 h 341"/>
                    <a:gd name="T6" fmla="*/ 428 w 429"/>
                    <a:gd name="T7" fmla="*/ 303 h 341"/>
                    <a:gd name="T8" fmla="*/ 232 w 429"/>
                    <a:gd name="T9" fmla="*/ 109 h 341"/>
                    <a:gd name="T10" fmla="*/ 232 w 429"/>
                    <a:gd name="T11" fmla="*/ 109 h 341"/>
                    <a:gd name="T12" fmla="*/ 0 w 429"/>
                    <a:gd name="T13" fmla="*/ 33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9" h="341">
                      <a:moveTo>
                        <a:pt x="0" y="33"/>
                      </a:moveTo>
                      <a:lnTo>
                        <a:pt x="0" y="33"/>
                      </a:lnTo>
                      <a:cubicBezTo>
                        <a:pt x="48" y="201"/>
                        <a:pt x="273" y="340"/>
                        <a:pt x="428" y="303"/>
                      </a:cubicBezTo>
                      <a:lnTo>
                        <a:pt x="428" y="303"/>
                      </a:lnTo>
                      <a:cubicBezTo>
                        <a:pt x="364" y="240"/>
                        <a:pt x="297" y="176"/>
                        <a:pt x="232" y="109"/>
                      </a:cubicBezTo>
                      <a:lnTo>
                        <a:pt x="232" y="109"/>
                      </a:lnTo>
                      <a:cubicBezTo>
                        <a:pt x="149" y="24"/>
                        <a:pt x="77" y="0"/>
                        <a:pt x="0" y="33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6" name="Freeform 387">
                  <a:extLst>
                    <a:ext uri="{FF2B5EF4-FFF2-40B4-BE49-F238E27FC236}">
                      <a16:creationId xmlns:a16="http://schemas.microsoft.com/office/drawing/2014/main" xmlns="" id="{042B91E3-89EB-0C4A-9558-992496711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7546" y="347990"/>
                  <a:ext cx="236217" cy="122104"/>
                </a:xfrm>
                <a:custGeom>
                  <a:avLst/>
                  <a:gdLst>
                    <a:gd name="T0" fmla="*/ 541 w 542"/>
                    <a:gd name="T1" fmla="*/ 282 h 283"/>
                    <a:gd name="T2" fmla="*/ 541 w 542"/>
                    <a:gd name="T3" fmla="*/ 282 h 283"/>
                    <a:gd name="T4" fmla="*/ 146 w 542"/>
                    <a:gd name="T5" fmla="*/ 7 h 283"/>
                    <a:gd name="T6" fmla="*/ 146 w 542"/>
                    <a:gd name="T7" fmla="*/ 7 h 283"/>
                    <a:gd name="T8" fmla="*/ 17 w 542"/>
                    <a:gd name="T9" fmla="*/ 28 h 283"/>
                    <a:gd name="T10" fmla="*/ 17 w 542"/>
                    <a:gd name="T11" fmla="*/ 28 h 283"/>
                    <a:gd name="T12" fmla="*/ 98 w 542"/>
                    <a:gd name="T13" fmla="*/ 130 h 283"/>
                    <a:gd name="T14" fmla="*/ 98 w 542"/>
                    <a:gd name="T15" fmla="*/ 130 h 283"/>
                    <a:gd name="T16" fmla="*/ 143 w 542"/>
                    <a:gd name="T17" fmla="*/ 144 h 283"/>
                    <a:gd name="T18" fmla="*/ 143 w 542"/>
                    <a:gd name="T19" fmla="*/ 144 h 283"/>
                    <a:gd name="T20" fmla="*/ 541 w 542"/>
                    <a:gd name="T21" fmla="*/ 282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2" h="283">
                      <a:moveTo>
                        <a:pt x="541" y="282"/>
                      </a:moveTo>
                      <a:lnTo>
                        <a:pt x="541" y="282"/>
                      </a:lnTo>
                      <a:cubicBezTo>
                        <a:pt x="431" y="157"/>
                        <a:pt x="316" y="39"/>
                        <a:pt x="146" y="7"/>
                      </a:cubicBezTo>
                      <a:lnTo>
                        <a:pt x="146" y="7"/>
                      </a:lnTo>
                      <a:cubicBezTo>
                        <a:pt x="104" y="0"/>
                        <a:pt x="25" y="9"/>
                        <a:pt x="17" y="28"/>
                      </a:cubicBezTo>
                      <a:lnTo>
                        <a:pt x="17" y="28"/>
                      </a:lnTo>
                      <a:cubicBezTo>
                        <a:pt x="0" y="80"/>
                        <a:pt x="59" y="104"/>
                        <a:pt x="98" y="130"/>
                      </a:cubicBezTo>
                      <a:lnTo>
                        <a:pt x="98" y="130"/>
                      </a:lnTo>
                      <a:cubicBezTo>
                        <a:pt x="111" y="138"/>
                        <a:pt x="128" y="142"/>
                        <a:pt x="143" y="144"/>
                      </a:cubicBezTo>
                      <a:lnTo>
                        <a:pt x="143" y="144"/>
                      </a:lnTo>
                      <a:cubicBezTo>
                        <a:pt x="288" y="158"/>
                        <a:pt x="418" y="209"/>
                        <a:pt x="541" y="28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7" name="Freeform 388">
                  <a:extLst>
                    <a:ext uri="{FF2B5EF4-FFF2-40B4-BE49-F238E27FC236}">
                      <a16:creationId xmlns:a16="http://schemas.microsoft.com/office/drawing/2014/main" xmlns="" id="{C13BBB51-5975-7946-B5D5-42CBC1A2F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9819" y="311452"/>
                  <a:ext cx="140129" cy="152130"/>
                </a:xfrm>
                <a:custGeom>
                  <a:avLst/>
                  <a:gdLst>
                    <a:gd name="T0" fmla="*/ 322 w 323"/>
                    <a:gd name="T1" fmla="*/ 348 h 349"/>
                    <a:gd name="T2" fmla="*/ 322 w 323"/>
                    <a:gd name="T3" fmla="*/ 348 h 349"/>
                    <a:gd name="T4" fmla="*/ 125 w 323"/>
                    <a:gd name="T5" fmla="*/ 36 h 349"/>
                    <a:gd name="T6" fmla="*/ 125 w 323"/>
                    <a:gd name="T7" fmla="*/ 36 h 349"/>
                    <a:gd name="T8" fmla="*/ 28 w 323"/>
                    <a:gd name="T9" fmla="*/ 11 h 349"/>
                    <a:gd name="T10" fmla="*/ 28 w 323"/>
                    <a:gd name="T11" fmla="*/ 11 h 349"/>
                    <a:gd name="T12" fmla="*/ 54 w 323"/>
                    <a:gd name="T13" fmla="*/ 107 h 349"/>
                    <a:gd name="T14" fmla="*/ 54 w 323"/>
                    <a:gd name="T15" fmla="*/ 107 h 349"/>
                    <a:gd name="T16" fmla="*/ 82 w 323"/>
                    <a:gd name="T17" fmla="*/ 131 h 349"/>
                    <a:gd name="T18" fmla="*/ 82 w 323"/>
                    <a:gd name="T19" fmla="*/ 131 h 349"/>
                    <a:gd name="T20" fmla="*/ 322 w 323"/>
                    <a:gd name="T21" fmla="*/ 348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3" h="349">
                      <a:moveTo>
                        <a:pt x="322" y="348"/>
                      </a:moveTo>
                      <a:lnTo>
                        <a:pt x="322" y="348"/>
                      </a:lnTo>
                      <a:cubicBezTo>
                        <a:pt x="281" y="227"/>
                        <a:pt x="236" y="109"/>
                        <a:pt x="125" y="36"/>
                      </a:cubicBezTo>
                      <a:lnTo>
                        <a:pt x="125" y="36"/>
                      </a:lnTo>
                      <a:cubicBezTo>
                        <a:pt x="97" y="17"/>
                        <a:pt x="38" y="0"/>
                        <a:pt x="28" y="11"/>
                      </a:cubicBezTo>
                      <a:lnTo>
                        <a:pt x="28" y="11"/>
                      </a:lnTo>
                      <a:cubicBezTo>
                        <a:pt x="0" y="43"/>
                        <a:pt x="34" y="78"/>
                        <a:pt x="54" y="107"/>
                      </a:cubicBezTo>
                      <a:lnTo>
                        <a:pt x="54" y="107"/>
                      </a:lnTo>
                      <a:cubicBezTo>
                        <a:pt x="61" y="117"/>
                        <a:pt x="72" y="125"/>
                        <a:pt x="82" y="131"/>
                      </a:cubicBezTo>
                      <a:lnTo>
                        <a:pt x="82" y="131"/>
                      </a:lnTo>
                      <a:cubicBezTo>
                        <a:pt x="179" y="184"/>
                        <a:pt x="256" y="260"/>
                        <a:pt x="322" y="348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8" name="Freeform 389">
                  <a:extLst>
                    <a:ext uri="{FF2B5EF4-FFF2-40B4-BE49-F238E27FC236}">
                      <a16:creationId xmlns:a16="http://schemas.microsoft.com/office/drawing/2014/main" xmlns="" id="{042C2D1B-2FAC-874E-AD65-84F892B9B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6254" y="176273"/>
                  <a:ext cx="80074" cy="200169"/>
                </a:xfrm>
                <a:custGeom>
                  <a:avLst/>
                  <a:gdLst>
                    <a:gd name="T0" fmla="*/ 18 w 184"/>
                    <a:gd name="T1" fmla="*/ 457 h 458"/>
                    <a:gd name="T2" fmla="*/ 18 w 184"/>
                    <a:gd name="T3" fmla="*/ 457 h 458"/>
                    <a:gd name="T4" fmla="*/ 179 w 184"/>
                    <a:gd name="T5" fmla="*/ 110 h 458"/>
                    <a:gd name="T6" fmla="*/ 179 w 184"/>
                    <a:gd name="T7" fmla="*/ 110 h 458"/>
                    <a:gd name="T8" fmla="*/ 169 w 184"/>
                    <a:gd name="T9" fmla="*/ 36 h 458"/>
                    <a:gd name="T10" fmla="*/ 169 w 184"/>
                    <a:gd name="T11" fmla="*/ 36 h 458"/>
                    <a:gd name="T12" fmla="*/ 113 w 184"/>
                    <a:gd name="T13" fmla="*/ 0 h 458"/>
                    <a:gd name="T14" fmla="*/ 113 w 184"/>
                    <a:gd name="T15" fmla="*/ 0 h 458"/>
                    <a:gd name="T16" fmla="*/ 73 w 184"/>
                    <a:gd name="T17" fmla="*/ 45 h 458"/>
                    <a:gd name="T18" fmla="*/ 73 w 184"/>
                    <a:gd name="T19" fmla="*/ 45 h 458"/>
                    <a:gd name="T20" fmla="*/ 0 w 184"/>
                    <a:gd name="T21" fmla="*/ 450 h 458"/>
                    <a:gd name="T22" fmla="*/ 0 w 184"/>
                    <a:gd name="T23" fmla="*/ 450 h 458"/>
                    <a:gd name="T24" fmla="*/ 18 w 184"/>
                    <a:gd name="T25" fmla="*/ 457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4" h="458">
                      <a:moveTo>
                        <a:pt x="18" y="457"/>
                      </a:moveTo>
                      <a:lnTo>
                        <a:pt x="18" y="457"/>
                      </a:lnTo>
                      <a:cubicBezTo>
                        <a:pt x="84" y="348"/>
                        <a:pt x="158" y="241"/>
                        <a:pt x="179" y="110"/>
                      </a:cubicBezTo>
                      <a:lnTo>
                        <a:pt x="179" y="110"/>
                      </a:lnTo>
                      <a:cubicBezTo>
                        <a:pt x="183" y="86"/>
                        <a:pt x="181" y="56"/>
                        <a:pt x="169" y="36"/>
                      </a:cubicBezTo>
                      <a:lnTo>
                        <a:pt x="169" y="36"/>
                      </a:lnTo>
                      <a:cubicBezTo>
                        <a:pt x="159" y="18"/>
                        <a:pt x="133" y="2"/>
                        <a:pt x="113" y="0"/>
                      </a:cubicBezTo>
                      <a:lnTo>
                        <a:pt x="113" y="0"/>
                      </a:lnTo>
                      <a:cubicBezTo>
                        <a:pt x="100" y="0"/>
                        <a:pt x="77" y="28"/>
                        <a:pt x="73" y="45"/>
                      </a:cubicBezTo>
                      <a:lnTo>
                        <a:pt x="73" y="45"/>
                      </a:lnTo>
                      <a:cubicBezTo>
                        <a:pt x="47" y="180"/>
                        <a:pt x="24" y="315"/>
                        <a:pt x="0" y="450"/>
                      </a:cubicBezTo>
                      <a:lnTo>
                        <a:pt x="0" y="450"/>
                      </a:lnTo>
                      <a:cubicBezTo>
                        <a:pt x="6" y="453"/>
                        <a:pt x="12" y="455"/>
                        <a:pt x="18" y="45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09" name="Freeform 390">
                  <a:extLst>
                    <a:ext uri="{FF2B5EF4-FFF2-40B4-BE49-F238E27FC236}">
                      <a16:creationId xmlns:a16="http://schemas.microsoft.com/office/drawing/2014/main" xmlns="" id="{66DD0B5D-1ECD-7E4C-8F70-DE94C5CA6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280" y="605805"/>
                  <a:ext cx="196180" cy="110092"/>
                </a:xfrm>
                <a:custGeom>
                  <a:avLst/>
                  <a:gdLst>
                    <a:gd name="T0" fmla="*/ 453 w 454"/>
                    <a:gd name="T1" fmla="*/ 0 h 253"/>
                    <a:gd name="T2" fmla="*/ 453 w 454"/>
                    <a:gd name="T3" fmla="*/ 0 h 253"/>
                    <a:gd name="T4" fmla="*/ 140 w 454"/>
                    <a:gd name="T5" fmla="*/ 103 h 253"/>
                    <a:gd name="T6" fmla="*/ 140 w 454"/>
                    <a:gd name="T7" fmla="*/ 103 h 253"/>
                    <a:gd name="T8" fmla="*/ 28 w 454"/>
                    <a:gd name="T9" fmla="*/ 187 h 253"/>
                    <a:gd name="T10" fmla="*/ 28 w 454"/>
                    <a:gd name="T11" fmla="*/ 187 h 253"/>
                    <a:gd name="T12" fmla="*/ 62 w 454"/>
                    <a:gd name="T13" fmla="*/ 251 h 253"/>
                    <a:gd name="T14" fmla="*/ 62 w 454"/>
                    <a:gd name="T15" fmla="*/ 251 h 253"/>
                    <a:gd name="T16" fmla="*/ 103 w 454"/>
                    <a:gd name="T17" fmla="*/ 247 h 253"/>
                    <a:gd name="T18" fmla="*/ 103 w 454"/>
                    <a:gd name="T19" fmla="*/ 247 h 253"/>
                    <a:gd name="T20" fmla="*/ 453 w 454"/>
                    <a:gd name="T21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4" h="253">
                      <a:moveTo>
                        <a:pt x="453" y="0"/>
                      </a:moveTo>
                      <a:lnTo>
                        <a:pt x="453" y="0"/>
                      </a:lnTo>
                      <a:cubicBezTo>
                        <a:pt x="341" y="37"/>
                        <a:pt x="238" y="65"/>
                        <a:pt x="140" y="103"/>
                      </a:cubicBezTo>
                      <a:lnTo>
                        <a:pt x="140" y="103"/>
                      </a:lnTo>
                      <a:cubicBezTo>
                        <a:pt x="98" y="120"/>
                        <a:pt x="58" y="153"/>
                        <a:pt x="28" y="187"/>
                      </a:cubicBezTo>
                      <a:lnTo>
                        <a:pt x="28" y="187"/>
                      </a:lnTo>
                      <a:cubicBezTo>
                        <a:pt x="0" y="219"/>
                        <a:pt x="17" y="247"/>
                        <a:pt x="62" y="251"/>
                      </a:cubicBezTo>
                      <a:lnTo>
                        <a:pt x="62" y="251"/>
                      </a:lnTo>
                      <a:cubicBezTo>
                        <a:pt x="75" y="252"/>
                        <a:pt x="91" y="251"/>
                        <a:pt x="103" y="247"/>
                      </a:cubicBezTo>
                      <a:lnTo>
                        <a:pt x="103" y="247"/>
                      </a:lnTo>
                      <a:cubicBezTo>
                        <a:pt x="237" y="195"/>
                        <a:pt x="350" y="112"/>
                        <a:pt x="453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0" name="Freeform 391">
                  <a:extLst>
                    <a:ext uri="{FF2B5EF4-FFF2-40B4-BE49-F238E27FC236}">
                      <a16:creationId xmlns:a16="http://schemas.microsoft.com/office/drawing/2014/main" xmlns="" id="{0DBAF336-CA98-6248-85F5-EA55FF70E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3798" y="1022415"/>
                  <a:ext cx="226207" cy="58048"/>
                </a:xfrm>
                <a:custGeom>
                  <a:avLst/>
                  <a:gdLst>
                    <a:gd name="T0" fmla="*/ 518 w 519"/>
                    <a:gd name="T1" fmla="*/ 0 h 133"/>
                    <a:gd name="T2" fmla="*/ 518 w 519"/>
                    <a:gd name="T3" fmla="*/ 0 h 133"/>
                    <a:gd name="T4" fmla="*/ 53 w 519"/>
                    <a:gd name="T5" fmla="*/ 20 h 133"/>
                    <a:gd name="T6" fmla="*/ 53 w 519"/>
                    <a:gd name="T7" fmla="*/ 20 h 133"/>
                    <a:gd name="T8" fmla="*/ 2 w 519"/>
                    <a:gd name="T9" fmla="*/ 86 h 133"/>
                    <a:gd name="T10" fmla="*/ 2 w 519"/>
                    <a:gd name="T11" fmla="*/ 86 h 133"/>
                    <a:gd name="T12" fmla="*/ 53 w 519"/>
                    <a:gd name="T13" fmla="*/ 129 h 133"/>
                    <a:gd name="T14" fmla="*/ 53 w 519"/>
                    <a:gd name="T15" fmla="*/ 129 h 133"/>
                    <a:gd name="T16" fmla="*/ 518 w 519"/>
                    <a:gd name="T1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19" h="133">
                      <a:moveTo>
                        <a:pt x="518" y="0"/>
                      </a:moveTo>
                      <a:lnTo>
                        <a:pt x="518" y="0"/>
                      </a:lnTo>
                      <a:cubicBezTo>
                        <a:pt x="363" y="6"/>
                        <a:pt x="208" y="13"/>
                        <a:pt x="53" y="20"/>
                      </a:cubicBezTo>
                      <a:lnTo>
                        <a:pt x="53" y="20"/>
                      </a:lnTo>
                      <a:cubicBezTo>
                        <a:pt x="9" y="21"/>
                        <a:pt x="4" y="51"/>
                        <a:pt x="2" y="86"/>
                      </a:cubicBezTo>
                      <a:lnTo>
                        <a:pt x="2" y="86"/>
                      </a:lnTo>
                      <a:cubicBezTo>
                        <a:pt x="0" y="123"/>
                        <a:pt x="24" y="128"/>
                        <a:pt x="53" y="129"/>
                      </a:cubicBezTo>
                      <a:lnTo>
                        <a:pt x="53" y="129"/>
                      </a:lnTo>
                      <a:cubicBezTo>
                        <a:pt x="221" y="132"/>
                        <a:pt x="365" y="49"/>
                        <a:pt x="51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1" name="Freeform 392">
                  <a:extLst>
                    <a:ext uri="{FF2B5EF4-FFF2-40B4-BE49-F238E27FC236}">
                      <a16:creationId xmlns:a16="http://schemas.microsoft.com/office/drawing/2014/main" xmlns="" id="{441ECE2E-54AE-2C42-B4A4-459299B94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6316" y="972805"/>
                  <a:ext cx="190174" cy="46039"/>
                </a:xfrm>
                <a:custGeom>
                  <a:avLst/>
                  <a:gdLst>
                    <a:gd name="T0" fmla="*/ 428 w 436"/>
                    <a:gd name="T1" fmla="*/ 10 h 108"/>
                    <a:gd name="T2" fmla="*/ 428 w 436"/>
                    <a:gd name="T3" fmla="*/ 10 h 108"/>
                    <a:gd name="T4" fmla="*/ 58 w 436"/>
                    <a:gd name="T5" fmla="*/ 1 h 108"/>
                    <a:gd name="T6" fmla="*/ 58 w 436"/>
                    <a:gd name="T7" fmla="*/ 1 h 108"/>
                    <a:gd name="T8" fmla="*/ 0 w 436"/>
                    <a:gd name="T9" fmla="*/ 46 h 108"/>
                    <a:gd name="T10" fmla="*/ 0 w 436"/>
                    <a:gd name="T11" fmla="*/ 46 h 108"/>
                    <a:gd name="T12" fmla="*/ 47 w 436"/>
                    <a:gd name="T13" fmla="*/ 96 h 108"/>
                    <a:gd name="T14" fmla="*/ 47 w 436"/>
                    <a:gd name="T15" fmla="*/ 96 h 108"/>
                    <a:gd name="T16" fmla="*/ 111 w 436"/>
                    <a:gd name="T17" fmla="*/ 105 h 108"/>
                    <a:gd name="T18" fmla="*/ 111 w 436"/>
                    <a:gd name="T19" fmla="*/ 105 h 108"/>
                    <a:gd name="T20" fmla="*/ 435 w 436"/>
                    <a:gd name="T21" fmla="*/ 54 h 108"/>
                    <a:gd name="T22" fmla="*/ 435 w 436"/>
                    <a:gd name="T23" fmla="*/ 54 h 108"/>
                    <a:gd name="T24" fmla="*/ 428 w 436"/>
                    <a:gd name="T25" fmla="*/ 1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6" h="108">
                      <a:moveTo>
                        <a:pt x="428" y="10"/>
                      </a:moveTo>
                      <a:lnTo>
                        <a:pt x="428" y="10"/>
                      </a:lnTo>
                      <a:cubicBezTo>
                        <a:pt x="305" y="6"/>
                        <a:pt x="182" y="0"/>
                        <a:pt x="58" y="1"/>
                      </a:cubicBezTo>
                      <a:lnTo>
                        <a:pt x="58" y="1"/>
                      </a:lnTo>
                      <a:cubicBezTo>
                        <a:pt x="39" y="1"/>
                        <a:pt x="19" y="31"/>
                        <a:pt x="0" y="46"/>
                      </a:cubicBezTo>
                      <a:lnTo>
                        <a:pt x="0" y="46"/>
                      </a:lnTo>
                      <a:cubicBezTo>
                        <a:pt x="15" y="64"/>
                        <a:pt x="28" y="86"/>
                        <a:pt x="47" y="96"/>
                      </a:cubicBezTo>
                      <a:lnTo>
                        <a:pt x="47" y="96"/>
                      </a:lnTo>
                      <a:cubicBezTo>
                        <a:pt x="65" y="106"/>
                        <a:pt x="90" y="107"/>
                        <a:pt x="111" y="105"/>
                      </a:cubicBezTo>
                      <a:lnTo>
                        <a:pt x="111" y="105"/>
                      </a:lnTo>
                      <a:cubicBezTo>
                        <a:pt x="219" y="89"/>
                        <a:pt x="327" y="71"/>
                        <a:pt x="435" y="54"/>
                      </a:cubicBezTo>
                      <a:lnTo>
                        <a:pt x="435" y="54"/>
                      </a:lnTo>
                      <a:cubicBezTo>
                        <a:pt x="433" y="39"/>
                        <a:pt x="431" y="24"/>
                        <a:pt x="428" y="1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2" name="Freeform 393">
                  <a:extLst>
                    <a:ext uri="{FF2B5EF4-FFF2-40B4-BE49-F238E27FC236}">
                      <a16:creationId xmlns:a16="http://schemas.microsoft.com/office/drawing/2014/main" xmlns="" id="{05A426E0-E1CB-E445-99AC-6337973F6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8456" y="437993"/>
                  <a:ext cx="154142" cy="156133"/>
                </a:xfrm>
                <a:custGeom>
                  <a:avLst/>
                  <a:gdLst>
                    <a:gd name="T0" fmla="*/ 57 w 354"/>
                    <a:gd name="T1" fmla="*/ 0 h 361"/>
                    <a:gd name="T2" fmla="*/ 57 w 354"/>
                    <a:gd name="T3" fmla="*/ 0 h 361"/>
                    <a:gd name="T4" fmla="*/ 353 w 354"/>
                    <a:gd name="T5" fmla="*/ 360 h 361"/>
                    <a:gd name="T6" fmla="*/ 353 w 354"/>
                    <a:gd name="T7" fmla="*/ 360 h 361"/>
                    <a:gd name="T8" fmla="*/ 145 w 354"/>
                    <a:gd name="T9" fmla="*/ 90 h 361"/>
                    <a:gd name="T10" fmla="*/ 145 w 354"/>
                    <a:gd name="T11" fmla="*/ 90 h 361"/>
                    <a:gd name="T12" fmla="*/ 57 w 354"/>
                    <a:gd name="T13" fmla="*/ 0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361">
                      <a:moveTo>
                        <a:pt x="57" y="0"/>
                      </a:moveTo>
                      <a:lnTo>
                        <a:pt x="57" y="0"/>
                      </a:lnTo>
                      <a:cubicBezTo>
                        <a:pt x="0" y="134"/>
                        <a:pt x="171" y="351"/>
                        <a:pt x="353" y="360"/>
                      </a:cubicBezTo>
                      <a:lnTo>
                        <a:pt x="353" y="360"/>
                      </a:lnTo>
                      <a:cubicBezTo>
                        <a:pt x="220" y="307"/>
                        <a:pt x="164" y="212"/>
                        <a:pt x="145" y="90"/>
                      </a:cubicBezTo>
                      <a:lnTo>
                        <a:pt x="145" y="90"/>
                      </a:lnTo>
                      <a:cubicBezTo>
                        <a:pt x="138" y="46"/>
                        <a:pt x="114" y="8"/>
                        <a:pt x="57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3" name="Freeform 394">
                  <a:extLst>
                    <a:ext uri="{FF2B5EF4-FFF2-40B4-BE49-F238E27FC236}">
                      <a16:creationId xmlns:a16="http://schemas.microsoft.com/office/drawing/2014/main" xmlns="" id="{905AF651-9194-0049-AB8F-FD523D760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258" y="236280"/>
                  <a:ext cx="108099" cy="166141"/>
                </a:xfrm>
                <a:custGeom>
                  <a:avLst/>
                  <a:gdLst>
                    <a:gd name="T0" fmla="*/ 0 w 249"/>
                    <a:gd name="T1" fmla="*/ 383 h 384"/>
                    <a:gd name="T2" fmla="*/ 0 w 249"/>
                    <a:gd name="T3" fmla="*/ 383 h 384"/>
                    <a:gd name="T4" fmla="*/ 242 w 249"/>
                    <a:gd name="T5" fmla="*/ 52 h 384"/>
                    <a:gd name="T6" fmla="*/ 242 w 249"/>
                    <a:gd name="T7" fmla="*/ 52 h 384"/>
                    <a:gd name="T8" fmla="*/ 231 w 249"/>
                    <a:gd name="T9" fmla="*/ 0 h 384"/>
                    <a:gd name="T10" fmla="*/ 231 w 249"/>
                    <a:gd name="T11" fmla="*/ 0 h 384"/>
                    <a:gd name="T12" fmla="*/ 181 w 249"/>
                    <a:gd name="T13" fmla="*/ 16 h 384"/>
                    <a:gd name="T14" fmla="*/ 181 w 249"/>
                    <a:gd name="T15" fmla="*/ 16 h 384"/>
                    <a:gd name="T16" fmla="*/ 143 w 249"/>
                    <a:gd name="T17" fmla="*/ 61 h 384"/>
                    <a:gd name="T18" fmla="*/ 143 w 249"/>
                    <a:gd name="T19" fmla="*/ 61 h 384"/>
                    <a:gd name="T20" fmla="*/ 0 w 249"/>
                    <a:gd name="T21" fmla="*/ 38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9" h="384">
                      <a:moveTo>
                        <a:pt x="0" y="383"/>
                      </a:moveTo>
                      <a:lnTo>
                        <a:pt x="0" y="383"/>
                      </a:lnTo>
                      <a:cubicBezTo>
                        <a:pt x="82" y="273"/>
                        <a:pt x="196" y="188"/>
                        <a:pt x="242" y="52"/>
                      </a:cubicBezTo>
                      <a:lnTo>
                        <a:pt x="242" y="52"/>
                      </a:lnTo>
                      <a:cubicBezTo>
                        <a:pt x="248" y="37"/>
                        <a:pt x="235" y="17"/>
                        <a:pt x="231" y="0"/>
                      </a:cubicBezTo>
                      <a:lnTo>
                        <a:pt x="231" y="0"/>
                      </a:lnTo>
                      <a:cubicBezTo>
                        <a:pt x="214" y="5"/>
                        <a:pt x="194" y="6"/>
                        <a:pt x="181" y="16"/>
                      </a:cubicBezTo>
                      <a:lnTo>
                        <a:pt x="181" y="16"/>
                      </a:lnTo>
                      <a:cubicBezTo>
                        <a:pt x="165" y="27"/>
                        <a:pt x="151" y="44"/>
                        <a:pt x="143" y="61"/>
                      </a:cubicBezTo>
                      <a:lnTo>
                        <a:pt x="143" y="61"/>
                      </a:lnTo>
                      <a:cubicBezTo>
                        <a:pt x="94" y="168"/>
                        <a:pt x="47" y="275"/>
                        <a:pt x="0" y="383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4" name="Freeform 395">
                  <a:extLst>
                    <a:ext uri="{FF2B5EF4-FFF2-40B4-BE49-F238E27FC236}">
                      <a16:creationId xmlns:a16="http://schemas.microsoft.com/office/drawing/2014/main" xmlns="" id="{FD53642A-1A48-DD4F-9808-4B3BA3C96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9640" y="201510"/>
                  <a:ext cx="58054" cy="178151"/>
                </a:xfrm>
                <a:custGeom>
                  <a:avLst/>
                  <a:gdLst>
                    <a:gd name="T0" fmla="*/ 55 w 137"/>
                    <a:gd name="T1" fmla="*/ 407 h 409"/>
                    <a:gd name="T2" fmla="*/ 55 w 137"/>
                    <a:gd name="T3" fmla="*/ 407 h 409"/>
                    <a:gd name="T4" fmla="*/ 65 w 137"/>
                    <a:gd name="T5" fmla="*/ 6 h 409"/>
                    <a:gd name="T6" fmla="*/ 65 w 137"/>
                    <a:gd name="T7" fmla="*/ 6 h 409"/>
                    <a:gd name="T8" fmla="*/ 40 w 137"/>
                    <a:gd name="T9" fmla="*/ 0 h 409"/>
                    <a:gd name="T10" fmla="*/ 40 w 137"/>
                    <a:gd name="T11" fmla="*/ 0 h 409"/>
                    <a:gd name="T12" fmla="*/ 2 w 137"/>
                    <a:gd name="T13" fmla="*/ 86 h 409"/>
                    <a:gd name="T14" fmla="*/ 2 w 137"/>
                    <a:gd name="T15" fmla="*/ 86 h 409"/>
                    <a:gd name="T16" fmla="*/ 37 w 137"/>
                    <a:gd name="T17" fmla="*/ 408 h 409"/>
                    <a:gd name="T18" fmla="*/ 37 w 137"/>
                    <a:gd name="T19" fmla="*/ 408 h 409"/>
                    <a:gd name="T20" fmla="*/ 55 w 137"/>
                    <a:gd name="T21" fmla="*/ 407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7" h="409">
                      <a:moveTo>
                        <a:pt x="55" y="407"/>
                      </a:moveTo>
                      <a:lnTo>
                        <a:pt x="55" y="407"/>
                      </a:lnTo>
                      <a:cubicBezTo>
                        <a:pt x="48" y="273"/>
                        <a:pt x="136" y="140"/>
                        <a:pt x="65" y="6"/>
                      </a:cubicBezTo>
                      <a:lnTo>
                        <a:pt x="65" y="6"/>
                      </a:lnTo>
                      <a:cubicBezTo>
                        <a:pt x="56" y="4"/>
                        <a:pt x="48" y="2"/>
                        <a:pt x="40" y="0"/>
                      </a:cubicBezTo>
                      <a:lnTo>
                        <a:pt x="40" y="0"/>
                      </a:lnTo>
                      <a:cubicBezTo>
                        <a:pt x="26" y="28"/>
                        <a:pt x="0" y="58"/>
                        <a:pt x="2" y="86"/>
                      </a:cubicBezTo>
                      <a:lnTo>
                        <a:pt x="2" y="86"/>
                      </a:lnTo>
                      <a:cubicBezTo>
                        <a:pt x="9" y="194"/>
                        <a:pt x="25" y="301"/>
                        <a:pt x="37" y="408"/>
                      </a:cubicBezTo>
                      <a:lnTo>
                        <a:pt x="37" y="408"/>
                      </a:lnTo>
                      <a:cubicBezTo>
                        <a:pt x="43" y="408"/>
                        <a:pt x="49" y="407"/>
                        <a:pt x="55" y="40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5" name="Freeform 396">
                  <a:extLst>
                    <a:ext uri="{FF2B5EF4-FFF2-40B4-BE49-F238E27FC236}">
                      <a16:creationId xmlns:a16="http://schemas.microsoft.com/office/drawing/2014/main" xmlns="" id="{52A82449-BB59-FD44-967E-9EE1DED3D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780" y="1040703"/>
                  <a:ext cx="162150" cy="72061"/>
                </a:xfrm>
                <a:custGeom>
                  <a:avLst/>
                  <a:gdLst>
                    <a:gd name="T0" fmla="*/ 370 w 371"/>
                    <a:gd name="T1" fmla="*/ 0 h 162"/>
                    <a:gd name="T2" fmla="*/ 370 w 371"/>
                    <a:gd name="T3" fmla="*/ 0 h 162"/>
                    <a:gd name="T4" fmla="*/ 34 w 371"/>
                    <a:gd name="T5" fmla="*/ 95 h 162"/>
                    <a:gd name="T6" fmla="*/ 34 w 371"/>
                    <a:gd name="T7" fmla="*/ 95 h 162"/>
                    <a:gd name="T8" fmla="*/ 0 w 371"/>
                    <a:gd name="T9" fmla="*/ 137 h 162"/>
                    <a:gd name="T10" fmla="*/ 0 w 371"/>
                    <a:gd name="T11" fmla="*/ 137 h 162"/>
                    <a:gd name="T12" fmla="*/ 42 w 371"/>
                    <a:gd name="T13" fmla="*/ 161 h 162"/>
                    <a:gd name="T14" fmla="*/ 42 w 371"/>
                    <a:gd name="T15" fmla="*/ 161 h 162"/>
                    <a:gd name="T16" fmla="*/ 287 w 371"/>
                    <a:gd name="T17" fmla="*/ 77 h 162"/>
                    <a:gd name="T18" fmla="*/ 287 w 371"/>
                    <a:gd name="T19" fmla="*/ 77 h 162"/>
                    <a:gd name="T20" fmla="*/ 370 w 371"/>
                    <a:gd name="T21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1" h="162">
                      <a:moveTo>
                        <a:pt x="370" y="0"/>
                      </a:moveTo>
                      <a:lnTo>
                        <a:pt x="370" y="0"/>
                      </a:lnTo>
                      <a:cubicBezTo>
                        <a:pt x="264" y="30"/>
                        <a:pt x="148" y="61"/>
                        <a:pt x="34" y="95"/>
                      </a:cubicBezTo>
                      <a:lnTo>
                        <a:pt x="34" y="95"/>
                      </a:lnTo>
                      <a:cubicBezTo>
                        <a:pt x="20" y="99"/>
                        <a:pt x="12" y="122"/>
                        <a:pt x="0" y="137"/>
                      </a:cubicBezTo>
                      <a:lnTo>
                        <a:pt x="0" y="137"/>
                      </a:lnTo>
                      <a:cubicBezTo>
                        <a:pt x="14" y="145"/>
                        <a:pt x="27" y="161"/>
                        <a:pt x="42" y="161"/>
                      </a:cubicBezTo>
                      <a:lnTo>
                        <a:pt x="42" y="161"/>
                      </a:lnTo>
                      <a:cubicBezTo>
                        <a:pt x="133" y="161"/>
                        <a:pt x="215" y="131"/>
                        <a:pt x="287" y="77"/>
                      </a:cubicBezTo>
                      <a:lnTo>
                        <a:pt x="287" y="77"/>
                      </a:lnTo>
                      <a:cubicBezTo>
                        <a:pt x="320" y="52"/>
                        <a:pt x="348" y="20"/>
                        <a:pt x="37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6" name="Freeform 397">
                  <a:extLst>
                    <a:ext uri="{FF2B5EF4-FFF2-40B4-BE49-F238E27FC236}">
                      <a16:creationId xmlns:a16="http://schemas.microsoft.com/office/drawing/2014/main" xmlns="" id="{53060CEC-1206-3546-9D6C-99191E362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324" y="-76916"/>
                  <a:ext cx="78072" cy="144121"/>
                </a:xfrm>
                <a:custGeom>
                  <a:avLst/>
                  <a:gdLst>
                    <a:gd name="T0" fmla="*/ 182 w 183"/>
                    <a:gd name="T1" fmla="*/ 326 h 332"/>
                    <a:gd name="T2" fmla="*/ 182 w 183"/>
                    <a:gd name="T3" fmla="*/ 326 h 332"/>
                    <a:gd name="T4" fmla="*/ 80 w 183"/>
                    <a:gd name="T5" fmla="*/ 33 h 332"/>
                    <a:gd name="T6" fmla="*/ 80 w 183"/>
                    <a:gd name="T7" fmla="*/ 33 h 332"/>
                    <a:gd name="T8" fmla="*/ 22 w 183"/>
                    <a:gd name="T9" fmla="*/ 0 h 332"/>
                    <a:gd name="T10" fmla="*/ 22 w 183"/>
                    <a:gd name="T11" fmla="*/ 0 h 332"/>
                    <a:gd name="T12" fmla="*/ 9 w 183"/>
                    <a:gd name="T13" fmla="*/ 68 h 332"/>
                    <a:gd name="T14" fmla="*/ 9 w 183"/>
                    <a:gd name="T15" fmla="*/ 68 h 332"/>
                    <a:gd name="T16" fmla="*/ 170 w 183"/>
                    <a:gd name="T17" fmla="*/ 331 h 332"/>
                    <a:gd name="T18" fmla="*/ 170 w 183"/>
                    <a:gd name="T19" fmla="*/ 331 h 332"/>
                    <a:gd name="T20" fmla="*/ 182 w 183"/>
                    <a:gd name="T21" fmla="*/ 32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332">
                      <a:moveTo>
                        <a:pt x="182" y="326"/>
                      </a:moveTo>
                      <a:lnTo>
                        <a:pt x="182" y="326"/>
                      </a:lnTo>
                      <a:cubicBezTo>
                        <a:pt x="149" y="228"/>
                        <a:pt x="118" y="130"/>
                        <a:pt x="80" y="33"/>
                      </a:cubicBezTo>
                      <a:lnTo>
                        <a:pt x="80" y="33"/>
                      </a:lnTo>
                      <a:cubicBezTo>
                        <a:pt x="75" y="17"/>
                        <a:pt x="42" y="11"/>
                        <a:pt x="22" y="0"/>
                      </a:cubicBezTo>
                      <a:lnTo>
                        <a:pt x="22" y="0"/>
                      </a:lnTo>
                      <a:cubicBezTo>
                        <a:pt x="17" y="23"/>
                        <a:pt x="0" y="52"/>
                        <a:pt x="9" y="68"/>
                      </a:cubicBezTo>
                      <a:lnTo>
                        <a:pt x="9" y="68"/>
                      </a:lnTo>
                      <a:cubicBezTo>
                        <a:pt x="60" y="158"/>
                        <a:pt x="116" y="244"/>
                        <a:pt x="170" y="331"/>
                      </a:cubicBezTo>
                      <a:lnTo>
                        <a:pt x="170" y="331"/>
                      </a:lnTo>
                      <a:cubicBezTo>
                        <a:pt x="174" y="329"/>
                        <a:pt x="178" y="327"/>
                        <a:pt x="182" y="326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7" name="Freeform 398">
                  <a:extLst>
                    <a:ext uri="{FF2B5EF4-FFF2-40B4-BE49-F238E27FC236}">
                      <a16:creationId xmlns:a16="http://schemas.microsoft.com/office/drawing/2014/main" xmlns="" id="{C081D9B3-8908-1442-B05E-84EA09234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9223" y="-68764"/>
                  <a:ext cx="42039" cy="136115"/>
                </a:xfrm>
                <a:custGeom>
                  <a:avLst/>
                  <a:gdLst>
                    <a:gd name="T0" fmla="*/ 75 w 98"/>
                    <a:gd name="T1" fmla="*/ 308 h 309"/>
                    <a:gd name="T2" fmla="*/ 75 w 98"/>
                    <a:gd name="T3" fmla="*/ 308 h 309"/>
                    <a:gd name="T4" fmla="*/ 83 w 98"/>
                    <a:gd name="T5" fmla="*/ 31 h 309"/>
                    <a:gd name="T6" fmla="*/ 83 w 98"/>
                    <a:gd name="T7" fmla="*/ 31 h 309"/>
                    <a:gd name="T8" fmla="*/ 35 w 98"/>
                    <a:gd name="T9" fmla="*/ 0 h 309"/>
                    <a:gd name="T10" fmla="*/ 35 w 98"/>
                    <a:gd name="T11" fmla="*/ 0 h 309"/>
                    <a:gd name="T12" fmla="*/ 4 w 98"/>
                    <a:gd name="T13" fmla="*/ 44 h 309"/>
                    <a:gd name="T14" fmla="*/ 4 w 98"/>
                    <a:gd name="T15" fmla="*/ 44 h 309"/>
                    <a:gd name="T16" fmla="*/ 8 w 98"/>
                    <a:gd name="T17" fmla="*/ 72 h 309"/>
                    <a:gd name="T18" fmla="*/ 8 w 98"/>
                    <a:gd name="T19" fmla="*/ 72 h 309"/>
                    <a:gd name="T20" fmla="*/ 75 w 98"/>
                    <a:gd name="T21" fmla="*/ 308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309">
                      <a:moveTo>
                        <a:pt x="75" y="308"/>
                      </a:moveTo>
                      <a:lnTo>
                        <a:pt x="75" y="308"/>
                      </a:lnTo>
                      <a:cubicBezTo>
                        <a:pt x="94" y="215"/>
                        <a:pt x="97" y="123"/>
                        <a:pt x="83" y="31"/>
                      </a:cubicBezTo>
                      <a:lnTo>
                        <a:pt x="83" y="31"/>
                      </a:lnTo>
                      <a:cubicBezTo>
                        <a:pt x="81" y="18"/>
                        <a:pt x="52" y="1"/>
                        <a:pt x="35" y="0"/>
                      </a:cubicBezTo>
                      <a:lnTo>
                        <a:pt x="35" y="0"/>
                      </a:lnTo>
                      <a:cubicBezTo>
                        <a:pt x="25" y="0"/>
                        <a:pt x="12" y="27"/>
                        <a:pt x="4" y="44"/>
                      </a:cubicBezTo>
                      <a:lnTo>
                        <a:pt x="4" y="44"/>
                      </a:lnTo>
                      <a:cubicBezTo>
                        <a:pt x="0" y="51"/>
                        <a:pt x="5" y="63"/>
                        <a:pt x="8" y="72"/>
                      </a:cubicBezTo>
                      <a:lnTo>
                        <a:pt x="8" y="72"/>
                      </a:lnTo>
                      <a:cubicBezTo>
                        <a:pt x="29" y="149"/>
                        <a:pt x="51" y="226"/>
                        <a:pt x="75" y="30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8" name="Freeform 399">
                  <a:extLst>
                    <a:ext uri="{FF2B5EF4-FFF2-40B4-BE49-F238E27FC236}">
                      <a16:creationId xmlns:a16="http://schemas.microsoft.com/office/drawing/2014/main" xmlns="" id="{743292EF-57BC-8B41-AEB0-F7D229362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9184" y="87416"/>
                  <a:ext cx="72066" cy="72061"/>
                </a:xfrm>
                <a:custGeom>
                  <a:avLst/>
                  <a:gdLst>
                    <a:gd name="T0" fmla="*/ 161 w 162"/>
                    <a:gd name="T1" fmla="*/ 134 h 162"/>
                    <a:gd name="T2" fmla="*/ 161 w 162"/>
                    <a:gd name="T3" fmla="*/ 134 h 162"/>
                    <a:gd name="T4" fmla="*/ 114 w 162"/>
                    <a:gd name="T5" fmla="*/ 36 h 162"/>
                    <a:gd name="T6" fmla="*/ 114 w 162"/>
                    <a:gd name="T7" fmla="*/ 36 h 162"/>
                    <a:gd name="T8" fmla="*/ 10 w 162"/>
                    <a:gd name="T9" fmla="*/ 45 h 162"/>
                    <a:gd name="T10" fmla="*/ 10 w 162"/>
                    <a:gd name="T11" fmla="*/ 45 h 162"/>
                    <a:gd name="T12" fmla="*/ 53 w 162"/>
                    <a:gd name="T13" fmla="*/ 149 h 162"/>
                    <a:gd name="T14" fmla="*/ 53 w 162"/>
                    <a:gd name="T15" fmla="*/ 149 h 162"/>
                    <a:gd name="T16" fmla="*/ 161 w 162"/>
                    <a:gd name="T17" fmla="*/ 134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162">
                      <a:moveTo>
                        <a:pt x="161" y="134"/>
                      </a:moveTo>
                      <a:lnTo>
                        <a:pt x="161" y="134"/>
                      </a:lnTo>
                      <a:cubicBezTo>
                        <a:pt x="141" y="89"/>
                        <a:pt x="136" y="51"/>
                        <a:pt x="114" y="36"/>
                      </a:cubicBezTo>
                      <a:lnTo>
                        <a:pt x="114" y="36"/>
                      </a:lnTo>
                      <a:cubicBezTo>
                        <a:pt x="83" y="13"/>
                        <a:pt x="27" y="0"/>
                        <a:pt x="10" y="45"/>
                      </a:cubicBezTo>
                      <a:lnTo>
                        <a:pt x="10" y="45"/>
                      </a:lnTo>
                      <a:cubicBezTo>
                        <a:pt x="0" y="71"/>
                        <a:pt x="28" y="122"/>
                        <a:pt x="53" y="149"/>
                      </a:cubicBezTo>
                      <a:lnTo>
                        <a:pt x="53" y="149"/>
                      </a:lnTo>
                      <a:cubicBezTo>
                        <a:pt x="65" y="161"/>
                        <a:pt x="111" y="142"/>
                        <a:pt x="161" y="13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19" name="Freeform 400">
                  <a:extLst>
                    <a:ext uri="{FF2B5EF4-FFF2-40B4-BE49-F238E27FC236}">
                      <a16:creationId xmlns:a16="http://schemas.microsoft.com/office/drawing/2014/main" xmlns="" id="{8EE81F54-F9D5-DB4D-9316-EF8B98BA9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8446" y="504631"/>
                  <a:ext cx="126117" cy="50042"/>
                </a:xfrm>
                <a:custGeom>
                  <a:avLst/>
                  <a:gdLst>
                    <a:gd name="T0" fmla="*/ 0 w 289"/>
                    <a:gd name="T1" fmla="*/ 81 h 115"/>
                    <a:gd name="T2" fmla="*/ 0 w 289"/>
                    <a:gd name="T3" fmla="*/ 81 h 115"/>
                    <a:gd name="T4" fmla="*/ 288 w 289"/>
                    <a:gd name="T5" fmla="*/ 66 h 115"/>
                    <a:gd name="T6" fmla="*/ 288 w 289"/>
                    <a:gd name="T7" fmla="*/ 66 h 115"/>
                    <a:gd name="T8" fmla="*/ 0 w 289"/>
                    <a:gd name="T9" fmla="*/ 8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115">
                      <a:moveTo>
                        <a:pt x="0" y="81"/>
                      </a:moveTo>
                      <a:lnTo>
                        <a:pt x="0" y="81"/>
                      </a:lnTo>
                      <a:cubicBezTo>
                        <a:pt x="101" y="114"/>
                        <a:pt x="193" y="93"/>
                        <a:pt x="288" y="66"/>
                      </a:cubicBezTo>
                      <a:lnTo>
                        <a:pt x="288" y="66"/>
                      </a:lnTo>
                      <a:cubicBezTo>
                        <a:pt x="178" y="0"/>
                        <a:pt x="28" y="7"/>
                        <a:pt x="0" y="8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0" name="Freeform 401">
                  <a:extLst>
                    <a:ext uri="{FF2B5EF4-FFF2-40B4-BE49-F238E27FC236}">
                      <a16:creationId xmlns:a16="http://schemas.microsoft.com/office/drawing/2014/main" xmlns="" id="{5F3407E0-B59C-9E49-86CD-64988F24E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7622" y="969746"/>
                  <a:ext cx="62056" cy="60051"/>
                </a:xfrm>
                <a:custGeom>
                  <a:avLst/>
                  <a:gdLst>
                    <a:gd name="T0" fmla="*/ 139 w 140"/>
                    <a:gd name="T1" fmla="*/ 81 h 137"/>
                    <a:gd name="T2" fmla="*/ 139 w 140"/>
                    <a:gd name="T3" fmla="*/ 81 h 137"/>
                    <a:gd name="T4" fmla="*/ 111 w 140"/>
                    <a:gd name="T5" fmla="*/ 24 h 137"/>
                    <a:gd name="T6" fmla="*/ 111 w 140"/>
                    <a:gd name="T7" fmla="*/ 24 h 137"/>
                    <a:gd name="T8" fmla="*/ 5 w 140"/>
                    <a:gd name="T9" fmla="*/ 38 h 137"/>
                    <a:gd name="T10" fmla="*/ 5 w 140"/>
                    <a:gd name="T11" fmla="*/ 38 h 137"/>
                    <a:gd name="T12" fmla="*/ 22 w 140"/>
                    <a:gd name="T13" fmla="*/ 109 h 137"/>
                    <a:gd name="T14" fmla="*/ 22 w 140"/>
                    <a:gd name="T15" fmla="*/ 109 h 137"/>
                    <a:gd name="T16" fmla="*/ 139 w 140"/>
                    <a:gd name="T17" fmla="*/ 8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0" h="137">
                      <a:moveTo>
                        <a:pt x="139" y="81"/>
                      </a:moveTo>
                      <a:lnTo>
                        <a:pt x="139" y="81"/>
                      </a:lnTo>
                      <a:cubicBezTo>
                        <a:pt x="133" y="67"/>
                        <a:pt x="127" y="39"/>
                        <a:pt x="111" y="24"/>
                      </a:cubicBezTo>
                      <a:lnTo>
                        <a:pt x="111" y="24"/>
                      </a:lnTo>
                      <a:cubicBezTo>
                        <a:pt x="86" y="0"/>
                        <a:pt x="13" y="10"/>
                        <a:pt x="5" y="38"/>
                      </a:cubicBezTo>
                      <a:lnTo>
                        <a:pt x="5" y="38"/>
                      </a:lnTo>
                      <a:cubicBezTo>
                        <a:pt x="0" y="60"/>
                        <a:pt x="8" y="93"/>
                        <a:pt x="22" y="109"/>
                      </a:cubicBezTo>
                      <a:lnTo>
                        <a:pt x="22" y="109"/>
                      </a:lnTo>
                      <a:cubicBezTo>
                        <a:pt x="46" y="136"/>
                        <a:pt x="109" y="124"/>
                        <a:pt x="139" y="8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1" name="Freeform 402">
                  <a:extLst>
                    <a:ext uri="{FF2B5EF4-FFF2-40B4-BE49-F238E27FC236}">
                      <a16:creationId xmlns:a16="http://schemas.microsoft.com/office/drawing/2014/main" xmlns="" id="{03642C6E-2E85-FF46-B0D5-F2B68FFAC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5008" y="-22261"/>
                  <a:ext cx="76070" cy="90075"/>
                </a:xfrm>
                <a:custGeom>
                  <a:avLst/>
                  <a:gdLst>
                    <a:gd name="T0" fmla="*/ 175 w 176"/>
                    <a:gd name="T1" fmla="*/ 195 h 205"/>
                    <a:gd name="T2" fmla="*/ 175 w 176"/>
                    <a:gd name="T3" fmla="*/ 195 h 205"/>
                    <a:gd name="T4" fmla="*/ 62 w 176"/>
                    <a:gd name="T5" fmla="*/ 21 h 205"/>
                    <a:gd name="T6" fmla="*/ 62 w 176"/>
                    <a:gd name="T7" fmla="*/ 21 h 205"/>
                    <a:gd name="T8" fmla="*/ 3 w 176"/>
                    <a:gd name="T9" fmla="*/ 0 h 205"/>
                    <a:gd name="T10" fmla="*/ 3 w 176"/>
                    <a:gd name="T11" fmla="*/ 0 h 205"/>
                    <a:gd name="T12" fmla="*/ 13 w 176"/>
                    <a:gd name="T13" fmla="*/ 64 h 205"/>
                    <a:gd name="T14" fmla="*/ 13 w 176"/>
                    <a:gd name="T15" fmla="*/ 64 h 205"/>
                    <a:gd name="T16" fmla="*/ 161 w 176"/>
                    <a:gd name="T17" fmla="*/ 204 h 205"/>
                    <a:gd name="T18" fmla="*/ 161 w 176"/>
                    <a:gd name="T19" fmla="*/ 204 h 205"/>
                    <a:gd name="T20" fmla="*/ 175 w 176"/>
                    <a:gd name="T21" fmla="*/ 19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6" h="205">
                      <a:moveTo>
                        <a:pt x="175" y="195"/>
                      </a:moveTo>
                      <a:lnTo>
                        <a:pt x="175" y="195"/>
                      </a:lnTo>
                      <a:cubicBezTo>
                        <a:pt x="138" y="137"/>
                        <a:pt x="103" y="77"/>
                        <a:pt x="62" y="21"/>
                      </a:cubicBezTo>
                      <a:lnTo>
                        <a:pt x="62" y="21"/>
                      </a:lnTo>
                      <a:cubicBezTo>
                        <a:pt x="52" y="7"/>
                        <a:pt x="23" y="7"/>
                        <a:pt x="3" y="0"/>
                      </a:cubicBezTo>
                      <a:lnTo>
                        <a:pt x="3" y="0"/>
                      </a:lnTo>
                      <a:cubicBezTo>
                        <a:pt x="5" y="22"/>
                        <a:pt x="0" y="52"/>
                        <a:pt x="13" y="64"/>
                      </a:cubicBezTo>
                      <a:lnTo>
                        <a:pt x="13" y="64"/>
                      </a:lnTo>
                      <a:cubicBezTo>
                        <a:pt x="59" y="114"/>
                        <a:pt x="111" y="158"/>
                        <a:pt x="161" y="204"/>
                      </a:cubicBezTo>
                      <a:lnTo>
                        <a:pt x="161" y="204"/>
                      </a:lnTo>
                      <a:cubicBezTo>
                        <a:pt x="165" y="201"/>
                        <a:pt x="170" y="199"/>
                        <a:pt x="175" y="19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2" name="Freeform 403">
                  <a:extLst>
                    <a:ext uri="{FF2B5EF4-FFF2-40B4-BE49-F238E27FC236}">
                      <a16:creationId xmlns:a16="http://schemas.microsoft.com/office/drawing/2014/main" xmlns="" id="{A005D975-304C-1142-9E63-6A6517C17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697" y="511256"/>
                  <a:ext cx="56052" cy="54045"/>
                </a:xfrm>
                <a:custGeom>
                  <a:avLst/>
                  <a:gdLst>
                    <a:gd name="T0" fmla="*/ 14 w 127"/>
                    <a:gd name="T1" fmla="*/ 121 h 122"/>
                    <a:gd name="T2" fmla="*/ 14 w 127"/>
                    <a:gd name="T3" fmla="*/ 121 h 122"/>
                    <a:gd name="T4" fmla="*/ 116 w 127"/>
                    <a:gd name="T5" fmla="*/ 81 h 122"/>
                    <a:gd name="T6" fmla="*/ 116 w 127"/>
                    <a:gd name="T7" fmla="*/ 81 h 122"/>
                    <a:gd name="T8" fmla="*/ 99 w 127"/>
                    <a:gd name="T9" fmla="*/ 0 h 122"/>
                    <a:gd name="T10" fmla="*/ 99 w 127"/>
                    <a:gd name="T11" fmla="*/ 0 h 122"/>
                    <a:gd name="T12" fmla="*/ 11 w 127"/>
                    <a:gd name="T13" fmla="*/ 26 h 122"/>
                    <a:gd name="T14" fmla="*/ 11 w 127"/>
                    <a:gd name="T15" fmla="*/ 26 h 122"/>
                    <a:gd name="T16" fmla="*/ 14 w 127"/>
                    <a:gd name="T17" fmla="*/ 121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7" h="122">
                      <a:moveTo>
                        <a:pt x="14" y="121"/>
                      </a:moveTo>
                      <a:lnTo>
                        <a:pt x="14" y="121"/>
                      </a:lnTo>
                      <a:cubicBezTo>
                        <a:pt x="64" y="103"/>
                        <a:pt x="103" y="101"/>
                        <a:pt x="116" y="81"/>
                      </a:cubicBezTo>
                      <a:lnTo>
                        <a:pt x="116" y="81"/>
                      </a:lnTo>
                      <a:cubicBezTo>
                        <a:pt x="126" y="64"/>
                        <a:pt x="106" y="28"/>
                        <a:pt x="99" y="0"/>
                      </a:cubicBezTo>
                      <a:lnTo>
                        <a:pt x="99" y="0"/>
                      </a:lnTo>
                      <a:cubicBezTo>
                        <a:pt x="69" y="8"/>
                        <a:pt x="34" y="8"/>
                        <a:pt x="11" y="26"/>
                      </a:cubicBezTo>
                      <a:lnTo>
                        <a:pt x="11" y="26"/>
                      </a:lnTo>
                      <a:cubicBezTo>
                        <a:pt x="0" y="35"/>
                        <a:pt x="12" y="74"/>
                        <a:pt x="14" y="12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3" name="Freeform 404">
                  <a:extLst>
                    <a:ext uri="{FF2B5EF4-FFF2-40B4-BE49-F238E27FC236}">
                      <a16:creationId xmlns:a16="http://schemas.microsoft.com/office/drawing/2014/main" xmlns="" id="{FBC5D530-D79F-1144-9035-CED621E97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6515" y="427377"/>
                  <a:ext cx="44040" cy="44037"/>
                </a:xfrm>
                <a:custGeom>
                  <a:avLst/>
                  <a:gdLst>
                    <a:gd name="T0" fmla="*/ 78 w 100"/>
                    <a:gd name="T1" fmla="*/ 0 h 103"/>
                    <a:gd name="T2" fmla="*/ 78 w 100"/>
                    <a:gd name="T3" fmla="*/ 0 h 103"/>
                    <a:gd name="T4" fmla="*/ 0 w 100"/>
                    <a:gd name="T5" fmla="*/ 26 h 103"/>
                    <a:gd name="T6" fmla="*/ 0 w 100"/>
                    <a:gd name="T7" fmla="*/ 26 h 103"/>
                    <a:gd name="T8" fmla="*/ 26 w 100"/>
                    <a:gd name="T9" fmla="*/ 93 h 103"/>
                    <a:gd name="T10" fmla="*/ 26 w 100"/>
                    <a:gd name="T11" fmla="*/ 93 h 103"/>
                    <a:gd name="T12" fmla="*/ 90 w 100"/>
                    <a:gd name="T13" fmla="*/ 80 h 103"/>
                    <a:gd name="T14" fmla="*/ 90 w 100"/>
                    <a:gd name="T15" fmla="*/ 80 h 103"/>
                    <a:gd name="T16" fmla="*/ 78 w 100"/>
                    <a:gd name="T1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" h="103">
                      <a:moveTo>
                        <a:pt x="78" y="0"/>
                      </a:moveTo>
                      <a:lnTo>
                        <a:pt x="78" y="0"/>
                      </a:lnTo>
                      <a:cubicBezTo>
                        <a:pt x="42" y="11"/>
                        <a:pt x="21" y="19"/>
                        <a:pt x="0" y="26"/>
                      </a:cubicBezTo>
                      <a:lnTo>
                        <a:pt x="0" y="26"/>
                      </a:lnTo>
                      <a:cubicBezTo>
                        <a:pt x="8" y="50"/>
                        <a:pt x="9" y="81"/>
                        <a:pt x="26" y="93"/>
                      </a:cubicBezTo>
                      <a:lnTo>
                        <a:pt x="26" y="93"/>
                      </a:lnTo>
                      <a:cubicBezTo>
                        <a:pt x="39" y="102"/>
                        <a:pt x="79" y="94"/>
                        <a:pt x="90" y="80"/>
                      </a:cubicBezTo>
                      <a:lnTo>
                        <a:pt x="90" y="80"/>
                      </a:lnTo>
                      <a:cubicBezTo>
                        <a:pt x="99" y="68"/>
                        <a:pt x="85" y="37"/>
                        <a:pt x="78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4" name="Freeform 405">
                  <a:extLst>
                    <a:ext uri="{FF2B5EF4-FFF2-40B4-BE49-F238E27FC236}">
                      <a16:creationId xmlns:a16="http://schemas.microsoft.com/office/drawing/2014/main" xmlns="" id="{020ED167-D00B-D141-85D9-AA0FED7AE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9431" y="33964"/>
                  <a:ext cx="64059" cy="54045"/>
                </a:xfrm>
                <a:custGeom>
                  <a:avLst/>
                  <a:gdLst>
                    <a:gd name="T0" fmla="*/ 0 w 150"/>
                    <a:gd name="T1" fmla="*/ 19 h 123"/>
                    <a:gd name="T2" fmla="*/ 0 w 150"/>
                    <a:gd name="T3" fmla="*/ 19 h 123"/>
                    <a:gd name="T4" fmla="*/ 136 w 150"/>
                    <a:gd name="T5" fmla="*/ 122 h 123"/>
                    <a:gd name="T6" fmla="*/ 136 w 150"/>
                    <a:gd name="T7" fmla="*/ 122 h 123"/>
                    <a:gd name="T8" fmla="*/ 149 w 150"/>
                    <a:gd name="T9" fmla="*/ 106 h 123"/>
                    <a:gd name="T10" fmla="*/ 149 w 150"/>
                    <a:gd name="T11" fmla="*/ 106 h 123"/>
                    <a:gd name="T12" fmla="*/ 16 w 150"/>
                    <a:gd name="T13" fmla="*/ 0 h 123"/>
                    <a:gd name="T14" fmla="*/ 16 w 150"/>
                    <a:gd name="T15" fmla="*/ 0 h 123"/>
                    <a:gd name="T16" fmla="*/ 0 w 150"/>
                    <a:gd name="T17" fmla="*/ 1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0" h="123">
                      <a:moveTo>
                        <a:pt x="0" y="19"/>
                      </a:moveTo>
                      <a:lnTo>
                        <a:pt x="0" y="19"/>
                      </a:lnTo>
                      <a:cubicBezTo>
                        <a:pt x="19" y="87"/>
                        <a:pt x="80" y="102"/>
                        <a:pt x="136" y="122"/>
                      </a:cubicBezTo>
                      <a:lnTo>
                        <a:pt x="136" y="122"/>
                      </a:lnTo>
                      <a:cubicBezTo>
                        <a:pt x="140" y="116"/>
                        <a:pt x="145" y="111"/>
                        <a:pt x="149" y="106"/>
                      </a:cubicBezTo>
                      <a:lnTo>
                        <a:pt x="149" y="106"/>
                      </a:lnTo>
                      <a:cubicBezTo>
                        <a:pt x="105" y="71"/>
                        <a:pt x="61" y="35"/>
                        <a:pt x="16" y="0"/>
                      </a:cubicBezTo>
                      <a:lnTo>
                        <a:pt x="16" y="0"/>
                      </a:lnTo>
                      <a:cubicBezTo>
                        <a:pt x="11" y="6"/>
                        <a:pt x="5" y="13"/>
                        <a:pt x="0" y="19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5" name="Freeform 406">
                  <a:extLst>
                    <a:ext uri="{FF2B5EF4-FFF2-40B4-BE49-F238E27FC236}">
                      <a16:creationId xmlns:a16="http://schemas.microsoft.com/office/drawing/2014/main" xmlns="" id="{E618B799-ACAC-724B-882E-9C480F001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0641" y="-579959"/>
                  <a:ext cx="430080" cy="829440"/>
                </a:xfrm>
                <a:custGeom>
                  <a:avLst/>
                  <a:gdLst>
                    <a:gd name="T0" fmla="*/ 327348 w 988"/>
                    <a:gd name="T1" fmla="*/ 525210 h 1903"/>
                    <a:gd name="T2" fmla="*/ 327348 w 988"/>
                    <a:gd name="T3" fmla="*/ 525210 h 1903"/>
                    <a:gd name="T4" fmla="*/ 204593 w 988"/>
                    <a:gd name="T5" fmla="*/ 235800 h 1903"/>
                    <a:gd name="T6" fmla="*/ 204593 w 988"/>
                    <a:gd name="T7" fmla="*/ 235800 h 1903"/>
                    <a:gd name="T8" fmla="*/ 264229 w 988"/>
                    <a:gd name="T9" fmla="*/ 451550 h 1903"/>
                    <a:gd name="T10" fmla="*/ 264229 w 988"/>
                    <a:gd name="T11" fmla="*/ 451550 h 1903"/>
                    <a:gd name="T12" fmla="*/ 364349 w 988"/>
                    <a:gd name="T13" fmla="*/ 652917 h 1903"/>
                    <a:gd name="T14" fmla="*/ 364349 w 988"/>
                    <a:gd name="T15" fmla="*/ 652917 h 1903"/>
                    <a:gd name="T16" fmla="*/ 296006 w 988"/>
                    <a:gd name="T17" fmla="*/ 553541 h 1903"/>
                    <a:gd name="T18" fmla="*/ 296006 w 988"/>
                    <a:gd name="T19" fmla="*/ 553541 h 1903"/>
                    <a:gd name="T20" fmla="*/ 235499 w 988"/>
                    <a:gd name="T21" fmla="*/ 443705 h 1903"/>
                    <a:gd name="T22" fmla="*/ 235499 w 988"/>
                    <a:gd name="T23" fmla="*/ 443705 h 1903"/>
                    <a:gd name="T24" fmla="*/ 186745 w 988"/>
                    <a:gd name="T25" fmla="*/ 330381 h 1903"/>
                    <a:gd name="T26" fmla="*/ 186745 w 988"/>
                    <a:gd name="T27" fmla="*/ 330381 h 1903"/>
                    <a:gd name="T28" fmla="*/ 142780 w 988"/>
                    <a:gd name="T29" fmla="*/ 216622 h 1903"/>
                    <a:gd name="T30" fmla="*/ 142780 w 988"/>
                    <a:gd name="T31" fmla="*/ 216622 h 1903"/>
                    <a:gd name="T32" fmla="*/ 136250 w 988"/>
                    <a:gd name="T33" fmla="*/ 217058 h 1903"/>
                    <a:gd name="T34" fmla="*/ 136250 w 988"/>
                    <a:gd name="T35" fmla="*/ 217058 h 1903"/>
                    <a:gd name="T36" fmla="*/ 136250 w 988"/>
                    <a:gd name="T37" fmla="*/ 244953 h 1903"/>
                    <a:gd name="T38" fmla="*/ 136250 w 988"/>
                    <a:gd name="T39" fmla="*/ 244953 h 1903"/>
                    <a:gd name="T40" fmla="*/ 222440 w 988"/>
                    <a:gd name="T41" fmla="*/ 493828 h 1903"/>
                    <a:gd name="T42" fmla="*/ 222440 w 988"/>
                    <a:gd name="T43" fmla="*/ 493828 h 1903"/>
                    <a:gd name="T44" fmla="*/ 310807 w 988"/>
                    <a:gd name="T45" fmla="*/ 626765 h 1903"/>
                    <a:gd name="T46" fmla="*/ 310807 w 988"/>
                    <a:gd name="T47" fmla="*/ 626765 h 1903"/>
                    <a:gd name="T48" fmla="*/ 403962 w 988"/>
                    <a:gd name="T49" fmla="*/ 746627 h 1903"/>
                    <a:gd name="T50" fmla="*/ 403962 w 988"/>
                    <a:gd name="T51" fmla="*/ 746627 h 1903"/>
                    <a:gd name="T52" fmla="*/ 153662 w 988"/>
                    <a:gd name="T53" fmla="*/ 435859 h 1903"/>
                    <a:gd name="T54" fmla="*/ 153662 w 988"/>
                    <a:gd name="T55" fmla="*/ 435859 h 1903"/>
                    <a:gd name="T56" fmla="*/ 429645 w 988"/>
                    <a:gd name="T57" fmla="*/ 829004 h 1903"/>
                    <a:gd name="T58" fmla="*/ 429645 w 988"/>
                    <a:gd name="T59" fmla="*/ 829004 h 1903"/>
                    <a:gd name="T60" fmla="*/ 396126 w 988"/>
                    <a:gd name="T61" fmla="*/ 809826 h 1903"/>
                    <a:gd name="T62" fmla="*/ 396126 w 988"/>
                    <a:gd name="T63" fmla="*/ 809826 h 1903"/>
                    <a:gd name="T64" fmla="*/ 363043 w 988"/>
                    <a:gd name="T65" fmla="*/ 789341 h 1903"/>
                    <a:gd name="T66" fmla="*/ 363043 w 988"/>
                    <a:gd name="T67" fmla="*/ 789341 h 1903"/>
                    <a:gd name="T68" fmla="*/ 51366 w 988"/>
                    <a:gd name="T69" fmla="*/ 400119 h 1903"/>
                    <a:gd name="T70" fmla="*/ 51366 w 988"/>
                    <a:gd name="T71" fmla="*/ 400119 h 1903"/>
                    <a:gd name="T72" fmla="*/ 14800 w 988"/>
                    <a:gd name="T73" fmla="*/ 157781 h 1903"/>
                    <a:gd name="T74" fmla="*/ 14800 w 988"/>
                    <a:gd name="T75" fmla="*/ 157781 h 1903"/>
                    <a:gd name="T76" fmla="*/ 58331 w 988"/>
                    <a:gd name="T77" fmla="*/ 47073 h 1903"/>
                    <a:gd name="T78" fmla="*/ 58331 w 988"/>
                    <a:gd name="T79" fmla="*/ 47073 h 1903"/>
                    <a:gd name="T80" fmla="*/ 158015 w 988"/>
                    <a:gd name="T81" fmla="*/ 14383 h 1903"/>
                    <a:gd name="T82" fmla="*/ 158015 w 988"/>
                    <a:gd name="T83" fmla="*/ 14383 h 1903"/>
                    <a:gd name="T84" fmla="*/ 291653 w 988"/>
                    <a:gd name="T85" fmla="*/ 137731 h 1903"/>
                    <a:gd name="T86" fmla="*/ 291653 w 988"/>
                    <a:gd name="T87" fmla="*/ 137731 h 1903"/>
                    <a:gd name="T88" fmla="*/ 385244 w 988"/>
                    <a:gd name="T89" fmla="*/ 449371 h 1903"/>
                    <a:gd name="T90" fmla="*/ 385244 w 988"/>
                    <a:gd name="T91" fmla="*/ 449371 h 1903"/>
                    <a:gd name="T92" fmla="*/ 415715 w 988"/>
                    <a:gd name="T93" fmla="*/ 627201 h 1903"/>
                    <a:gd name="T94" fmla="*/ 415715 w 988"/>
                    <a:gd name="T95" fmla="*/ 627201 h 1903"/>
                    <a:gd name="T96" fmla="*/ 419633 w 988"/>
                    <a:gd name="T97" fmla="*/ 648994 h 1903"/>
                    <a:gd name="T98" fmla="*/ 419633 w 988"/>
                    <a:gd name="T99" fmla="*/ 648994 h 1903"/>
                    <a:gd name="T100" fmla="*/ 294701 w 988"/>
                    <a:gd name="T101" fmla="*/ 330381 h 1903"/>
                    <a:gd name="T102" fmla="*/ 294701 w 988"/>
                    <a:gd name="T103" fmla="*/ 330381 h 1903"/>
                    <a:gd name="T104" fmla="*/ 286430 w 988"/>
                    <a:gd name="T105" fmla="*/ 332561 h 1903"/>
                    <a:gd name="T106" fmla="*/ 286430 w 988"/>
                    <a:gd name="T107" fmla="*/ 332561 h 1903"/>
                    <a:gd name="T108" fmla="*/ 332137 w 988"/>
                    <a:gd name="T109" fmla="*/ 523031 h 1903"/>
                    <a:gd name="T110" fmla="*/ 332137 w 988"/>
                    <a:gd name="T111" fmla="*/ 523031 h 1903"/>
                    <a:gd name="T112" fmla="*/ 327348 w 988"/>
                    <a:gd name="T113" fmla="*/ 525210 h 1903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988" h="1903">
                      <a:moveTo>
                        <a:pt x="752" y="1205"/>
                      </a:moveTo>
                      <a:lnTo>
                        <a:pt x="752" y="1205"/>
                      </a:lnTo>
                      <a:cubicBezTo>
                        <a:pt x="657" y="984"/>
                        <a:pt x="564" y="763"/>
                        <a:pt x="470" y="541"/>
                      </a:cubicBezTo>
                      <a:cubicBezTo>
                        <a:pt x="467" y="720"/>
                        <a:pt x="538" y="879"/>
                        <a:pt x="607" y="1036"/>
                      </a:cubicBezTo>
                      <a:cubicBezTo>
                        <a:pt x="676" y="1192"/>
                        <a:pt x="763" y="1342"/>
                        <a:pt x="837" y="1498"/>
                      </a:cubicBezTo>
                      <a:cubicBezTo>
                        <a:pt x="784" y="1423"/>
                        <a:pt x="728" y="1349"/>
                        <a:pt x="680" y="1270"/>
                      </a:cubicBezTo>
                      <a:cubicBezTo>
                        <a:pt x="630" y="1188"/>
                        <a:pt x="583" y="1104"/>
                        <a:pt x="541" y="1018"/>
                      </a:cubicBezTo>
                      <a:cubicBezTo>
                        <a:pt x="500" y="933"/>
                        <a:pt x="464" y="845"/>
                        <a:pt x="429" y="758"/>
                      </a:cubicBezTo>
                      <a:cubicBezTo>
                        <a:pt x="393" y="672"/>
                        <a:pt x="361" y="584"/>
                        <a:pt x="328" y="497"/>
                      </a:cubicBezTo>
                      <a:cubicBezTo>
                        <a:pt x="323" y="498"/>
                        <a:pt x="318" y="498"/>
                        <a:pt x="313" y="498"/>
                      </a:cubicBezTo>
                      <a:cubicBezTo>
                        <a:pt x="313" y="519"/>
                        <a:pt x="308" y="542"/>
                        <a:pt x="313" y="562"/>
                      </a:cubicBezTo>
                      <a:cubicBezTo>
                        <a:pt x="361" y="758"/>
                        <a:pt x="412" y="955"/>
                        <a:pt x="511" y="1133"/>
                      </a:cubicBezTo>
                      <a:cubicBezTo>
                        <a:pt x="570" y="1240"/>
                        <a:pt x="643" y="1339"/>
                        <a:pt x="714" y="1438"/>
                      </a:cubicBezTo>
                      <a:cubicBezTo>
                        <a:pt x="783" y="1532"/>
                        <a:pt x="858" y="1620"/>
                        <a:pt x="928" y="1713"/>
                      </a:cubicBezTo>
                      <a:cubicBezTo>
                        <a:pt x="686" y="1516"/>
                        <a:pt x="514" y="1262"/>
                        <a:pt x="353" y="1000"/>
                      </a:cubicBezTo>
                      <a:cubicBezTo>
                        <a:pt x="464" y="1370"/>
                        <a:pt x="699" y="1652"/>
                        <a:pt x="987" y="1902"/>
                      </a:cubicBezTo>
                      <a:cubicBezTo>
                        <a:pt x="962" y="1887"/>
                        <a:pt x="936" y="1873"/>
                        <a:pt x="910" y="1858"/>
                      </a:cubicBezTo>
                      <a:cubicBezTo>
                        <a:pt x="884" y="1843"/>
                        <a:pt x="859" y="1827"/>
                        <a:pt x="834" y="1811"/>
                      </a:cubicBezTo>
                      <a:cubicBezTo>
                        <a:pt x="498" y="1591"/>
                        <a:pt x="279" y="1279"/>
                        <a:pt x="118" y="918"/>
                      </a:cubicBezTo>
                      <a:cubicBezTo>
                        <a:pt x="39" y="739"/>
                        <a:pt x="0" y="555"/>
                        <a:pt x="34" y="362"/>
                      </a:cubicBezTo>
                      <a:cubicBezTo>
                        <a:pt x="50" y="274"/>
                        <a:pt x="89" y="188"/>
                        <a:pt x="134" y="108"/>
                      </a:cubicBezTo>
                      <a:cubicBezTo>
                        <a:pt x="182" y="22"/>
                        <a:pt x="269" y="0"/>
                        <a:pt x="363" y="33"/>
                      </a:cubicBezTo>
                      <a:cubicBezTo>
                        <a:pt x="506" y="82"/>
                        <a:pt x="601" y="189"/>
                        <a:pt x="670" y="316"/>
                      </a:cubicBezTo>
                      <a:cubicBezTo>
                        <a:pt x="790" y="539"/>
                        <a:pt x="849" y="781"/>
                        <a:pt x="885" y="1031"/>
                      </a:cubicBezTo>
                      <a:cubicBezTo>
                        <a:pt x="904" y="1168"/>
                        <a:pt x="932" y="1303"/>
                        <a:pt x="955" y="1439"/>
                      </a:cubicBezTo>
                      <a:cubicBezTo>
                        <a:pt x="957" y="1450"/>
                        <a:pt x="959" y="1462"/>
                        <a:pt x="964" y="1489"/>
                      </a:cubicBezTo>
                      <a:cubicBezTo>
                        <a:pt x="806" y="1257"/>
                        <a:pt x="798" y="985"/>
                        <a:pt x="677" y="758"/>
                      </a:cubicBezTo>
                      <a:cubicBezTo>
                        <a:pt x="671" y="760"/>
                        <a:pt x="664" y="761"/>
                        <a:pt x="658" y="763"/>
                      </a:cubicBezTo>
                      <a:cubicBezTo>
                        <a:pt x="693" y="908"/>
                        <a:pt x="727" y="1054"/>
                        <a:pt x="763" y="1200"/>
                      </a:cubicBezTo>
                      <a:cubicBezTo>
                        <a:pt x="758" y="1202"/>
                        <a:pt x="755" y="1204"/>
                        <a:pt x="752" y="1205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6" name="Freeform 407">
                  <a:extLst>
                    <a:ext uri="{FF2B5EF4-FFF2-40B4-BE49-F238E27FC236}">
                      <a16:creationId xmlns:a16="http://schemas.microsoft.com/office/drawing/2014/main" xmlns="" id="{FFEF0C1A-C02D-594B-8AAD-34D606FD9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95681" y="702602"/>
                  <a:ext cx="389759" cy="541440"/>
                </a:xfrm>
                <a:custGeom>
                  <a:avLst/>
                  <a:gdLst>
                    <a:gd name="T0" fmla="*/ 198359 w 896"/>
                    <a:gd name="T1" fmla="*/ 0 h 1244"/>
                    <a:gd name="T2" fmla="*/ 198359 w 896"/>
                    <a:gd name="T3" fmla="*/ 0 h 1244"/>
                    <a:gd name="T4" fmla="*/ 349304 w 896"/>
                    <a:gd name="T5" fmla="*/ 144500 h 1244"/>
                    <a:gd name="T6" fmla="*/ 349304 w 896"/>
                    <a:gd name="T7" fmla="*/ 144500 h 1244"/>
                    <a:gd name="T8" fmla="*/ 320594 w 896"/>
                    <a:gd name="T9" fmla="*/ 433500 h 1244"/>
                    <a:gd name="T10" fmla="*/ 320594 w 896"/>
                    <a:gd name="T11" fmla="*/ 433500 h 1244"/>
                    <a:gd name="T12" fmla="*/ 62640 w 896"/>
                    <a:gd name="T13" fmla="*/ 428277 h 1244"/>
                    <a:gd name="T14" fmla="*/ 62640 w 896"/>
                    <a:gd name="T15" fmla="*/ 428277 h 1244"/>
                    <a:gd name="T16" fmla="*/ 90915 w 896"/>
                    <a:gd name="T17" fmla="*/ 52664 h 1244"/>
                    <a:gd name="T18" fmla="*/ 90915 w 896"/>
                    <a:gd name="T19" fmla="*/ 52664 h 1244"/>
                    <a:gd name="T20" fmla="*/ 113100 w 896"/>
                    <a:gd name="T21" fmla="*/ 32208 h 1244"/>
                    <a:gd name="T22" fmla="*/ 113100 w 896"/>
                    <a:gd name="T23" fmla="*/ 32208 h 1244"/>
                    <a:gd name="T24" fmla="*/ 91350 w 896"/>
                    <a:gd name="T25" fmla="*/ 140583 h 1244"/>
                    <a:gd name="T26" fmla="*/ 91350 w 896"/>
                    <a:gd name="T27" fmla="*/ 140583 h 1244"/>
                    <a:gd name="T28" fmla="*/ 203579 w 896"/>
                    <a:gd name="T29" fmla="*/ 306410 h 1244"/>
                    <a:gd name="T30" fmla="*/ 203579 w 896"/>
                    <a:gd name="T31" fmla="*/ 306410 h 1244"/>
                    <a:gd name="T32" fmla="*/ 307979 w 896"/>
                    <a:gd name="T33" fmla="*/ 211527 h 1244"/>
                    <a:gd name="T34" fmla="*/ 307979 w 896"/>
                    <a:gd name="T35" fmla="*/ 211527 h 1244"/>
                    <a:gd name="T36" fmla="*/ 266654 w 896"/>
                    <a:gd name="T37" fmla="*/ 99670 h 1244"/>
                    <a:gd name="T38" fmla="*/ 266654 w 896"/>
                    <a:gd name="T39" fmla="*/ 99670 h 1244"/>
                    <a:gd name="T40" fmla="*/ 198359 w 896"/>
                    <a:gd name="T41" fmla="*/ 0 h 1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896" h="1244">
                      <a:moveTo>
                        <a:pt x="456" y="0"/>
                      </a:moveTo>
                      <a:lnTo>
                        <a:pt x="456" y="0"/>
                      </a:lnTo>
                      <a:cubicBezTo>
                        <a:pt x="638" y="55"/>
                        <a:pt x="741" y="176"/>
                        <a:pt x="803" y="332"/>
                      </a:cubicBezTo>
                      <a:cubicBezTo>
                        <a:pt x="895" y="563"/>
                        <a:pt x="878" y="788"/>
                        <a:pt x="737" y="996"/>
                      </a:cubicBezTo>
                      <a:cubicBezTo>
                        <a:pt x="572" y="1243"/>
                        <a:pt x="301" y="1236"/>
                        <a:pt x="144" y="984"/>
                      </a:cubicBezTo>
                      <a:cubicBezTo>
                        <a:pt x="0" y="752"/>
                        <a:pt x="31" y="329"/>
                        <a:pt x="209" y="121"/>
                      </a:cubicBezTo>
                      <a:cubicBezTo>
                        <a:pt x="223" y="105"/>
                        <a:pt x="240" y="93"/>
                        <a:pt x="260" y="74"/>
                      </a:cubicBezTo>
                      <a:cubicBezTo>
                        <a:pt x="242" y="164"/>
                        <a:pt x="222" y="243"/>
                        <a:pt x="210" y="323"/>
                      </a:cubicBezTo>
                      <a:cubicBezTo>
                        <a:pt x="187" y="482"/>
                        <a:pt x="313" y="665"/>
                        <a:pt x="468" y="704"/>
                      </a:cubicBezTo>
                      <a:cubicBezTo>
                        <a:pt x="607" y="739"/>
                        <a:pt x="713" y="643"/>
                        <a:pt x="708" y="486"/>
                      </a:cubicBezTo>
                      <a:cubicBezTo>
                        <a:pt x="705" y="390"/>
                        <a:pt x="663" y="307"/>
                        <a:pt x="613" y="229"/>
                      </a:cubicBezTo>
                      <a:cubicBezTo>
                        <a:pt x="566" y="155"/>
                        <a:pt x="514" y="84"/>
                        <a:pt x="456" y="0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7" name="Freeform 408">
                  <a:extLst>
                    <a:ext uri="{FF2B5EF4-FFF2-40B4-BE49-F238E27FC236}">
                      <a16:creationId xmlns:a16="http://schemas.microsoft.com/office/drawing/2014/main" xmlns="" id="{728FEF4A-FB26-E84F-8B65-3122C00BD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67005" y="-619681"/>
                  <a:ext cx="852784" cy="1092921"/>
                </a:xfrm>
                <a:custGeom>
                  <a:avLst/>
                  <a:gdLst>
                    <a:gd name="T0" fmla="*/ 510 w 1956"/>
                    <a:gd name="T1" fmla="*/ 0 h 2510"/>
                    <a:gd name="T2" fmla="*/ 510 w 1956"/>
                    <a:gd name="T3" fmla="*/ 0 h 2510"/>
                    <a:gd name="T4" fmla="*/ 347 w 1956"/>
                    <a:gd name="T5" fmla="*/ 1065 h 2510"/>
                    <a:gd name="T6" fmla="*/ 347 w 1956"/>
                    <a:gd name="T7" fmla="*/ 1065 h 2510"/>
                    <a:gd name="T8" fmla="*/ 802 w 1956"/>
                    <a:gd name="T9" fmla="*/ 1623 h 2510"/>
                    <a:gd name="T10" fmla="*/ 802 w 1956"/>
                    <a:gd name="T11" fmla="*/ 1623 h 2510"/>
                    <a:gd name="T12" fmla="*/ 1383 w 1956"/>
                    <a:gd name="T13" fmla="*/ 2027 h 2510"/>
                    <a:gd name="T14" fmla="*/ 1383 w 1956"/>
                    <a:gd name="T15" fmla="*/ 2027 h 2510"/>
                    <a:gd name="T16" fmla="*/ 1955 w 1956"/>
                    <a:gd name="T17" fmla="*/ 2509 h 2510"/>
                    <a:gd name="T18" fmla="*/ 1955 w 1956"/>
                    <a:gd name="T19" fmla="*/ 2509 h 2510"/>
                    <a:gd name="T20" fmla="*/ 1489 w 1956"/>
                    <a:gd name="T21" fmla="*/ 2244 h 2510"/>
                    <a:gd name="T22" fmla="*/ 1489 w 1956"/>
                    <a:gd name="T23" fmla="*/ 2244 h 2510"/>
                    <a:gd name="T24" fmla="*/ 888 w 1956"/>
                    <a:gd name="T25" fmla="*/ 1917 h 2510"/>
                    <a:gd name="T26" fmla="*/ 888 w 1956"/>
                    <a:gd name="T27" fmla="*/ 1917 h 2510"/>
                    <a:gd name="T28" fmla="*/ 251 w 1956"/>
                    <a:gd name="T29" fmla="*/ 1308 h 2510"/>
                    <a:gd name="T30" fmla="*/ 251 w 1956"/>
                    <a:gd name="T31" fmla="*/ 1308 h 2510"/>
                    <a:gd name="T32" fmla="*/ 456 w 1956"/>
                    <a:gd name="T33" fmla="*/ 38 h 2510"/>
                    <a:gd name="T34" fmla="*/ 456 w 1956"/>
                    <a:gd name="T35" fmla="*/ 38 h 2510"/>
                    <a:gd name="T36" fmla="*/ 510 w 1956"/>
                    <a:gd name="T37" fmla="*/ 0 h 2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56" h="2510">
                      <a:moveTo>
                        <a:pt x="510" y="0"/>
                      </a:moveTo>
                      <a:lnTo>
                        <a:pt x="510" y="0"/>
                      </a:lnTo>
                      <a:cubicBezTo>
                        <a:pt x="241" y="287"/>
                        <a:pt x="180" y="684"/>
                        <a:pt x="347" y="1065"/>
                      </a:cubicBezTo>
                      <a:lnTo>
                        <a:pt x="347" y="1065"/>
                      </a:lnTo>
                      <a:cubicBezTo>
                        <a:pt x="447" y="1293"/>
                        <a:pt x="607" y="1475"/>
                        <a:pt x="802" y="1623"/>
                      </a:cubicBezTo>
                      <a:lnTo>
                        <a:pt x="802" y="1623"/>
                      </a:lnTo>
                      <a:cubicBezTo>
                        <a:pt x="990" y="1765"/>
                        <a:pt x="1187" y="1895"/>
                        <a:pt x="1383" y="2027"/>
                      </a:cubicBezTo>
                      <a:lnTo>
                        <a:pt x="1383" y="2027"/>
                      </a:lnTo>
                      <a:cubicBezTo>
                        <a:pt x="1590" y="2168"/>
                        <a:pt x="1783" y="2324"/>
                        <a:pt x="1955" y="2509"/>
                      </a:cubicBezTo>
                      <a:lnTo>
                        <a:pt x="1955" y="2509"/>
                      </a:lnTo>
                      <a:cubicBezTo>
                        <a:pt x="1799" y="2419"/>
                        <a:pt x="1645" y="2330"/>
                        <a:pt x="1489" y="2244"/>
                      </a:cubicBezTo>
                      <a:lnTo>
                        <a:pt x="1489" y="2244"/>
                      </a:lnTo>
                      <a:cubicBezTo>
                        <a:pt x="1289" y="2134"/>
                        <a:pt x="1083" y="2035"/>
                        <a:pt x="888" y="1917"/>
                      </a:cubicBezTo>
                      <a:lnTo>
                        <a:pt x="888" y="1917"/>
                      </a:lnTo>
                      <a:cubicBezTo>
                        <a:pt x="632" y="1762"/>
                        <a:pt x="409" y="1570"/>
                        <a:pt x="251" y="1308"/>
                      </a:cubicBezTo>
                      <a:lnTo>
                        <a:pt x="251" y="1308"/>
                      </a:lnTo>
                      <a:cubicBezTo>
                        <a:pt x="0" y="893"/>
                        <a:pt x="84" y="348"/>
                        <a:pt x="456" y="38"/>
                      </a:cubicBezTo>
                      <a:lnTo>
                        <a:pt x="456" y="38"/>
                      </a:lnTo>
                      <a:cubicBezTo>
                        <a:pt x="473" y="24"/>
                        <a:pt x="492" y="13"/>
                        <a:pt x="510" y="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28" name="Freeform 409">
                  <a:extLst>
                    <a:ext uri="{FF2B5EF4-FFF2-40B4-BE49-F238E27FC236}">
                      <a16:creationId xmlns:a16="http://schemas.microsoft.com/office/drawing/2014/main" xmlns="" id="{0F9FA7B0-6DDB-5344-832F-9781432A1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8881" y="-67319"/>
                  <a:ext cx="564480" cy="364800"/>
                </a:xfrm>
                <a:custGeom>
                  <a:avLst/>
                  <a:gdLst>
                    <a:gd name="T0" fmla="*/ 505635 w 1295"/>
                    <a:gd name="T1" fmla="*/ 258834 h 840"/>
                    <a:gd name="T2" fmla="*/ 505635 w 1295"/>
                    <a:gd name="T3" fmla="*/ 258834 h 840"/>
                    <a:gd name="T4" fmla="*/ 92409 w 1295"/>
                    <a:gd name="T5" fmla="*/ 284023 h 840"/>
                    <a:gd name="T6" fmla="*/ 92409 w 1295"/>
                    <a:gd name="T7" fmla="*/ 284023 h 840"/>
                    <a:gd name="T8" fmla="*/ 73230 w 1295"/>
                    <a:gd name="T9" fmla="*/ 86423 h 840"/>
                    <a:gd name="T10" fmla="*/ 73230 w 1295"/>
                    <a:gd name="T11" fmla="*/ 86423 h 840"/>
                    <a:gd name="T12" fmla="*/ 340867 w 1295"/>
                    <a:gd name="T13" fmla="*/ 21714 h 840"/>
                    <a:gd name="T14" fmla="*/ 340867 w 1295"/>
                    <a:gd name="T15" fmla="*/ 21714 h 840"/>
                    <a:gd name="T16" fmla="*/ 503891 w 1295"/>
                    <a:gd name="T17" fmla="*/ 101623 h 840"/>
                    <a:gd name="T18" fmla="*/ 503891 w 1295"/>
                    <a:gd name="T19" fmla="*/ 101623 h 840"/>
                    <a:gd name="T20" fmla="*/ 564044 w 1295"/>
                    <a:gd name="T21" fmla="*/ 165463 h 840"/>
                    <a:gd name="T22" fmla="*/ 564044 w 1295"/>
                    <a:gd name="T23" fmla="*/ 165463 h 840"/>
                    <a:gd name="T24" fmla="*/ 524814 w 1295"/>
                    <a:gd name="T25" fmla="*/ 165029 h 840"/>
                    <a:gd name="T26" fmla="*/ 524814 w 1295"/>
                    <a:gd name="T27" fmla="*/ 165029 h 840"/>
                    <a:gd name="T28" fmla="*/ 335201 w 1295"/>
                    <a:gd name="T29" fmla="*/ 93371 h 840"/>
                    <a:gd name="T30" fmla="*/ 335201 w 1295"/>
                    <a:gd name="T31" fmla="*/ 93371 h 840"/>
                    <a:gd name="T32" fmla="*/ 217074 w 1295"/>
                    <a:gd name="T33" fmla="*/ 165463 h 840"/>
                    <a:gd name="T34" fmla="*/ 217074 w 1295"/>
                    <a:gd name="T35" fmla="*/ 165463 h 840"/>
                    <a:gd name="T36" fmla="*/ 220997 w 1295"/>
                    <a:gd name="T37" fmla="*/ 195429 h 840"/>
                    <a:gd name="T38" fmla="*/ 220997 w 1295"/>
                    <a:gd name="T39" fmla="*/ 195429 h 840"/>
                    <a:gd name="T40" fmla="*/ 375303 w 1295"/>
                    <a:gd name="T41" fmla="*/ 268389 h 840"/>
                    <a:gd name="T42" fmla="*/ 375303 w 1295"/>
                    <a:gd name="T43" fmla="*/ 268389 h 840"/>
                    <a:gd name="T44" fmla="*/ 505635 w 1295"/>
                    <a:gd name="T45" fmla="*/ 258834 h 84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295" h="840">
                      <a:moveTo>
                        <a:pt x="1160" y="596"/>
                      </a:moveTo>
                      <a:lnTo>
                        <a:pt x="1160" y="596"/>
                      </a:lnTo>
                      <a:cubicBezTo>
                        <a:pt x="878" y="839"/>
                        <a:pt x="454" y="803"/>
                        <a:pt x="212" y="654"/>
                      </a:cubicBezTo>
                      <a:cubicBezTo>
                        <a:pt x="20" y="536"/>
                        <a:pt x="0" y="353"/>
                        <a:pt x="168" y="199"/>
                      </a:cubicBezTo>
                      <a:cubicBezTo>
                        <a:pt x="345" y="38"/>
                        <a:pt x="552" y="0"/>
                        <a:pt x="782" y="50"/>
                      </a:cubicBezTo>
                      <a:cubicBezTo>
                        <a:pt x="923" y="80"/>
                        <a:pt x="1046" y="145"/>
                        <a:pt x="1156" y="234"/>
                      </a:cubicBezTo>
                      <a:cubicBezTo>
                        <a:pt x="1207" y="276"/>
                        <a:pt x="1248" y="331"/>
                        <a:pt x="1294" y="381"/>
                      </a:cubicBezTo>
                      <a:cubicBezTo>
                        <a:pt x="1252" y="424"/>
                        <a:pt x="1229" y="401"/>
                        <a:pt x="1204" y="380"/>
                      </a:cubicBezTo>
                      <a:cubicBezTo>
                        <a:pt x="1079" y="273"/>
                        <a:pt x="929" y="226"/>
                        <a:pt x="769" y="215"/>
                      </a:cubicBezTo>
                      <a:cubicBezTo>
                        <a:pt x="636" y="206"/>
                        <a:pt x="543" y="267"/>
                        <a:pt x="498" y="381"/>
                      </a:cubicBezTo>
                      <a:cubicBezTo>
                        <a:pt x="490" y="401"/>
                        <a:pt x="495" y="433"/>
                        <a:pt x="507" y="450"/>
                      </a:cubicBezTo>
                      <a:cubicBezTo>
                        <a:pt x="593" y="572"/>
                        <a:pt x="721" y="614"/>
                        <a:pt x="861" y="618"/>
                      </a:cubicBezTo>
                      <a:cubicBezTo>
                        <a:pt x="960" y="620"/>
                        <a:pt x="1059" y="604"/>
                        <a:pt x="1160" y="596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29" name="Freeform 410">
                  <a:extLst>
                    <a:ext uri="{FF2B5EF4-FFF2-40B4-BE49-F238E27FC236}">
                      <a16:creationId xmlns:a16="http://schemas.microsoft.com/office/drawing/2014/main" xmlns="" id="{4F233DD2-DF30-2446-BCF1-01945C2F4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0238" y="349285"/>
                  <a:ext cx="792729" cy="594502"/>
                </a:xfrm>
                <a:custGeom>
                  <a:avLst/>
                  <a:gdLst>
                    <a:gd name="T0" fmla="*/ 1802 w 1815"/>
                    <a:gd name="T1" fmla="*/ 419 h 1368"/>
                    <a:gd name="T2" fmla="*/ 1802 w 1815"/>
                    <a:gd name="T3" fmla="*/ 419 h 1368"/>
                    <a:gd name="T4" fmla="*/ 1722 w 1815"/>
                    <a:gd name="T5" fmla="*/ 383 h 1368"/>
                    <a:gd name="T6" fmla="*/ 1722 w 1815"/>
                    <a:gd name="T7" fmla="*/ 383 h 1368"/>
                    <a:gd name="T8" fmla="*/ 1091 w 1815"/>
                    <a:gd name="T9" fmla="*/ 231 h 1368"/>
                    <a:gd name="T10" fmla="*/ 1091 w 1815"/>
                    <a:gd name="T11" fmla="*/ 231 h 1368"/>
                    <a:gd name="T12" fmla="*/ 565 w 1815"/>
                    <a:gd name="T13" fmla="*/ 440 h 1368"/>
                    <a:gd name="T14" fmla="*/ 565 w 1815"/>
                    <a:gd name="T15" fmla="*/ 440 h 1368"/>
                    <a:gd name="T16" fmla="*/ 365 w 1815"/>
                    <a:gd name="T17" fmla="*/ 620 h 1368"/>
                    <a:gd name="T18" fmla="*/ 365 w 1815"/>
                    <a:gd name="T19" fmla="*/ 620 h 1368"/>
                    <a:gd name="T20" fmla="*/ 183 w 1815"/>
                    <a:gd name="T21" fmla="*/ 1024 h 1368"/>
                    <a:gd name="T22" fmla="*/ 183 w 1815"/>
                    <a:gd name="T23" fmla="*/ 1024 h 1368"/>
                    <a:gd name="T24" fmla="*/ 177 w 1815"/>
                    <a:gd name="T25" fmla="*/ 1310 h 1368"/>
                    <a:gd name="T26" fmla="*/ 177 w 1815"/>
                    <a:gd name="T27" fmla="*/ 1310 h 1368"/>
                    <a:gd name="T28" fmla="*/ 175 w 1815"/>
                    <a:gd name="T29" fmla="*/ 1361 h 1368"/>
                    <a:gd name="T30" fmla="*/ 175 w 1815"/>
                    <a:gd name="T31" fmla="*/ 1361 h 1368"/>
                    <a:gd name="T32" fmla="*/ 156 w 1815"/>
                    <a:gd name="T33" fmla="*/ 1367 h 1368"/>
                    <a:gd name="T34" fmla="*/ 156 w 1815"/>
                    <a:gd name="T35" fmla="*/ 1367 h 1368"/>
                    <a:gd name="T36" fmla="*/ 104 w 1815"/>
                    <a:gd name="T37" fmla="*/ 1239 h 1368"/>
                    <a:gd name="T38" fmla="*/ 104 w 1815"/>
                    <a:gd name="T39" fmla="*/ 1239 h 1368"/>
                    <a:gd name="T40" fmla="*/ 502 w 1815"/>
                    <a:gd name="T41" fmla="*/ 184 h 1368"/>
                    <a:gd name="T42" fmla="*/ 502 w 1815"/>
                    <a:gd name="T43" fmla="*/ 184 h 1368"/>
                    <a:gd name="T44" fmla="*/ 1276 w 1815"/>
                    <a:gd name="T45" fmla="*/ 114 h 1368"/>
                    <a:gd name="T46" fmla="*/ 1276 w 1815"/>
                    <a:gd name="T47" fmla="*/ 114 h 1368"/>
                    <a:gd name="T48" fmla="*/ 1474 w 1815"/>
                    <a:gd name="T49" fmla="*/ 198 h 1368"/>
                    <a:gd name="T50" fmla="*/ 1474 w 1815"/>
                    <a:gd name="T51" fmla="*/ 198 h 1368"/>
                    <a:gd name="T52" fmla="*/ 1814 w 1815"/>
                    <a:gd name="T53" fmla="*/ 397 h 1368"/>
                    <a:gd name="T54" fmla="*/ 1814 w 1815"/>
                    <a:gd name="T55" fmla="*/ 397 h 1368"/>
                    <a:gd name="T56" fmla="*/ 1802 w 1815"/>
                    <a:gd name="T57" fmla="*/ 419 h 1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15" h="1368">
                      <a:moveTo>
                        <a:pt x="1802" y="419"/>
                      </a:moveTo>
                      <a:lnTo>
                        <a:pt x="1802" y="419"/>
                      </a:lnTo>
                      <a:cubicBezTo>
                        <a:pt x="1775" y="407"/>
                        <a:pt x="1748" y="395"/>
                        <a:pt x="1722" y="383"/>
                      </a:cubicBezTo>
                      <a:lnTo>
                        <a:pt x="1722" y="383"/>
                      </a:lnTo>
                      <a:cubicBezTo>
                        <a:pt x="1523" y="286"/>
                        <a:pt x="1314" y="225"/>
                        <a:pt x="1091" y="231"/>
                      </a:cubicBezTo>
                      <a:lnTo>
                        <a:pt x="1091" y="231"/>
                      </a:lnTo>
                      <a:cubicBezTo>
                        <a:pt x="893" y="236"/>
                        <a:pt x="718" y="315"/>
                        <a:pt x="565" y="440"/>
                      </a:cubicBezTo>
                      <a:lnTo>
                        <a:pt x="565" y="440"/>
                      </a:lnTo>
                      <a:cubicBezTo>
                        <a:pt x="496" y="497"/>
                        <a:pt x="429" y="557"/>
                        <a:pt x="365" y="620"/>
                      </a:cubicBezTo>
                      <a:lnTo>
                        <a:pt x="365" y="620"/>
                      </a:lnTo>
                      <a:cubicBezTo>
                        <a:pt x="253" y="732"/>
                        <a:pt x="200" y="872"/>
                        <a:pt x="183" y="1024"/>
                      </a:cubicBezTo>
                      <a:lnTo>
                        <a:pt x="183" y="1024"/>
                      </a:lnTo>
                      <a:cubicBezTo>
                        <a:pt x="172" y="1119"/>
                        <a:pt x="178" y="1215"/>
                        <a:pt x="177" y="1310"/>
                      </a:cubicBezTo>
                      <a:lnTo>
                        <a:pt x="177" y="1310"/>
                      </a:lnTo>
                      <a:cubicBezTo>
                        <a:pt x="177" y="1327"/>
                        <a:pt x="175" y="1344"/>
                        <a:pt x="175" y="1361"/>
                      </a:cubicBezTo>
                      <a:lnTo>
                        <a:pt x="175" y="1361"/>
                      </a:lnTo>
                      <a:cubicBezTo>
                        <a:pt x="168" y="1363"/>
                        <a:pt x="162" y="1365"/>
                        <a:pt x="156" y="1367"/>
                      </a:cubicBezTo>
                      <a:lnTo>
                        <a:pt x="156" y="1367"/>
                      </a:lnTo>
                      <a:cubicBezTo>
                        <a:pt x="138" y="1324"/>
                        <a:pt x="116" y="1283"/>
                        <a:pt x="104" y="1239"/>
                      </a:cubicBezTo>
                      <a:lnTo>
                        <a:pt x="104" y="1239"/>
                      </a:lnTo>
                      <a:cubicBezTo>
                        <a:pt x="0" y="837"/>
                        <a:pt x="162" y="423"/>
                        <a:pt x="502" y="184"/>
                      </a:cubicBezTo>
                      <a:lnTo>
                        <a:pt x="502" y="184"/>
                      </a:lnTo>
                      <a:cubicBezTo>
                        <a:pt x="749" y="10"/>
                        <a:pt x="1005" y="0"/>
                        <a:pt x="1276" y="114"/>
                      </a:cubicBezTo>
                      <a:lnTo>
                        <a:pt x="1276" y="114"/>
                      </a:lnTo>
                      <a:cubicBezTo>
                        <a:pt x="1342" y="143"/>
                        <a:pt x="1412" y="164"/>
                        <a:pt x="1474" y="198"/>
                      </a:cubicBezTo>
                      <a:lnTo>
                        <a:pt x="1474" y="198"/>
                      </a:lnTo>
                      <a:cubicBezTo>
                        <a:pt x="1590" y="261"/>
                        <a:pt x="1701" y="330"/>
                        <a:pt x="1814" y="397"/>
                      </a:cubicBezTo>
                      <a:lnTo>
                        <a:pt x="1814" y="397"/>
                      </a:lnTo>
                      <a:cubicBezTo>
                        <a:pt x="1809" y="404"/>
                        <a:pt x="1806" y="412"/>
                        <a:pt x="1802" y="419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0" name="Freeform 411">
                  <a:extLst>
                    <a:ext uri="{FF2B5EF4-FFF2-40B4-BE49-F238E27FC236}">
                      <a16:creationId xmlns:a16="http://schemas.microsoft.com/office/drawing/2014/main" xmlns="" id="{84966423-8497-AF43-94B4-10B8D9BF0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0721" y="1038601"/>
                  <a:ext cx="366721" cy="445440"/>
                </a:xfrm>
                <a:custGeom>
                  <a:avLst/>
                  <a:gdLst>
                    <a:gd name="T0" fmla="*/ 208434 w 841"/>
                    <a:gd name="T1" fmla="*/ 0 h 1021"/>
                    <a:gd name="T2" fmla="*/ 208434 w 841"/>
                    <a:gd name="T3" fmla="*/ 0 h 1021"/>
                    <a:gd name="T4" fmla="*/ 190991 w 841"/>
                    <a:gd name="T5" fmla="*/ 17451 h 1021"/>
                    <a:gd name="T6" fmla="*/ 190991 w 841"/>
                    <a:gd name="T7" fmla="*/ 17451 h 1021"/>
                    <a:gd name="T8" fmla="*/ 118171 w 841"/>
                    <a:gd name="T9" fmla="*/ 163604 h 1021"/>
                    <a:gd name="T10" fmla="*/ 118171 w 841"/>
                    <a:gd name="T11" fmla="*/ 163604 h 1021"/>
                    <a:gd name="T12" fmla="*/ 178346 w 841"/>
                    <a:gd name="T13" fmla="*/ 257840 h 1021"/>
                    <a:gd name="T14" fmla="*/ 178346 w 841"/>
                    <a:gd name="T15" fmla="*/ 257840 h 1021"/>
                    <a:gd name="T16" fmla="*/ 288231 w 841"/>
                    <a:gd name="T17" fmla="*/ 204614 h 1021"/>
                    <a:gd name="T18" fmla="*/ 288231 w 841"/>
                    <a:gd name="T19" fmla="*/ 204614 h 1021"/>
                    <a:gd name="T20" fmla="*/ 304801 w 841"/>
                    <a:gd name="T21" fmla="*/ 111251 h 1021"/>
                    <a:gd name="T22" fmla="*/ 304801 w 841"/>
                    <a:gd name="T23" fmla="*/ 111251 h 1021"/>
                    <a:gd name="T24" fmla="*/ 287359 w 841"/>
                    <a:gd name="T25" fmla="*/ 123030 h 1021"/>
                    <a:gd name="T26" fmla="*/ 287359 w 841"/>
                    <a:gd name="T27" fmla="*/ 123030 h 1021"/>
                    <a:gd name="T28" fmla="*/ 292592 w 841"/>
                    <a:gd name="T29" fmla="*/ 64133 h 1021"/>
                    <a:gd name="T30" fmla="*/ 292592 w 841"/>
                    <a:gd name="T31" fmla="*/ 64133 h 1021"/>
                    <a:gd name="T32" fmla="*/ 297388 w 841"/>
                    <a:gd name="T33" fmla="*/ 63697 h 1021"/>
                    <a:gd name="T34" fmla="*/ 297388 w 841"/>
                    <a:gd name="T35" fmla="*/ 63697 h 1021"/>
                    <a:gd name="T36" fmla="*/ 304365 w 841"/>
                    <a:gd name="T37" fmla="*/ 78094 h 1021"/>
                    <a:gd name="T38" fmla="*/ 304365 w 841"/>
                    <a:gd name="T39" fmla="*/ 78094 h 1021"/>
                    <a:gd name="T40" fmla="*/ 307854 w 841"/>
                    <a:gd name="T41" fmla="*/ 77221 h 1021"/>
                    <a:gd name="T42" fmla="*/ 307854 w 841"/>
                    <a:gd name="T43" fmla="*/ 77221 h 1021"/>
                    <a:gd name="T44" fmla="*/ 303929 w 841"/>
                    <a:gd name="T45" fmla="*/ 23559 h 1021"/>
                    <a:gd name="T46" fmla="*/ 303929 w 841"/>
                    <a:gd name="T47" fmla="*/ 23559 h 1021"/>
                    <a:gd name="T48" fmla="*/ 340558 w 841"/>
                    <a:gd name="T49" fmla="*/ 95109 h 1021"/>
                    <a:gd name="T50" fmla="*/ 340558 w 841"/>
                    <a:gd name="T51" fmla="*/ 95109 h 1021"/>
                    <a:gd name="T52" fmla="*/ 147822 w 841"/>
                    <a:gd name="T53" fmla="*/ 426244 h 1021"/>
                    <a:gd name="T54" fmla="*/ 147822 w 841"/>
                    <a:gd name="T55" fmla="*/ 426244 h 1021"/>
                    <a:gd name="T56" fmla="*/ 27907 w 841"/>
                    <a:gd name="T57" fmla="*/ 367346 h 1021"/>
                    <a:gd name="T58" fmla="*/ 27907 w 841"/>
                    <a:gd name="T59" fmla="*/ 367346 h 1021"/>
                    <a:gd name="T60" fmla="*/ 40117 w 841"/>
                    <a:gd name="T61" fmla="*/ 156624 h 1021"/>
                    <a:gd name="T62" fmla="*/ 40117 w 841"/>
                    <a:gd name="T63" fmla="*/ 156624 h 1021"/>
                    <a:gd name="T64" fmla="*/ 208434 w 841"/>
                    <a:gd name="T65" fmla="*/ 0 h 10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41" h="1021">
                      <a:moveTo>
                        <a:pt x="478" y="0"/>
                      </a:moveTo>
                      <a:lnTo>
                        <a:pt x="478" y="0"/>
                      </a:lnTo>
                      <a:cubicBezTo>
                        <a:pt x="465" y="13"/>
                        <a:pt x="453" y="28"/>
                        <a:pt x="438" y="40"/>
                      </a:cubicBezTo>
                      <a:cubicBezTo>
                        <a:pt x="335" y="128"/>
                        <a:pt x="284" y="244"/>
                        <a:pt x="271" y="375"/>
                      </a:cubicBezTo>
                      <a:cubicBezTo>
                        <a:pt x="260" y="491"/>
                        <a:pt x="314" y="569"/>
                        <a:pt x="409" y="591"/>
                      </a:cubicBezTo>
                      <a:cubicBezTo>
                        <a:pt x="533" y="620"/>
                        <a:pt x="617" y="584"/>
                        <a:pt x="661" y="469"/>
                      </a:cubicBezTo>
                      <a:cubicBezTo>
                        <a:pt x="686" y="403"/>
                        <a:pt x="696" y="331"/>
                        <a:pt x="699" y="255"/>
                      </a:cubicBezTo>
                      <a:cubicBezTo>
                        <a:pt x="692" y="260"/>
                        <a:pt x="685" y="265"/>
                        <a:pt x="659" y="282"/>
                      </a:cubicBezTo>
                      <a:cubicBezTo>
                        <a:pt x="664" y="228"/>
                        <a:pt x="668" y="187"/>
                        <a:pt x="671" y="147"/>
                      </a:cubicBezTo>
                      <a:cubicBezTo>
                        <a:pt x="674" y="146"/>
                        <a:pt x="679" y="146"/>
                        <a:pt x="682" y="146"/>
                      </a:cubicBezTo>
                      <a:cubicBezTo>
                        <a:pt x="688" y="157"/>
                        <a:pt x="693" y="168"/>
                        <a:pt x="698" y="179"/>
                      </a:cubicBezTo>
                      <a:cubicBezTo>
                        <a:pt x="700" y="178"/>
                        <a:pt x="703" y="177"/>
                        <a:pt x="706" y="177"/>
                      </a:cubicBezTo>
                      <a:cubicBezTo>
                        <a:pt x="703" y="138"/>
                        <a:pt x="700" y="100"/>
                        <a:pt x="697" y="54"/>
                      </a:cubicBezTo>
                      <a:cubicBezTo>
                        <a:pt x="755" y="98"/>
                        <a:pt x="771" y="158"/>
                        <a:pt x="781" y="218"/>
                      </a:cubicBezTo>
                      <a:cubicBezTo>
                        <a:pt x="840" y="540"/>
                        <a:pt x="682" y="874"/>
                        <a:pt x="339" y="977"/>
                      </a:cubicBezTo>
                      <a:cubicBezTo>
                        <a:pt x="197" y="1020"/>
                        <a:pt x="118" y="979"/>
                        <a:pt x="64" y="842"/>
                      </a:cubicBezTo>
                      <a:cubicBezTo>
                        <a:pt x="0" y="676"/>
                        <a:pt x="26" y="517"/>
                        <a:pt x="92" y="359"/>
                      </a:cubicBezTo>
                      <a:cubicBezTo>
                        <a:pt x="167" y="182"/>
                        <a:pt x="304" y="71"/>
                        <a:pt x="478" y="0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1" name="Freeform 412">
                  <a:extLst>
                    <a:ext uri="{FF2B5EF4-FFF2-40B4-BE49-F238E27FC236}">
                      <a16:creationId xmlns:a16="http://schemas.microsoft.com/office/drawing/2014/main" xmlns="" id="{94D2CE73-93BA-284B-8D54-6A58C7A76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3566" y="163919"/>
                  <a:ext cx="1581454" cy="816690"/>
                </a:xfrm>
                <a:custGeom>
                  <a:avLst/>
                  <a:gdLst>
                    <a:gd name="T0" fmla="*/ 1284 w 3630"/>
                    <a:gd name="T1" fmla="*/ 0 h 1877"/>
                    <a:gd name="T2" fmla="*/ 1284 w 3630"/>
                    <a:gd name="T3" fmla="*/ 0 h 1877"/>
                    <a:gd name="T4" fmla="*/ 1670 w 3630"/>
                    <a:gd name="T5" fmla="*/ 218 h 1877"/>
                    <a:gd name="T6" fmla="*/ 1670 w 3630"/>
                    <a:gd name="T7" fmla="*/ 218 h 1877"/>
                    <a:gd name="T8" fmla="*/ 1813 w 3630"/>
                    <a:gd name="T9" fmla="*/ 245 h 1877"/>
                    <a:gd name="T10" fmla="*/ 1813 w 3630"/>
                    <a:gd name="T11" fmla="*/ 245 h 1877"/>
                    <a:gd name="T12" fmla="*/ 2447 w 3630"/>
                    <a:gd name="T13" fmla="*/ 246 h 1877"/>
                    <a:gd name="T14" fmla="*/ 2447 w 3630"/>
                    <a:gd name="T15" fmla="*/ 246 h 1877"/>
                    <a:gd name="T16" fmla="*/ 3551 w 3630"/>
                    <a:gd name="T17" fmla="*/ 648 h 1877"/>
                    <a:gd name="T18" fmla="*/ 3551 w 3630"/>
                    <a:gd name="T19" fmla="*/ 648 h 1877"/>
                    <a:gd name="T20" fmla="*/ 3629 w 3630"/>
                    <a:gd name="T21" fmla="*/ 713 h 1877"/>
                    <a:gd name="T22" fmla="*/ 3629 w 3630"/>
                    <a:gd name="T23" fmla="*/ 713 h 1877"/>
                    <a:gd name="T24" fmla="*/ 3390 w 3630"/>
                    <a:gd name="T25" fmla="*/ 594 h 1877"/>
                    <a:gd name="T26" fmla="*/ 3390 w 3630"/>
                    <a:gd name="T27" fmla="*/ 594 h 1877"/>
                    <a:gd name="T28" fmla="*/ 2541 w 3630"/>
                    <a:gd name="T29" fmla="*/ 320 h 1877"/>
                    <a:gd name="T30" fmla="*/ 2541 w 3630"/>
                    <a:gd name="T31" fmla="*/ 320 h 1877"/>
                    <a:gd name="T32" fmla="*/ 1724 w 3630"/>
                    <a:gd name="T33" fmla="*/ 342 h 1877"/>
                    <a:gd name="T34" fmla="*/ 1724 w 3630"/>
                    <a:gd name="T35" fmla="*/ 342 h 1877"/>
                    <a:gd name="T36" fmla="*/ 1183 w 3630"/>
                    <a:gd name="T37" fmla="*/ 568 h 1877"/>
                    <a:gd name="T38" fmla="*/ 1183 w 3630"/>
                    <a:gd name="T39" fmla="*/ 568 h 1877"/>
                    <a:gd name="T40" fmla="*/ 924 w 3630"/>
                    <a:gd name="T41" fmla="*/ 914 h 1877"/>
                    <a:gd name="T42" fmla="*/ 924 w 3630"/>
                    <a:gd name="T43" fmla="*/ 914 h 1877"/>
                    <a:gd name="T44" fmla="*/ 868 w 3630"/>
                    <a:gd name="T45" fmla="*/ 1049 h 1877"/>
                    <a:gd name="T46" fmla="*/ 868 w 3630"/>
                    <a:gd name="T47" fmla="*/ 1049 h 1877"/>
                    <a:gd name="T48" fmla="*/ 844 w 3630"/>
                    <a:gd name="T49" fmla="*/ 1041 h 1877"/>
                    <a:gd name="T50" fmla="*/ 844 w 3630"/>
                    <a:gd name="T51" fmla="*/ 1041 h 1877"/>
                    <a:gd name="T52" fmla="*/ 954 w 3630"/>
                    <a:gd name="T53" fmla="*/ 712 h 1877"/>
                    <a:gd name="T54" fmla="*/ 954 w 3630"/>
                    <a:gd name="T55" fmla="*/ 712 h 1877"/>
                    <a:gd name="T56" fmla="*/ 21 w 3630"/>
                    <a:gd name="T57" fmla="*/ 1876 h 1877"/>
                    <a:gd name="T58" fmla="*/ 21 w 3630"/>
                    <a:gd name="T59" fmla="*/ 1876 h 1877"/>
                    <a:gd name="T60" fmla="*/ 0 w 3630"/>
                    <a:gd name="T61" fmla="*/ 1865 h 1877"/>
                    <a:gd name="T62" fmla="*/ 0 w 3630"/>
                    <a:gd name="T63" fmla="*/ 1865 h 1877"/>
                    <a:gd name="T64" fmla="*/ 64 w 3630"/>
                    <a:gd name="T65" fmla="*/ 1668 h 1877"/>
                    <a:gd name="T66" fmla="*/ 64 w 3630"/>
                    <a:gd name="T67" fmla="*/ 1668 h 1877"/>
                    <a:gd name="T68" fmla="*/ 151 w 3630"/>
                    <a:gd name="T69" fmla="*/ 1469 h 1877"/>
                    <a:gd name="T70" fmla="*/ 151 w 3630"/>
                    <a:gd name="T71" fmla="*/ 1469 h 1877"/>
                    <a:gd name="T72" fmla="*/ 257 w 3630"/>
                    <a:gd name="T73" fmla="*/ 1288 h 1877"/>
                    <a:gd name="T74" fmla="*/ 257 w 3630"/>
                    <a:gd name="T75" fmla="*/ 1288 h 1877"/>
                    <a:gd name="T76" fmla="*/ 383 w 3630"/>
                    <a:gd name="T77" fmla="*/ 1107 h 1877"/>
                    <a:gd name="T78" fmla="*/ 383 w 3630"/>
                    <a:gd name="T79" fmla="*/ 1107 h 1877"/>
                    <a:gd name="T80" fmla="*/ 113 w 3630"/>
                    <a:gd name="T81" fmla="*/ 1068 h 1877"/>
                    <a:gd name="T82" fmla="*/ 113 w 3630"/>
                    <a:gd name="T83" fmla="*/ 1068 h 1877"/>
                    <a:gd name="T84" fmla="*/ 113 w 3630"/>
                    <a:gd name="T85" fmla="*/ 1049 h 1877"/>
                    <a:gd name="T86" fmla="*/ 113 w 3630"/>
                    <a:gd name="T87" fmla="*/ 1049 h 1877"/>
                    <a:gd name="T88" fmla="*/ 314 w 3630"/>
                    <a:gd name="T89" fmla="*/ 1045 h 1877"/>
                    <a:gd name="T90" fmla="*/ 314 w 3630"/>
                    <a:gd name="T91" fmla="*/ 1045 h 1877"/>
                    <a:gd name="T92" fmla="*/ 528 w 3630"/>
                    <a:gd name="T93" fmla="*/ 965 h 1877"/>
                    <a:gd name="T94" fmla="*/ 528 w 3630"/>
                    <a:gd name="T95" fmla="*/ 965 h 1877"/>
                    <a:gd name="T96" fmla="*/ 1088 w 3630"/>
                    <a:gd name="T97" fmla="*/ 532 h 1877"/>
                    <a:gd name="T98" fmla="*/ 1088 w 3630"/>
                    <a:gd name="T99" fmla="*/ 532 h 1877"/>
                    <a:gd name="T100" fmla="*/ 1636 w 3630"/>
                    <a:gd name="T101" fmla="*/ 288 h 1877"/>
                    <a:gd name="T102" fmla="*/ 1636 w 3630"/>
                    <a:gd name="T103" fmla="*/ 288 h 1877"/>
                    <a:gd name="T104" fmla="*/ 1672 w 3630"/>
                    <a:gd name="T105" fmla="*/ 271 h 1877"/>
                    <a:gd name="T106" fmla="*/ 1672 w 3630"/>
                    <a:gd name="T107" fmla="*/ 271 h 1877"/>
                    <a:gd name="T108" fmla="*/ 1277 w 3630"/>
                    <a:gd name="T109" fmla="*/ 10 h 1877"/>
                    <a:gd name="T110" fmla="*/ 1277 w 3630"/>
                    <a:gd name="T111" fmla="*/ 10 h 1877"/>
                    <a:gd name="T112" fmla="*/ 1284 w 3630"/>
                    <a:gd name="T113" fmla="*/ 0 h 18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30" h="1877">
                      <a:moveTo>
                        <a:pt x="1284" y="0"/>
                      </a:moveTo>
                      <a:lnTo>
                        <a:pt x="1284" y="0"/>
                      </a:lnTo>
                      <a:cubicBezTo>
                        <a:pt x="1412" y="73"/>
                        <a:pt x="1539" y="150"/>
                        <a:pt x="1670" y="218"/>
                      </a:cubicBezTo>
                      <a:lnTo>
                        <a:pt x="1670" y="218"/>
                      </a:lnTo>
                      <a:cubicBezTo>
                        <a:pt x="1712" y="239"/>
                        <a:pt x="1768" y="254"/>
                        <a:pt x="1813" y="245"/>
                      </a:cubicBezTo>
                      <a:lnTo>
                        <a:pt x="1813" y="245"/>
                      </a:lnTo>
                      <a:cubicBezTo>
                        <a:pt x="2025" y="205"/>
                        <a:pt x="2236" y="219"/>
                        <a:pt x="2447" y="246"/>
                      </a:cubicBezTo>
                      <a:lnTo>
                        <a:pt x="2447" y="246"/>
                      </a:lnTo>
                      <a:cubicBezTo>
                        <a:pt x="2844" y="299"/>
                        <a:pt x="3208" y="446"/>
                        <a:pt x="3551" y="648"/>
                      </a:cubicBezTo>
                      <a:lnTo>
                        <a:pt x="3551" y="648"/>
                      </a:lnTo>
                      <a:cubicBezTo>
                        <a:pt x="3580" y="665"/>
                        <a:pt x="3607" y="684"/>
                        <a:pt x="3629" y="713"/>
                      </a:cubicBezTo>
                      <a:lnTo>
                        <a:pt x="3629" y="713"/>
                      </a:lnTo>
                      <a:cubicBezTo>
                        <a:pt x="3550" y="673"/>
                        <a:pt x="3471" y="631"/>
                        <a:pt x="3390" y="594"/>
                      </a:cubicBezTo>
                      <a:lnTo>
                        <a:pt x="3390" y="594"/>
                      </a:lnTo>
                      <a:cubicBezTo>
                        <a:pt x="3118" y="469"/>
                        <a:pt x="2837" y="374"/>
                        <a:pt x="2541" y="320"/>
                      </a:cubicBezTo>
                      <a:lnTo>
                        <a:pt x="2541" y="320"/>
                      </a:lnTo>
                      <a:cubicBezTo>
                        <a:pt x="2265" y="271"/>
                        <a:pt x="1993" y="279"/>
                        <a:pt x="1724" y="342"/>
                      </a:cubicBezTo>
                      <a:lnTo>
                        <a:pt x="1724" y="342"/>
                      </a:lnTo>
                      <a:cubicBezTo>
                        <a:pt x="1533" y="386"/>
                        <a:pt x="1348" y="460"/>
                        <a:pt x="1183" y="568"/>
                      </a:cubicBezTo>
                      <a:lnTo>
                        <a:pt x="1183" y="568"/>
                      </a:lnTo>
                      <a:cubicBezTo>
                        <a:pt x="1059" y="651"/>
                        <a:pt x="975" y="772"/>
                        <a:pt x="924" y="914"/>
                      </a:cubicBezTo>
                      <a:lnTo>
                        <a:pt x="924" y="914"/>
                      </a:lnTo>
                      <a:cubicBezTo>
                        <a:pt x="908" y="960"/>
                        <a:pt x="887" y="1004"/>
                        <a:pt x="868" y="1049"/>
                      </a:cubicBezTo>
                      <a:lnTo>
                        <a:pt x="868" y="1049"/>
                      </a:lnTo>
                      <a:cubicBezTo>
                        <a:pt x="860" y="1046"/>
                        <a:pt x="852" y="1044"/>
                        <a:pt x="844" y="1041"/>
                      </a:cubicBezTo>
                      <a:lnTo>
                        <a:pt x="844" y="1041"/>
                      </a:lnTo>
                      <a:cubicBezTo>
                        <a:pt x="880" y="935"/>
                        <a:pt x="914" y="830"/>
                        <a:pt x="954" y="712"/>
                      </a:cubicBezTo>
                      <a:lnTo>
                        <a:pt x="954" y="712"/>
                      </a:lnTo>
                      <a:cubicBezTo>
                        <a:pt x="546" y="1030"/>
                        <a:pt x="188" y="1375"/>
                        <a:pt x="21" y="1876"/>
                      </a:cubicBezTo>
                      <a:lnTo>
                        <a:pt x="21" y="1876"/>
                      </a:lnTo>
                      <a:cubicBezTo>
                        <a:pt x="14" y="1872"/>
                        <a:pt x="7" y="1869"/>
                        <a:pt x="0" y="1865"/>
                      </a:cubicBezTo>
                      <a:lnTo>
                        <a:pt x="0" y="1865"/>
                      </a:lnTo>
                      <a:cubicBezTo>
                        <a:pt x="21" y="1799"/>
                        <a:pt x="39" y="1733"/>
                        <a:pt x="64" y="1668"/>
                      </a:cubicBezTo>
                      <a:lnTo>
                        <a:pt x="64" y="1668"/>
                      </a:lnTo>
                      <a:cubicBezTo>
                        <a:pt x="90" y="1600"/>
                        <a:pt x="118" y="1534"/>
                        <a:pt x="151" y="1469"/>
                      </a:cubicBezTo>
                      <a:lnTo>
                        <a:pt x="151" y="1469"/>
                      </a:lnTo>
                      <a:cubicBezTo>
                        <a:pt x="183" y="1407"/>
                        <a:pt x="218" y="1347"/>
                        <a:pt x="257" y="1288"/>
                      </a:cubicBezTo>
                      <a:lnTo>
                        <a:pt x="257" y="1288"/>
                      </a:lnTo>
                      <a:cubicBezTo>
                        <a:pt x="295" y="1228"/>
                        <a:pt x="338" y="1171"/>
                        <a:pt x="383" y="1107"/>
                      </a:cubicBezTo>
                      <a:lnTo>
                        <a:pt x="383" y="1107"/>
                      </a:lnTo>
                      <a:cubicBezTo>
                        <a:pt x="290" y="1094"/>
                        <a:pt x="201" y="1081"/>
                        <a:pt x="113" y="1068"/>
                      </a:cubicBezTo>
                      <a:lnTo>
                        <a:pt x="113" y="1068"/>
                      </a:lnTo>
                      <a:cubicBezTo>
                        <a:pt x="113" y="1062"/>
                        <a:pt x="113" y="1055"/>
                        <a:pt x="113" y="1049"/>
                      </a:cubicBezTo>
                      <a:lnTo>
                        <a:pt x="113" y="1049"/>
                      </a:lnTo>
                      <a:cubicBezTo>
                        <a:pt x="180" y="1047"/>
                        <a:pt x="248" y="1037"/>
                        <a:pt x="314" y="1045"/>
                      </a:cubicBezTo>
                      <a:lnTo>
                        <a:pt x="314" y="1045"/>
                      </a:lnTo>
                      <a:cubicBezTo>
                        <a:pt x="403" y="1056"/>
                        <a:pt x="462" y="1032"/>
                        <a:pt x="528" y="965"/>
                      </a:cubicBezTo>
                      <a:lnTo>
                        <a:pt x="528" y="965"/>
                      </a:lnTo>
                      <a:cubicBezTo>
                        <a:pt x="693" y="796"/>
                        <a:pt x="884" y="654"/>
                        <a:pt x="1088" y="532"/>
                      </a:cubicBezTo>
                      <a:lnTo>
                        <a:pt x="1088" y="532"/>
                      </a:lnTo>
                      <a:cubicBezTo>
                        <a:pt x="1261" y="428"/>
                        <a:pt x="1444" y="350"/>
                        <a:pt x="1636" y="288"/>
                      </a:cubicBezTo>
                      <a:lnTo>
                        <a:pt x="1636" y="288"/>
                      </a:lnTo>
                      <a:cubicBezTo>
                        <a:pt x="1643" y="286"/>
                        <a:pt x="1649" y="282"/>
                        <a:pt x="1672" y="271"/>
                      </a:cubicBezTo>
                      <a:lnTo>
                        <a:pt x="1672" y="271"/>
                      </a:lnTo>
                      <a:cubicBezTo>
                        <a:pt x="1533" y="180"/>
                        <a:pt x="1405" y="95"/>
                        <a:pt x="1277" y="10"/>
                      </a:cubicBezTo>
                      <a:lnTo>
                        <a:pt x="1277" y="10"/>
                      </a:lnTo>
                      <a:cubicBezTo>
                        <a:pt x="1280" y="7"/>
                        <a:pt x="1281" y="3"/>
                        <a:pt x="1284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2" name="Freeform 413">
                  <a:extLst>
                    <a:ext uri="{FF2B5EF4-FFF2-40B4-BE49-F238E27FC236}">
                      <a16:creationId xmlns:a16="http://schemas.microsoft.com/office/drawing/2014/main" xmlns="" id="{F6CF6A2E-36B9-304A-A6A0-F6D4E5E1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1441" y="-618359"/>
                  <a:ext cx="249600" cy="681599"/>
                </a:xfrm>
                <a:custGeom>
                  <a:avLst/>
                  <a:gdLst>
                    <a:gd name="T0" fmla="*/ 242182 w 572"/>
                    <a:gd name="T1" fmla="*/ 681164 h 1566"/>
                    <a:gd name="T2" fmla="*/ 242182 w 572"/>
                    <a:gd name="T3" fmla="*/ 681164 h 1566"/>
                    <a:gd name="T4" fmla="*/ 75055 w 572"/>
                    <a:gd name="T5" fmla="*/ 452223 h 1566"/>
                    <a:gd name="T6" fmla="*/ 75055 w 572"/>
                    <a:gd name="T7" fmla="*/ 452223 h 1566"/>
                    <a:gd name="T8" fmla="*/ 10473 w 572"/>
                    <a:gd name="T9" fmla="*/ 134927 h 1566"/>
                    <a:gd name="T10" fmla="*/ 10473 w 572"/>
                    <a:gd name="T11" fmla="*/ 134927 h 1566"/>
                    <a:gd name="T12" fmla="*/ 60218 w 572"/>
                    <a:gd name="T13" fmla="*/ 22198 h 1566"/>
                    <a:gd name="T14" fmla="*/ 60218 w 572"/>
                    <a:gd name="T15" fmla="*/ 22198 h 1566"/>
                    <a:gd name="T16" fmla="*/ 104291 w 572"/>
                    <a:gd name="T17" fmla="*/ 3917 h 1566"/>
                    <a:gd name="T18" fmla="*/ 104291 w 572"/>
                    <a:gd name="T19" fmla="*/ 3917 h 1566"/>
                    <a:gd name="T20" fmla="*/ 138327 w 572"/>
                    <a:gd name="T21" fmla="*/ 44395 h 1566"/>
                    <a:gd name="T22" fmla="*/ 138327 w 572"/>
                    <a:gd name="T23" fmla="*/ 44395 h 1566"/>
                    <a:gd name="T24" fmla="*/ 131782 w 572"/>
                    <a:gd name="T25" fmla="*/ 100107 h 1566"/>
                    <a:gd name="T26" fmla="*/ 131782 w 572"/>
                    <a:gd name="T27" fmla="*/ 100107 h 1566"/>
                    <a:gd name="T28" fmla="*/ 181091 w 572"/>
                    <a:gd name="T29" fmla="*/ 576704 h 1566"/>
                    <a:gd name="T30" fmla="*/ 181091 w 572"/>
                    <a:gd name="T31" fmla="*/ 576704 h 1566"/>
                    <a:gd name="T32" fmla="*/ 249164 w 572"/>
                    <a:gd name="T33" fmla="*/ 675941 h 1566"/>
                    <a:gd name="T34" fmla="*/ 249164 w 572"/>
                    <a:gd name="T35" fmla="*/ 675941 h 1566"/>
                    <a:gd name="T36" fmla="*/ 242182 w 572"/>
                    <a:gd name="T37" fmla="*/ 681164 h 156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572" h="1566">
                      <a:moveTo>
                        <a:pt x="555" y="1565"/>
                      </a:moveTo>
                      <a:lnTo>
                        <a:pt x="555" y="1565"/>
                      </a:lnTo>
                      <a:cubicBezTo>
                        <a:pt x="406" y="1405"/>
                        <a:pt x="281" y="1228"/>
                        <a:pt x="172" y="1039"/>
                      </a:cubicBezTo>
                      <a:cubicBezTo>
                        <a:pt x="39" y="811"/>
                        <a:pt x="0" y="567"/>
                        <a:pt x="24" y="310"/>
                      </a:cubicBezTo>
                      <a:cubicBezTo>
                        <a:pt x="33" y="212"/>
                        <a:pt x="66" y="120"/>
                        <a:pt x="138" y="51"/>
                      </a:cubicBezTo>
                      <a:cubicBezTo>
                        <a:pt x="163" y="26"/>
                        <a:pt x="213" y="0"/>
                        <a:pt x="239" y="9"/>
                      </a:cubicBezTo>
                      <a:cubicBezTo>
                        <a:pt x="273" y="22"/>
                        <a:pt x="308" y="66"/>
                        <a:pt x="317" y="102"/>
                      </a:cubicBezTo>
                      <a:cubicBezTo>
                        <a:pt x="328" y="141"/>
                        <a:pt x="317" y="190"/>
                        <a:pt x="302" y="230"/>
                      </a:cubicBezTo>
                      <a:cubicBezTo>
                        <a:pt x="159" y="614"/>
                        <a:pt x="208" y="978"/>
                        <a:pt x="415" y="1325"/>
                      </a:cubicBezTo>
                      <a:cubicBezTo>
                        <a:pt x="462" y="1404"/>
                        <a:pt x="519" y="1477"/>
                        <a:pt x="571" y="1553"/>
                      </a:cubicBezTo>
                      <a:cubicBezTo>
                        <a:pt x="566" y="1557"/>
                        <a:pt x="560" y="1561"/>
                        <a:pt x="555" y="1565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3" name="Freeform 414">
                  <a:extLst>
                    <a:ext uri="{FF2B5EF4-FFF2-40B4-BE49-F238E27FC236}">
                      <a16:creationId xmlns:a16="http://schemas.microsoft.com/office/drawing/2014/main" xmlns="" id="{7D875165-3851-2445-B7F7-0A3EAC906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4073" y="-356481"/>
                  <a:ext cx="406374" cy="488412"/>
                </a:xfrm>
                <a:custGeom>
                  <a:avLst/>
                  <a:gdLst>
                    <a:gd name="T0" fmla="*/ 931 w 932"/>
                    <a:gd name="T1" fmla="*/ 1120 h 1121"/>
                    <a:gd name="T2" fmla="*/ 931 w 932"/>
                    <a:gd name="T3" fmla="*/ 1120 h 1121"/>
                    <a:gd name="T4" fmla="*/ 592 w 932"/>
                    <a:gd name="T5" fmla="*/ 909 h 1121"/>
                    <a:gd name="T6" fmla="*/ 592 w 932"/>
                    <a:gd name="T7" fmla="*/ 909 h 1121"/>
                    <a:gd name="T8" fmla="*/ 87 w 932"/>
                    <a:gd name="T9" fmla="*/ 348 h 1121"/>
                    <a:gd name="T10" fmla="*/ 87 w 932"/>
                    <a:gd name="T11" fmla="*/ 348 h 1121"/>
                    <a:gd name="T12" fmla="*/ 19 w 932"/>
                    <a:gd name="T13" fmla="*/ 228 h 1121"/>
                    <a:gd name="T14" fmla="*/ 19 w 932"/>
                    <a:gd name="T15" fmla="*/ 228 h 1121"/>
                    <a:gd name="T16" fmla="*/ 0 w 932"/>
                    <a:gd name="T17" fmla="*/ 141 h 1121"/>
                    <a:gd name="T18" fmla="*/ 0 w 932"/>
                    <a:gd name="T19" fmla="*/ 141 h 1121"/>
                    <a:gd name="T20" fmla="*/ 72 w 932"/>
                    <a:gd name="T21" fmla="*/ 20 h 1121"/>
                    <a:gd name="T22" fmla="*/ 72 w 932"/>
                    <a:gd name="T23" fmla="*/ 20 h 1121"/>
                    <a:gd name="T24" fmla="*/ 187 w 932"/>
                    <a:gd name="T25" fmla="*/ 74 h 1121"/>
                    <a:gd name="T26" fmla="*/ 187 w 932"/>
                    <a:gd name="T27" fmla="*/ 74 h 1121"/>
                    <a:gd name="T28" fmla="*/ 334 w 932"/>
                    <a:gd name="T29" fmla="*/ 367 h 1121"/>
                    <a:gd name="T30" fmla="*/ 334 w 932"/>
                    <a:gd name="T31" fmla="*/ 367 h 1121"/>
                    <a:gd name="T32" fmla="*/ 931 w 932"/>
                    <a:gd name="T33" fmla="*/ 1120 h 1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2" h="1121">
                      <a:moveTo>
                        <a:pt x="931" y="1120"/>
                      </a:moveTo>
                      <a:lnTo>
                        <a:pt x="931" y="1120"/>
                      </a:lnTo>
                      <a:cubicBezTo>
                        <a:pt x="803" y="1073"/>
                        <a:pt x="692" y="998"/>
                        <a:pt x="592" y="909"/>
                      </a:cubicBezTo>
                      <a:lnTo>
                        <a:pt x="592" y="909"/>
                      </a:lnTo>
                      <a:cubicBezTo>
                        <a:pt x="404" y="740"/>
                        <a:pt x="228" y="560"/>
                        <a:pt x="87" y="348"/>
                      </a:cubicBezTo>
                      <a:lnTo>
                        <a:pt x="87" y="348"/>
                      </a:lnTo>
                      <a:cubicBezTo>
                        <a:pt x="62" y="310"/>
                        <a:pt x="39" y="270"/>
                        <a:pt x="19" y="228"/>
                      </a:cubicBezTo>
                      <a:lnTo>
                        <a:pt x="19" y="228"/>
                      </a:lnTo>
                      <a:cubicBezTo>
                        <a:pt x="7" y="202"/>
                        <a:pt x="0" y="171"/>
                        <a:pt x="0" y="141"/>
                      </a:cubicBezTo>
                      <a:lnTo>
                        <a:pt x="0" y="141"/>
                      </a:lnTo>
                      <a:cubicBezTo>
                        <a:pt x="1" y="89"/>
                        <a:pt x="19" y="40"/>
                        <a:pt x="72" y="20"/>
                      </a:cubicBezTo>
                      <a:lnTo>
                        <a:pt x="72" y="20"/>
                      </a:lnTo>
                      <a:cubicBezTo>
                        <a:pt x="125" y="0"/>
                        <a:pt x="165" y="34"/>
                        <a:pt x="187" y="74"/>
                      </a:cubicBezTo>
                      <a:lnTo>
                        <a:pt x="187" y="74"/>
                      </a:lnTo>
                      <a:cubicBezTo>
                        <a:pt x="241" y="169"/>
                        <a:pt x="286" y="269"/>
                        <a:pt x="334" y="367"/>
                      </a:cubicBezTo>
                      <a:lnTo>
                        <a:pt x="334" y="367"/>
                      </a:lnTo>
                      <a:cubicBezTo>
                        <a:pt x="477" y="662"/>
                        <a:pt x="656" y="928"/>
                        <a:pt x="931" y="1120"/>
                      </a:cubicBezTo>
                    </a:path>
                  </a:pathLst>
                </a:cu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4" name="Freeform 415">
                  <a:extLst>
                    <a:ext uri="{FF2B5EF4-FFF2-40B4-BE49-F238E27FC236}">
                      <a16:creationId xmlns:a16="http://schemas.microsoft.com/office/drawing/2014/main" xmlns="" id="{567EED05-5200-8A4C-B037-B5B3796C8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5841" y="535561"/>
                  <a:ext cx="266879" cy="207360"/>
                </a:xfrm>
                <a:custGeom>
                  <a:avLst/>
                  <a:gdLst>
                    <a:gd name="T0" fmla="*/ 266445 w 615"/>
                    <a:gd name="T1" fmla="*/ 57503 h 476"/>
                    <a:gd name="T2" fmla="*/ 266445 w 615"/>
                    <a:gd name="T3" fmla="*/ 57503 h 476"/>
                    <a:gd name="T4" fmla="*/ 170976 w 615"/>
                    <a:gd name="T5" fmla="*/ 59681 h 476"/>
                    <a:gd name="T6" fmla="*/ 170976 w 615"/>
                    <a:gd name="T7" fmla="*/ 59681 h 476"/>
                    <a:gd name="T8" fmla="*/ 145373 w 615"/>
                    <a:gd name="T9" fmla="*/ 63602 h 476"/>
                    <a:gd name="T10" fmla="*/ 145373 w 615"/>
                    <a:gd name="T11" fmla="*/ 63602 h 476"/>
                    <a:gd name="T12" fmla="*/ 94167 w 615"/>
                    <a:gd name="T13" fmla="*/ 104116 h 476"/>
                    <a:gd name="T14" fmla="*/ 94167 w 615"/>
                    <a:gd name="T15" fmla="*/ 104116 h 476"/>
                    <a:gd name="T16" fmla="*/ 132355 w 615"/>
                    <a:gd name="T17" fmla="*/ 140709 h 476"/>
                    <a:gd name="T18" fmla="*/ 132355 w 615"/>
                    <a:gd name="T19" fmla="*/ 140709 h 476"/>
                    <a:gd name="T20" fmla="*/ 247785 w 615"/>
                    <a:gd name="T21" fmla="*/ 148550 h 476"/>
                    <a:gd name="T22" fmla="*/ 247785 w 615"/>
                    <a:gd name="T23" fmla="*/ 148550 h 476"/>
                    <a:gd name="T24" fmla="*/ 83752 w 615"/>
                    <a:gd name="T25" fmla="*/ 196905 h 476"/>
                    <a:gd name="T26" fmla="*/ 83752 w 615"/>
                    <a:gd name="T27" fmla="*/ 196905 h 476"/>
                    <a:gd name="T28" fmla="*/ 2170 w 615"/>
                    <a:gd name="T29" fmla="*/ 111521 h 476"/>
                    <a:gd name="T30" fmla="*/ 2170 w 615"/>
                    <a:gd name="T31" fmla="*/ 111521 h 476"/>
                    <a:gd name="T32" fmla="*/ 70734 w 615"/>
                    <a:gd name="T33" fmla="*/ 23524 h 476"/>
                    <a:gd name="T34" fmla="*/ 70734 w 615"/>
                    <a:gd name="T35" fmla="*/ 23524 h 476"/>
                    <a:gd name="T36" fmla="*/ 266445 w 615"/>
                    <a:gd name="T37" fmla="*/ 57503 h 4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15" h="476">
                      <a:moveTo>
                        <a:pt x="614" y="132"/>
                      </a:moveTo>
                      <a:lnTo>
                        <a:pt x="614" y="132"/>
                      </a:lnTo>
                      <a:cubicBezTo>
                        <a:pt x="537" y="133"/>
                        <a:pt x="465" y="134"/>
                        <a:pt x="394" y="137"/>
                      </a:cubicBezTo>
                      <a:cubicBezTo>
                        <a:pt x="374" y="137"/>
                        <a:pt x="350" y="135"/>
                        <a:pt x="335" y="146"/>
                      </a:cubicBezTo>
                      <a:cubicBezTo>
                        <a:pt x="294" y="174"/>
                        <a:pt x="256" y="208"/>
                        <a:pt x="217" y="239"/>
                      </a:cubicBezTo>
                      <a:cubicBezTo>
                        <a:pt x="246" y="268"/>
                        <a:pt x="271" y="302"/>
                        <a:pt x="305" y="323"/>
                      </a:cubicBezTo>
                      <a:cubicBezTo>
                        <a:pt x="388" y="374"/>
                        <a:pt x="479" y="367"/>
                        <a:pt x="571" y="341"/>
                      </a:cubicBezTo>
                      <a:cubicBezTo>
                        <a:pt x="456" y="416"/>
                        <a:pt x="336" y="475"/>
                        <a:pt x="193" y="452"/>
                      </a:cubicBezTo>
                      <a:cubicBezTo>
                        <a:pt x="86" y="435"/>
                        <a:pt x="11" y="355"/>
                        <a:pt x="5" y="256"/>
                      </a:cubicBezTo>
                      <a:cubicBezTo>
                        <a:pt x="0" y="167"/>
                        <a:pt x="62" y="87"/>
                        <a:pt x="163" y="54"/>
                      </a:cubicBezTo>
                      <a:cubicBezTo>
                        <a:pt x="326" y="0"/>
                        <a:pt x="472" y="44"/>
                        <a:pt x="614" y="132"/>
                      </a:cubicBezTo>
                    </a:path>
                  </a:pathLst>
                </a:custGeom>
                <a:solidFill>
                  <a:schemeClr val="accent2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35" name="Freeform 416">
                  <a:extLst>
                    <a:ext uri="{FF2B5EF4-FFF2-40B4-BE49-F238E27FC236}">
                      <a16:creationId xmlns:a16="http://schemas.microsoft.com/office/drawing/2014/main" xmlns="" id="{4F12DFA9-C43F-C54F-9AF7-C4D33AFB0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5526" y="594355"/>
                  <a:ext cx="332306" cy="150127"/>
                </a:xfrm>
                <a:custGeom>
                  <a:avLst/>
                  <a:gdLst>
                    <a:gd name="T0" fmla="*/ 0 w 763"/>
                    <a:gd name="T1" fmla="*/ 86 h 342"/>
                    <a:gd name="T2" fmla="*/ 0 w 763"/>
                    <a:gd name="T3" fmla="*/ 86 h 342"/>
                    <a:gd name="T4" fmla="*/ 389 w 763"/>
                    <a:gd name="T5" fmla="*/ 22 h 342"/>
                    <a:gd name="T6" fmla="*/ 389 w 763"/>
                    <a:gd name="T7" fmla="*/ 22 h 342"/>
                    <a:gd name="T8" fmla="*/ 730 w 763"/>
                    <a:gd name="T9" fmla="*/ 202 h 342"/>
                    <a:gd name="T10" fmla="*/ 730 w 763"/>
                    <a:gd name="T11" fmla="*/ 202 h 342"/>
                    <a:gd name="T12" fmla="*/ 750 w 763"/>
                    <a:gd name="T13" fmla="*/ 293 h 342"/>
                    <a:gd name="T14" fmla="*/ 750 w 763"/>
                    <a:gd name="T15" fmla="*/ 293 h 342"/>
                    <a:gd name="T16" fmla="*/ 655 w 763"/>
                    <a:gd name="T17" fmla="*/ 335 h 342"/>
                    <a:gd name="T18" fmla="*/ 655 w 763"/>
                    <a:gd name="T19" fmla="*/ 335 h 342"/>
                    <a:gd name="T20" fmla="*/ 458 w 763"/>
                    <a:gd name="T21" fmla="*/ 273 h 342"/>
                    <a:gd name="T22" fmla="*/ 458 w 763"/>
                    <a:gd name="T23" fmla="*/ 273 h 342"/>
                    <a:gd name="T24" fmla="*/ 0 w 763"/>
                    <a:gd name="T25" fmla="*/ 86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3" h="342">
                      <a:moveTo>
                        <a:pt x="0" y="86"/>
                      </a:moveTo>
                      <a:lnTo>
                        <a:pt x="0" y="86"/>
                      </a:lnTo>
                      <a:cubicBezTo>
                        <a:pt x="130" y="49"/>
                        <a:pt x="255" y="0"/>
                        <a:pt x="389" y="22"/>
                      </a:cubicBezTo>
                      <a:lnTo>
                        <a:pt x="389" y="22"/>
                      </a:lnTo>
                      <a:cubicBezTo>
                        <a:pt x="522" y="45"/>
                        <a:pt x="648" y="84"/>
                        <a:pt x="730" y="202"/>
                      </a:cubicBezTo>
                      <a:lnTo>
                        <a:pt x="730" y="202"/>
                      </a:lnTo>
                      <a:cubicBezTo>
                        <a:pt x="747" y="226"/>
                        <a:pt x="762" y="275"/>
                        <a:pt x="750" y="293"/>
                      </a:cubicBezTo>
                      <a:lnTo>
                        <a:pt x="750" y="293"/>
                      </a:lnTo>
                      <a:cubicBezTo>
                        <a:pt x="732" y="318"/>
                        <a:pt x="685" y="341"/>
                        <a:pt x="655" y="335"/>
                      </a:cubicBezTo>
                      <a:lnTo>
                        <a:pt x="655" y="335"/>
                      </a:lnTo>
                      <a:cubicBezTo>
                        <a:pt x="588" y="324"/>
                        <a:pt x="517" y="306"/>
                        <a:pt x="458" y="273"/>
                      </a:cubicBezTo>
                      <a:lnTo>
                        <a:pt x="458" y="273"/>
                      </a:lnTo>
                      <a:cubicBezTo>
                        <a:pt x="313" y="190"/>
                        <a:pt x="176" y="95"/>
                        <a:pt x="0" y="8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6" name="Freeform 417">
                  <a:extLst>
                    <a:ext uri="{FF2B5EF4-FFF2-40B4-BE49-F238E27FC236}">
                      <a16:creationId xmlns:a16="http://schemas.microsoft.com/office/drawing/2014/main" xmlns="" id="{624B8FEF-0CA7-1A47-BFD6-9153EDA26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8126" y="1068634"/>
                  <a:ext cx="118108" cy="408344"/>
                </a:xfrm>
                <a:custGeom>
                  <a:avLst/>
                  <a:gdLst>
                    <a:gd name="T0" fmla="*/ 53 w 269"/>
                    <a:gd name="T1" fmla="*/ 0 h 933"/>
                    <a:gd name="T2" fmla="*/ 53 w 269"/>
                    <a:gd name="T3" fmla="*/ 0 h 933"/>
                    <a:gd name="T4" fmla="*/ 261 w 269"/>
                    <a:gd name="T5" fmla="*/ 520 h 933"/>
                    <a:gd name="T6" fmla="*/ 261 w 269"/>
                    <a:gd name="T7" fmla="*/ 520 h 933"/>
                    <a:gd name="T8" fmla="*/ 192 w 269"/>
                    <a:gd name="T9" fmla="*/ 836 h 933"/>
                    <a:gd name="T10" fmla="*/ 192 w 269"/>
                    <a:gd name="T11" fmla="*/ 836 h 933"/>
                    <a:gd name="T12" fmla="*/ 150 w 269"/>
                    <a:gd name="T13" fmla="*/ 886 h 933"/>
                    <a:gd name="T14" fmla="*/ 150 w 269"/>
                    <a:gd name="T15" fmla="*/ 886 h 933"/>
                    <a:gd name="T16" fmla="*/ 41 w 269"/>
                    <a:gd name="T17" fmla="*/ 905 h 933"/>
                    <a:gd name="T18" fmla="*/ 41 w 269"/>
                    <a:gd name="T19" fmla="*/ 905 h 933"/>
                    <a:gd name="T20" fmla="*/ 14 w 269"/>
                    <a:gd name="T21" fmla="*/ 798 h 933"/>
                    <a:gd name="T22" fmla="*/ 14 w 269"/>
                    <a:gd name="T23" fmla="*/ 798 h 933"/>
                    <a:gd name="T24" fmla="*/ 71 w 269"/>
                    <a:gd name="T25" fmla="*/ 622 h 933"/>
                    <a:gd name="T26" fmla="*/ 71 w 269"/>
                    <a:gd name="T27" fmla="*/ 622 h 933"/>
                    <a:gd name="T28" fmla="*/ 53 w 269"/>
                    <a:gd name="T29" fmla="*/ 0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9" h="933">
                      <a:moveTo>
                        <a:pt x="53" y="0"/>
                      </a:moveTo>
                      <a:lnTo>
                        <a:pt x="53" y="0"/>
                      </a:lnTo>
                      <a:cubicBezTo>
                        <a:pt x="213" y="151"/>
                        <a:pt x="249" y="331"/>
                        <a:pt x="261" y="520"/>
                      </a:cubicBezTo>
                      <a:lnTo>
                        <a:pt x="261" y="520"/>
                      </a:lnTo>
                      <a:cubicBezTo>
                        <a:pt x="268" y="631"/>
                        <a:pt x="255" y="739"/>
                        <a:pt x="192" y="836"/>
                      </a:cubicBezTo>
                      <a:lnTo>
                        <a:pt x="192" y="836"/>
                      </a:lnTo>
                      <a:cubicBezTo>
                        <a:pt x="180" y="854"/>
                        <a:pt x="167" y="872"/>
                        <a:pt x="150" y="886"/>
                      </a:cubicBezTo>
                      <a:lnTo>
                        <a:pt x="150" y="886"/>
                      </a:lnTo>
                      <a:cubicBezTo>
                        <a:pt x="118" y="913"/>
                        <a:pt x="82" y="932"/>
                        <a:pt x="41" y="905"/>
                      </a:cubicBezTo>
                      <a:lnTo>
                        <a:pt x="41" y="905"/>
                      </a:lnTo>
                      <a:cubicBezTo>
                        <a:pt x="0" y="879"/>
                        <a:pt x="1" y="840"/>
                        <a:pt x="14" y="798"/>
                      </a:cubicBezTo>
                      <a:lnTo>
                        <a:pt x="14" y="798"/>
                      </a:lnTo>
                      <a:cubicBezTo>
                        <a:pt x="33" y="740"/>
                        <a:pt x="54" y="681"/>
                        <a:pt x="71" y="622"/>
                      </a:cubicBezTo>
                      <a:lnTo>
                        <a:pt x="71" y="622"/>
                      </a:lnTo>
                      <a:cubicBezTo>
                        <a:pt x="128" y="419"/>
                        <a:pt x="159" y="216"/>
                        <a:pt x="53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7" name="Freeform 418">
                  <a:extLst>
                    <a:ext uri="{FF2B5EF4-FFF2-40B4-BE49-F238E27FC236}">
                      <a16:creationId xmlns:a16="http://schemas.microsoft.com/office/drawing/2014/main" xmlns="" id="{47816369-9E97-9743-98C5-AF0E3E66A1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7033" y="659888"/>
                  <a:ext cx="274252" cy="330279"/>
                </a:xfrm>
                <a:custGeom>
                  <a:avLst/>
                  <a:gdLst>
                    <a:gd name="T0" fmla="*/ 6 w 631"/>
                    <a:gd name="T1" fmla="*/ 0 h 758"/>
                    <a:gd name="T2" fmla="*/ 6 w 631"/>
                    <a:gd name="T3" fmla="*/ 0 h 758"/>
                    <a:gd name="T4" fmla="*/ 434 w 631"/>
                    <a:gd name="T5" fmla="*/ 260 h 758"/>
                    <a:gd name="T6" fmla="*/ 434 w 631"/>
                    <a:gd name="T7" fmla="*/ 260 h 758"/>
                    <a:gd name="T8" fmla="*/ 618 w 631"/>
                    <a:gd name="T9" fmla="*/ 641 h 758"/>
                    <a:gd name="T10" fmla="*/ 618 w 631"/>
                    <a:gd name="T11" fmla="*/ 641 h 758"/>
                    <a:gd name="T12" fmla="*/ 617 w 631"/>
                    <a:gd name="T13" fmla="*/ 646 h 758"/>
                    <a:gd name="T14" fmla="*/ 617 w 631"/>
                    <a:gd name="T15" fmla="*/ 646 h 758"/>
                    <a:gd name="T16" fmla="*/ 574 w 631"/>
                    <a:gd name="T17" fmla="*/ 757 h 758"/>
                    <a:gd name="T18" fmla="*/ 574 w 631"/>
                    <a:gd name="T19" fmla="*/ 757 h 758"/>
                    <a:gd name="T20" fmla="*/ 462 w 631"/>
                    <a:gd name="T21" fmla="*/ 685 h 758"/>
                    <a:gd name="T22" fmla="*/ 462 w 631"/>
                    <a:gd name="T23" fmla="*/ 685 h 758"/>
                    <a:gd name="T24" fmla="*/ 402 w 631"/>
                    <a:gd name="T25" fmla="*/ 550 h 758"/>
                    <a:gd name="T26" fmla="*/ 402 w 631"/>
                    <a:gd name="T27" fmla="*/ 550 h 758"/>
                    <a:gd name="T28" fmla="*/ 128 w 631"/>
                    <a:gd name="T29" fmla="*/ 132 h 758"/>
                    <a:gd name="T30" fmla="*/ 128 w 631"/>
                    <a:gd name="T31" fmla="*/ 132 h 758"/>
                    <a:gd name="T32" fmla="*/ 0 w 631"/>
                    <a:gd name="T33" fmla="*/ 15 h 758"/>
                    <a:gd name="T34" fmla="*/ 0 w 631"/>
                    <a:gd name="T35" fmla="*/ 15 h 758"/>
                    <a:gd name="T36" fmla="*/ 6 w 631"/>
                    <a:gd name="T37" fmla="*/ 0 h 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1" h="758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150" y="86"/>
                        <a:pt x="304" y="158"/>
                        <a:pt x="434" y="260"/>
                      </a:cubicBezTo>
                      <a:lnTo>
                        <a:pt x="434" y="260"/>
                      </a:lnTo>
                      <a:cubicBezTo>
                        <a:pt x="549" y="351"/>
                        <a:pt x="630" y="479"/>
                        <a:pt x="618" y="641"/>
                      </a:cubicBezTo>
                      <a:lnTo>
                        <a:pt x="618" y="641"/>
                      </a:lnTo>
                      <a:cubicBezTo>
                        <a:pt x="618" y="643"/>
                        <a:pt x="619" y="645"/>
                        <a:pt x="617" y="646"/>
                      </a:cubicBezTo>
                      <a:lnTo>
                        <a:pt x="617" y="646"/>
                      </a:lnTo>
                      <a:cubicBezTo>
                        <a:pt x="603" y="684"/>
                        <a:pt x="588" y="720"/>
                        <a:pt x="574" y="757"/>
                      </a:cubicBezTo>
                      <a:lnTo>
                        <a:pt x="574" y="757"/>
                      </a:lnTo>
                      <a:cubicBezTo>
                        <a:pt x="535" y="734"/>
                        <a:pt x="489" y="717"/>
                        <a:pt x="462" y="685"/>
                      </a:cubicBezTo>
                      <a:lnTo>
                        <a:pt x="462" y="685"/>
                      </a:lnTo>
                      <a:cubicBezTo>
                        <a:pt x="433" y="648"/>
                        <a:pt x="415" y="597"/>
                        <a:pt x="402" y="550"/>
                      </a:cubicBezTo>
                      <a:lnTo>
                        <a:pt x="402" y="550"/>
                      </a:lnTo>
                      <a:cubicBezTo>
                        <a:pt x="355" y="380"/>
                        <a:pt x="276" y="235"/>
                        <a:pt x="128" y="132"/>
                      </a:cubicBezTo>
                      <a:lnTo>
                        <a:pt x="128" y="132"/>
                      </a:lnTo>
                      <a:cubicBezTo>
                        <a:pt x="81" y="100"/>
                        <a:pt x="42" y="55"/>
                        <a:pt x="0" y="15"/>
                      </a:cubicBezTo>
                      <a:lnTo>
                        <a:pt x="0" y="15"/>
                      </a:lnTo>
                      <a:cubicBezTo>
                        <a:pt x="2" y="10"/>
                        <a:pt x="4" y="5"/>
                        <a:pt x="6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8" name="Freeform 419">
                  <a:extLst>
                    <a:ext uri="{FF2B5EF4-FFF2-40B4-BE49-F238E27FC236}">
                      <a16:creationId xmlns:a16="http://schemas.microsoft.com/office/drawing/2014/main" xmlns="" id="{E8E73DE4-61A1-F647-ABF4-6D7603C5D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7795" y="208147"/>
                  <a:ext cx="344317" cy="184155"/>
                </a:xfrm>
                <a:custGeom>
                  <a:avLst/>
                  <a:gdLst>
                    <a:gd name="T0" fmla="*/ 790 w 791"/>
                    <a:gd name="T1" fmla="*/ 0 h 422"/>
                    <a:gd name="T2" fmla="*/ 790 w 791"/>
                    <a:gd name="T3" fmla="*/ 0 h 422"/>
                    <a:gd name="T4" fmla="*/ 339 w 791"/>
                    <a:gd name="T5" fmla="*/ 378 h 422"/>
                    <a:gd name="T6" fmla="*/ 339 w 791"/>
                    <a:gd name="T7" fmla="*/ 378 h 422"/>
                    <a:gd name="T8" fmla="*/ 105 w 791"/>
                    <a:gd name="T9" fmla="*/ 419 h 422"/>
                    <a:gd name="T10" fmla="*/ 105 w 791"/>
                    <a:gd name="T11" fmla="*/ 419 h 422"/>
                    <a:gd name="T12" fmla="*/ 46 w 791"/>
                    <a:gd name="T13" fmla="*/ 397 h 422"/>
                    <a:gd name="T14" fmla="*/ 46 w 791"/>
                    <a:gd name="T15" fmla="*/ 397 h 422"/>
                    <a:gd name="T16" fmla="*/ 3 w 791"/>
                    <a:gd name="T17" fmla="*/ 319 h 422"/>
                    <a:gd name="T18" fmla="*/ 3 w 791"/>
                    <a:gd name="T19" fmla="*/ 319 h 422"/>
                    <a:gd name="T20" fmla="*/ 65 w 791"/>
                    <a:gd name="T21" fmla="*/ 257 h 422"/>
                    <a:gd name="T22" fmla="*/ 65 w 791"/>
                    <a:gd name="T23" fmla="*/ 257 h 422"/>
                    <a:gd name="T24" fmla="*/ 266 w 791"/>
                    <a:gd name="T25" fmla="*/ 198 h 422"/>
                    <a:gd name="T26" fmla="*/ 266 w 791"/>
                    <a:gd name="T27" fmla="*/ 198 h 422"/>
                    <a:gd name="T28" fmla="*/ 790 w 791"/>
                    <a:gd name="T29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1" h="422">
                      <a:moveTo>
                        <a:pt x="790" y="0"/>
                      </a:moveTo>
                      <a:lnTo>
                        <a:pt x="790" y="0"/>
                      </a:lnTo>
                      <a:cubicBezTo>
                        <a:pt x="662" y="153"/>
                        <a:pt x="537" y="313"/>
                        <a:pt x="339" y="378"/>
                      </a:cubicBezTo>
                      <a:lnTo>
                        <a:pt x="339" y="378"/>
                      </a:lnTo>
                      <a:cubicBezTo>
                        <a:pt x="264" y="403"/>
                        <a:pt x="183" y="409"/>
                        <a:pt x="105" y="419"/>
                      </a:cubicBezTo>
                      <a:lnTo>
                        <a:pt x="105" y="419"/>
                      </a:lnTo>
                      <a:cubicBezTo>
                        <a:pt x="86" y="421"/>
                        <a:pt x="59" y="411"/>
                        <a:pt x="46" y="397"/>
                      </a:cubicBezTo>
                      <a:lnTo>
                        <a:pt x="46" y="397"/>
                      </a:lnTo>
                      <a:cubicBezTo>
                        <a:pt x="25" y="375"/>
                        <a:pt x="0" y="344"/>
                        <a:pt x="3" y="319"/>
                      </a:cubicBezTo>
                      <a:lnTo>
                        <a:pt x="3" y="319"/>
                      </a:lnTo>
                      <a:cubicBezTo>
                        <a:pt x="7" y="295"/>
                        <a:pt x="39" y="267"/>
                        <a:pt x="65" y="257"/>
                      </a:cubicBezTo>
                      <a:lnTo>
                        <a:pt x="65" y="257"/>
                      </a:lnTo>
                      <a:cubicBezTo>
                        <a:pt x="130" y="232"/>
                        <a:pt x="198" y="209"/>
                        <a:pt x="266" y="198"/>
                      </a:cubicBezTo>
                      <a:lnTo>
                        <a:pt x="266" y="198"/>
                      </a:lnTo>
                      <a:cubicBezTo>
                        <a:pt x="454" y="166"/>
                        <a:pt x="631" y="111"/>
                        <a:pt x="790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39" name="Freeform 420">
                  <a:extLst>
                    <a:ext uri="{FF2B5EF4-FFF2-40B4-BE49-F238E27FC236}">
                      <a16:creationId xmlns:a16="http://schemas.microsoft.com/office/drawing/2014/main" xmlns="" id="{4B5801B8-237C-AF43-8406-61BBCF975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16006" y="510387"/>
                  <a:ext cx="230212" cy="472400"/>
                </a:xfrm>
                <a:custGeom>
                  <a:avLst/>
                  <a:gdLst>
                    <a:gd name="T0" fmla="*/ 530 w 531"/>
                    <a:gd name="T1" fmla="*/ 19 h 1085"/>
                    <a:gd name="T2" fmla="*/ 530 w 531"/>
                    <a:gd name="T3" fmla="*/ 19 h 1085"/>
                    <a:gd name="T4" fmla="*/ 272 w 531"/>
                    <a:gd name="T5" fmla="*/ 271 h 1085"/>
                    <a:gd name="T6" fmla="*/ 272 w 531"/>
                    <a:gd name="T7" fmla="*/ 271 h 1085"/>
                    <a:gd name="T8" fmla="*/ 176 w 531"/>
                    <a:gd name="T9" fmla="*/ 820 h 1085"/>
                    <a:gd name="T10" fmla="*/ 176 w 531"/>
                    <a:gd name="T11" fmla="*/ 820 h 1085"/>
                    <a:gd name="T12" fmla="*/ 177 w 531"/>
                    <a:gd name="T13" fmla="*/ 1022 h 1085"/>
                    <a:gd name="T14" fmla="*/ 177 w 531"/>
                    <a:gd name="T15" fmla="*/ 1022 h 1085"/>
                    <a:gd name="T16" fmla="*/ 127 w 531"/>
                    <a:gd name="T17" fmla="*/ 1082 h 1085"/>
                    <a:gd name="T18" fmla="*/ 127 w 531"/>
                    <a:gd name="T19" fmla="*/ 1082 h 1085"/>
                    <a:gd name="T20" fmla="*/ 47 w 531"/>
                    <a:gd name="T21" fmla="*/ 1044 h 1085"/>
                    <a:gd name="T22" fmla="*/ 47 w 531"/>
                    <a:gd name="T23" fmla="*/ 1044 h 1085"/>
                    <a:gd name="T24" fmla="*/ 25 w 531"/>
                    <a:gd name="T25" fmla="*/ 977 h 1085"/>
                    <a:gd name="T26" fmla="*/ 25 w 531"/>
                    <a:gd name="T27" fmla="*/ 977 h 1085"/>
                    <a:gd name="T28" fmla="*/ 322 w 531"/>
                    <a:gd name="T29" fmla="*/ 136 h 1085"/>
                    <a:gd name="T30" fmla="*/ 322 w 531"/>
                    <a:gd name="T31" fmla="*/ 136 h 1085"/>
                    <a:gd name="T32" fmla="*/ 516 w 531"/>
                    <a:gd name="T33" fmla="*/ 0 h 1085"/>
                    <a:gd name="T34" fmla="*/ 516 w 531"/>
                    <a:gd name="T35" fmla="*/ 0 h 1085"/>
                    <a:gd name="T36" fmla="*/ 530 w 531"/>
                    <a:gd name="T37" fmla="*/ 19 h 10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1" h="1085">
                      <a:moveTo>
                        <a:pt x="530" y="19"/>
                      </a:moveTo>
                      <a:lnTo>
                        <a:pt x="530" y="19"/>
                      </a:lnTo>
                      <a:cubicBezTo>
                        <a:pt x="418" y="77"/>
                        <a:pt x="331" y="160"/>
                        <a:pt x="272" y="271"/>
                      </a:cubicBezTo>
                      <a:lnTo>
                        <a:pt x="272" y="271"/>
                      </a:lnTo>
                      <a:cubicBezTo>
                        <a:pt x="181" y="443"/>
                        <a:pt x="135" y="623"/>
                        <a:pt x="176" y="820"/>
                      </a:cubicBezTo>
                      <a:lnTo>
                        <a:pt x="176" y="820"/>
                      </a:lnTo>
                      <a:cubicBezTo>
                        <a:pt x="190" y="886"/>
                        <a:pt x="183" y="956"/>
                        <a:pt x="177" y="1022"/>
                      </a:cubicBezTo>
                      <a:lnTo>
                        <a:pt x="177" y="1022"/>
                      </a:lnTo>
                      <a:cubicBezTo>
                        <a:pt x="175" y="1045"/>
                        <a:pt x="146" y="1081"/>
                        <a:pt x="127" y="1082"/>
                      </a:cubicBezTo>
                      <a:lnTo>
                        <a:pt x="127" y="1082"/>
                      </a:lnTo>
                      <a:cubicBezTo>
                        <a:pt x="101" y="1084"/>
                        <a:pt x="69" y="1064"/>
                        <a:pt x="47" y="1044"/>
                      </a:cubicBezTo>
                      <a:lnTo>
                        <a:pt x="47" y="1044"/>
                      </a:lnTo>
                      <a:cubicBezTo>
                        <a:pt x="33" y="1029"/>
                        <a:pt x="27" y="1000"/>
                        <a:pt x="25" y="977"/>
                      </a:cubicBezTo>
                      <a:lnTo>
                        <a:pt x="25" y="977"/>
                      </a:lnTo>
                      <a:cubicBezTo>
                        <a:pt x="0" y="653"/>
                        <a:pt x="82" y="365"/>
                        <a:pt x="322" y="136"/>
                      </a:cubicBezTo>
                      <a:lnTo>
                        <a:pt x="322" y="136"/>
                      </a:lnTo>
                      <a:cubicBezTo>
                        <a:pt x="379" y="82"/>
                        <a:pt x="451" y="45"/>
                        <a:pt x="516" y="0"/>
                      </a:cubicBezTo>
                      <a:lnTo>
                        <a:pt x="516" y="0"/>
                      </a:lnTo>
                      <a:cubicBezTo>
                        <a:pt x="521" y="7"/>
                        <a:pt x="525" y="12"/>
                        <a:pt x="530" y="1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0" name="Freeform 421">
                  <a:extLst>
                    <a:ext uri="{FF2B5EF4-FFF2-40B4-BE49-F238E27FC236}">
                      <a16:creationId xmlns:a16="http://schemas.microsoft.com/office/drawing/2014/main" xmlns="" id="{4BC6046C-3F03-2748-8636-AB54B7B1F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9120" y="-32759"/>
                  <a:ext cx="401281" cy="249600"/>
                </a:xfrm>
                <a:custGeom>
                  <a:avLst/>
                  <a:gdLst>
                    <a:gd name="T0" fmla="*/ 400845 w 921"/>
                    <a:gd name="T1" fmla="*/ 249164 h 572"/>
                    <a:gd name="T2" fmla="*/ 400845 w 921"/>
                    <a:gd name="T3" fmla="*/ 249164 h 572"/>
                    <a:gd name="T4" fmla="*/ 275363 w 921"/>
                    <a:gd name="T5" fmla="*/ 220364 h 572"/>
                    <a:gd name="T6" fmla="*/ 275363 w 921"/>
                    <a:gd name="T7" fmla="*/ 220364 h 572"/>
                    <a:gd name="T8" fmla="*/ 20042 w 921"/>
                    <a:gd name="T9" fmla="*/ 65455 h 572"/>
                    <a:gd name="T10" fmla="*/ 20042 w 921"/>
                    <a:gd name="T11" fmla="*/ 65455 h 572"/>
                    <a:gd name="T12" fmla="*/ 1743 w 921"/>
                    <a:gd name="T13" fmla="*/ 44073 h 572"/>
                    <a:gd name="T14" fmla="*/ 1743 w 921"/>
                    <a:gd name="T15" fmla="*/ 44073 h 572"/>
                    <a:gd name="T16" fmla="*/ 6100 w 921"/>
                    <a:gd name="T17" fmla="*/ 4364 h 572"/>
                    <a:gd name="T18" fmla="*/ 6100 w 921"/>
                    <a:gd name="T19" fmla="*/ 4364 h 572"/>
                    <a:gd name="T20" fmla="*/ 39649 w 921"/>
                    <a:gd name="T21" fmla="*/ 6982 h 572"/>
                    <a:gd name="T22" fmla="*/ 39649 w 921"/>
                    <a:gd name="T23" fmla="*/ 6982 h 572"/>
                    <a:gd name="T24" fmla="*/ 207830 w 921"/>
                    <a:gd name="T25" fmla="*/ 134836 h 572"/>
                    <a:gd name="T26" fmla="*/ 207830 w 921"/>
                    <a:gd name="T27" fmla="*/ 134836 h 572"/>
                    <a:gd name="T28" fmla="*/ 394310 w 921"/>
                    <a:gd name="T29" fmla="*/ 237818 h 572"/>
                    <a:gd name="T30" fmla="*/ 394310 w 921"/>
                    <a:gd name="T31" fmla="*/ 237818 h 572"/>
                    <a:gd name="T32" fmla="*/ 400845 w 921"/>
                    <a:gd name="T33" fmla="*/ 249164 h 5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921" h="572">
                      <a:moveTo>
                        <a:pt x="920" y="571"/>
                      </a:moveTo>
                      <a:lnTo>
                        <a:pt x="920" y="571"/>
                      </a:lnTo>
                      <a:cubicBezTo>
                        <a:pt x="816" y="548"/>
                        <a:pt x="721" y="535"/>
                        <a:pt x="632" y="505"/>
                      </a:cubicBezTo>
                      <a:cubicBezTo>
                        <a:pt x="413" y="429"/>
                        <a:pt x="221" y="303"/>
                        <a:pt x="46" y="150"/>
                      </a:cubicBezTo>
                      <a:cubicBezTo>
                        <a:pt x="30" y="136"/>
                        <a:pt x="8" y="120"/>
                        <a:pt x="4" y="101"/>
                      </a:cubicBezTo>
                      <a:cubicBezTo>
                        <a:pt x="0" y="71"/>
                        <a:pt x="1" y="36"/>
                        <a:pt x="14" y="10"/>
                      </a:cubicBezTo>
                      <a:cubicBezTo>
                        <a:pt x="19" y="0"/>
                        <a:pt x="72" y="2"/>
                        <a:pt x="91" y="16"/>
                      </a:cubicBezTo>
                      <a:cubicBezTo>
                        <a:pt x="221" y="111"/>
                        <a:pt x="348" y="211"/>
                        <a:pt x="477" y="309"/>
                      </a:cubicBezTo>
                      <a:cubicBezTo>
                        <a:pt x="607" y="411"/>
                        <a:pt x="750" y="490"/>
                        <a:pt x="905" y="545"/>
                      </a:cubicBezTo>
                      <a:cubicBezTo>
                        <a:pt x="908" y="545"/>
                        <a:pt x="909" y="551"/>
                        <a:pt x="920" y="57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41" name="Freeform 422">
                  <a:extLst>
                    <a:ext uri="{FF2B5EF4-FFF2-40B4-BE49-F238E27FC236}">
                      <a16:creationId xmlns:a16="http://schemas.microsoft.com/office/drawing/2014/main" xmlns="" id="{F4CCC7C2-8242-7146-81C2-96AA3AA5E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5193" y="1039423"/>
                  <a:ext cx="294271" cy="286241"/>
                </a:xfrm>
                <a:custGeom>
                  <a:avLst/>
                  <a:gdLst>
                    <a:gd name="T0" fmla="*/ 677 w 678"/>
                    <a:gd name="T1" fmla="*/ 0 h 657"/>
                    <a:gd name="T2" fmla="*/ 677 w 678"/>
                    <a:gd name="T3" fmla="*/ 0 h 657"/>
                    <a:gd name="T4" fmla="*/ 434 w 678"/>
                    <a:gd name="T5" fmla="*/ 196 h 657"/>
                    <a:gd name="T6" fmla="*/ 434 w 678"/>
                    <a:gd name="T7" fmla="*/ 196 h 657"/>
                    <a:gd name="T8" fmla="*/ 277 w 678"/>
                    <a:gd name="T9" fmla="*/ 461 h 657"/>
                    <a:gd name="T10" fmla="*/ 277 w 678"/>
                    <a:gd name="T11" fmla="*/ 461 h 657"/>
                    <a:gd name="T12" fmla="*/ 146 w 678"/>
                    <a:gd name="T13" fmla="*/ 606 h 657"/>
                    <a:gd name="T14" fmla="*/ 146 w 678"/>
                    <a:gd name="T15" fmla="*/ 606 h 657"/>
                    <a:gd name="T16" fmla="*/ 40 w 678"/>
                    <a:gd name="T17" fmla="*/ 616 h 657"/>
                    <a:gd name="T18" fmla="*/ 40 w 678"/>
                    <a:gd name="T19" fmla="*/ 616 h 657"/>
                    <a:gd name="T20" fmla="*/ 25 w 678"/>
                    <a:gd name="T21" fmla="*/ 489 h 657"/>
                    <a:gd name="T22" fmla="*/ 25 w 678"/>
                    <a:gd name="T23" fmla="*/ 489 h 657"/>
                    <a:gd name="T24" fmla="*/ 263 w 678"/>
                    <a:gd name="T25" fmla="*/ 207 h 657"/>
                    <a:gd name="T26" fmla="*/ 263 w 678"/>
                    <a:gd name="T27" fmla="*/ 207 h 657"/>
                    <a:gd name="T28" fmla="*/ 677 w 678"/>
                    <a:gd name="T29" fmla="*/ 0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8" h="657">
                      <a:moveTo>
                        <a:pt x="677" y="0"/>
                      </a:moveTo>
                      <a:lnTo>
                        <a:pt x="677" y="0"/>
                      </a:lnTo>
                      <a:cubicBezTo>
                        <a:pt x="591" y="67"/>
                        <a:pt x="499" y="120"/>
                        <a:pt x="434" y="196"/>
                      </a:cubicBezTo>
                      <a:lnTo>
                        <a:pt x="434" y="196"/>
                      </a:lnTo>
                      <a:cubicBezTo>
                        <a:pt x="369" y="273"/>
                        <a:pt x="333" y="376"/>
                        <a:pt x="277" y="461"/>
                      </a:cubicBezTo>
                      <a:lnTo>
                        <a:pt x="277" y="461"/>
                      </a:lnTo>
                      <a:cubicBezTo>
                        <a:pt x="241" y="515"/>
                        <a:pt x="194" y="562"/>
                        <a:pt x="146" y="606"/>
                      </a:cubicBezTo>
                      <a:lnTo>
                        <a:pt x="146" y="606"/>
                      </a:lnTo>
                      <a:cubicBezTo>
                        <a:pt x="118" y="633"/>
                        <a:pt x="77" y="656"/>
                        <a:pt x="40" y="616"/>
                      </a:cubicBezTo>
                      <a:lnTo>
                        <a:pt x="40" y="616"/>
                      </a:lnTo>
                      <a:cubicBezTo>
                        <a:pt x="4" y="579"/>
                        <a:pt x="0" y="535"/>
                        <a:pt x="25" y="489"/>
                      </a:cubicBezTo>
                      <a:lnTo>
                        <a:pt x="25" y="489"/>
                      </a:lnTo>
                      <a:cubicBezTo>
                        <a:pt x="84" y="378"/>
                        <a:pt x="168" y="287"/>
                        <a:pt x="263" y="207"/>
                      </a:cubicBezTo>
                      <a:lnTo>
                        <a:pt x="263" y="207"/>
                      </a:lnTo>
                      <a:cubicBezTo>
                        <a:pt x="382" y="107"/>
                        <a:pt x="519" y="39"/>
                        <a:pt x="677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2" name="Freeform 423">
                  <a:extLst>
                    <a:ext uri="{FF2B5EF4-FFF2-40B4-BE49-F238E27FC236}">
                      <a16:creationId xmlns:a16="http://schemas.microsoft.com/office/drawing/2014/main" xmlns="" id="{9DF4CB5C-1618-464E-AB7E-7F5F4E4D0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3700" y="-182480"/>
                  <a:ext cx="264243" cy="236199"/>
                </a:xfrm>
                <a:custGeom>
                  <a:avLst/>
                  <a:gdLst>
                    <a:gd name="T0" fmla="*/ 607 w 608"/>
                    <a:gd name="T1" fmla="*/ 541 h 542"/>
                    <a:gd name="T2" fmla="*/ 607 w 608"/>
                    <a:gd name="T3" fmla="*/ 541 h 542"/>
                    <a:gd name="T4" fmla="*/ 237 w 608"/>
                    <a:gd name="T5" fmla="*/ 284 h 542"/>
                    <a:gd name="T6" fmla="*/ 237 w 608"/>
                    <a:gd name="T7" fmla="*/ 284 h 542"/>
                    <a:gd name="T8" fmla="*/ 61 w 608"/>
                    <a:gd name="T9" fmla="*/ 174 h 542"/>
                    <a:gd name="T10" fmla="*/ 61 w 608"/>
                    <a:gd name="T11" fmla="*/ 174 h 542"/>
                    <a:gd name="T12" fmla="*/ 17 w 608"/>
                    <a:gd name="T13" fmla="*/ 97 h 542"/>
                    <a:gd name="T14" fmla="*/ 17 w 608"/>
                    <a:gd name="T15" fmla="*/ 97 h 542"/>
                    <a:gd name="T16" fmla="*/ 93 w 608"/>
                    <a:gd name="T17" fmla="*/ 15 h 542"/>
                    <a:gd name="T18" fmla="*/ 93 w 608"/>
                    <a:gd name="T19" fmla="*/ 15 h 542"/>
                    <a:gd name="T20" fmla="*/ 607 w 608"/>
                    <a:gd name="T21" fmla="*/ 54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8" h="542">
                      <a:moveTo>
                        <a:pt x="607" y="541"/>
                      </a:moveTo>
                      <a:lnTo>
                        <a:pt x="607" y="541"/>
                      </a:lnTo>
                      <a:cubicBezTo>
                        <a:pt x="523" y="383"/>
                        <a:pt x="366" y="354"/>
                        <a:pt x="237" y="284"/>
                      </a:cubicBezTo>
                      <a:lnTo>
                        <a:pt x="237" y="284"/>
                      </a:lnTo>
                      <a:cubicBezTo>
                        <a:pt x="177" y="251"/>
                        <a:pt x="117" y="215"/>
                        <a:pt x="61" y="174"/>
                      </a:cubicBezTo>
                      <a:lnTo>
                        <a:pt x="61" y="174"/>
                      </a:lnTo>
                      <a:cubicBezTo>
                        <a:pt x="40" y="157"/>
                        <a:pt x="25" y="125"/>
                        <a:pt x="17" y="97"/>
                      </a:cubicBezTo>
                      <a:lnTo>
                        <a:pt x="17" y="97"/>
                      </a:lnTo>
                      <a:cubicBezTo>
                        <a:pt x="0" y="38"/>
                        <a:pt x="33" y="0"/>
                        <a:pt x="93" y="15"/>
                      </a:cubicBezTo>
                      <a:lnTo>
                        <a:pt x="93" y="15"/>
                      </a:lnTo>
                      <a:cubicBezTo>
                        <a:pt x="270" y="59"/>
                        <a:pt x="571" y="267"/>
                        <a:pt x="607" y="54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3" name="Freeform 424">
                  <a:extLst>
                    <a:ext uri="{FF2B5EF4-FFF2-40B4-BE49-F238E27FC236}">
                      <a16:creationId xmlns:a16="http://schemas.microsoft.com/office/drawing/2014/main" xmlns="" id="{99743402-25BA-A442-B041-95BB413D8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4232" y="739893"/>
                  <a:ext cx="194178" cy="316267"/>
                </a:xfrm>
                <a:custGeom>
                  <a:avLst/>
                  <a:gdLst>
                    <a:gd name="T0" fmla="*/ 446 w 447"/>
                    <a:gd name="T1" fmla="*/ 12 h 723"/>
                    <a:gd name="T2" fmla="*/ 446 w 447"/>
                    <a:gd name="T3" fmla="*/ 12 h 723"/>
                    <a:gd name="T4" fmla="*/ 264 w 447"/>
                    <a:gd name="T5" fmla="*/ 405 h 723"/>
                    <a:gd name="T6" fmla="*/ 264 w 447"/>
                    <a:gd name="T7" fmla="*/ 405 h 723"/>
                    <a:gd name="T8" fmla="*/ 157 w 447"/>
                    <a:gd name="T9" fmla="*/ 668 h 723"/>
                    <a:gd name="T10" fmla="*/ 157 w 447"/>
                    <a:gd name="T11" fmla="*/ 668 h 723"/>
                    <a:gd name="T12" fmla="*/ 117 w 447"/>
                    <a:gd name="T13" fmla="*/ 702 h 723"/>
                    <a:gd name="T14" fmla="*/ 117 w 447"/>
                    <a:gd name="T15" fmla="*/ 702 h 723"/>
                    <a:gd name="T16" fmla="*/ 23 w 447"/>
                    <a:gd name="T17" fmla="*/ 712 h 723"/>
                    <a:gd name="T18" fmla="*/ 23 w 447"/>
                    <a:gd name="T19" fmla="*/ 712 h 723"/>
                    <a:gd name="T20" fmla="*/ 8 w 447"/>
                    <a:gd name="T21" fmla="*/ 633 h 723"/>
                    <a:gd name="T22" fmla="*/ 8 w 447"/>
                    <a:gd name="T23" fmla="*/ 633 h 723"/>
                    <a:gd name="T24" fmla="*/ 361 w 447"/>
                    <a:gd name="T25" fmla="*/ 46 h 723"/>
                    <a:gd name="T26" fmla="*/ 361 w 447"/>
                    <a:gd name="T27" fmla="*/ 46 h 723"/>
                    <a:gd name="T28" fmla="*/ 436 w 447"/>
                    <a:gd name="T29" fmla="*/ 0 h 723"/>
                    <a:gd name="T30" fmla="*/ 436 w 447"/>
                    <a:gd name="T31" fmla="*/ 0 h 723"/>
                    <a:gd name="T32" fmla="*/ 446 w 447"/>
                    <a:gd name="T33" fmla="*/ 12 h 7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47" h="723">
                      <a:moveTo>
                        <a:pt x="446" y="12"/>
                      </a:moveTo>
                      <a:lnTo>
                        <a:pt x="446" y="12"/>
                      </a:lnTo>
                      <a:cubicBezTo>
                        <a:pt x="312" y="111"/>
                        <a:pt x="290" y="258"/>
                        <a:pt x="264" y="405"/>
                      </a:cubicBezTo>
                      <a:lnTo>
                        <a:pt x="264" y="405"/>
                      </a:lnTo>
                      <a:cubicBezTo>
                        <a:pt x="248" y="500"/>
                        <a:pt x="227" y="594"/>
                        <a:pt x="157" y="668"/>
                      </a:cubicBezTo>
                      <a:lnTo>
                        <a:pt x="157" y="668"/>
                      </a:lnTo>
                      <a:cubicBezTo>
                        <a:pt x="144" y="681"/>
                        <a:pt x="132" y="698"/>
                        <a:pt x="117" y="702"/>
                      </a:cubicBezTo>
                      <a:lnTo>
                        <a:pt x="117" y="702"/>
                      </a:lnTo>
                      <a:cubicBezTo>
                        <a:pt x="86" y="711"/>
                        <a:pt x="50" y="722"/>
                        <a:pt x="23" y="712"/>
                      </a:cubicBezTo>
                      <a:lnTo>
                        <a:pt x="23" y="712"/>
                      </a:lnTo>
                      <a:cubicBezTo>
                        <a:pt x="10" y="708"/>
                        <a:pt x="0" y="658"/>
                        <a:pt x="8" y="633"/>
                      </a:cubicBezTo>
                      <a:lnTo>
                        <a:pt x="8" y="633"/>
                      </a:lnTo>
                      <a:cubicBezTo>
                        <a:pt x="70" y="405"/>
                        <a:pt x="180" y="203"/>
                        <a:pt x="361" y="46"/>
                      </a:cubicBezTo>
                      <a:lnTo>
                        <a:pt x="361" y="46"/>
                      </a:lnTo>
                      <a:cubicBezTo>
                        <a:pt x="382" y="27"/>
                        <a:pt x="411" y="15"/>
                        <a:pt x="436" y="0"/>
                      </a:cubicBezTo>
                      <a:lnTo>
                        <a:pt x="436" y="0"/>
                      </a:lnTo>
                      <a:cubicBezTo>
                        <a:pt x="439" y="4"/>
                        <a:pt x="442" y="8"/>
                        <a:pt x="446" y="12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4" name="Freeform 425">
                  <a:extLst>
                    <a:ext uri="{FF2B5EF4-FFF2-40B4-BE49-F238E27FC236}">
                      <a16:creationId xmlns:a16="http://schemas.microsoft.com/office/drawing/2014/main" xmlns="" id="{ECAE59DB-F296-2144-B9AE-96FAB9C4D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3964" y="-201586"/>
                  <a:ext cx="122113" cy="292246"/>
                </a:xfrm>
                <a:custGeom>
                  <a:avLst/>
                  <a:gdLst>
                    <a:gd name="T0" fmla="*/ 219 w 278"/>
                    <a:gd name="T1" fmla="*/ 671 h 672"/>
                    <a:gd name="T2" fmla="*/ 219 w 278"/>
                    <a:gd name="T3" fmla="*/ 671 h 672"/>
                    <a:gd name="T4" fmla="*/ 196 w 278"/>
                    <a:gd name="T5" fmla="*/ 570 h 672"/>
                    <a:gd name="T6" fmla="*/ 196 w 278"/>
                    <a:gd name="T7" fmla="*/ 570 h 672"/>
                    <a:gd name="T8" fmla="*/ 69 w 278"/>
                    <a:gd name="T9" fmla="*/ 321 h 672"/>
                    <a:gd name="T10" fmla="*/ 69 w 278"/>
                    <a:gd name="T11" fmla="*/ 321 h 672"/>
                    <a:gd name="T12" fmla="*/ 19 w 278"/>
                    <a:gd name="T13" fmla="*/ 88 h 672"/>
                    <a:gd name="T14" fmla="*/ 19 w 278"/>
                    <a:gd name="T15" fmla="*/ 88 h 672"/>
                    <a:gd name="T16" fmla="*/ 100 w 278"/>
                    <a:gd name="T17" fmla="*/ 5 h 672"/>
                    <a:gd name="T18" fmla="*/ 100 w 278"/>
                    <a:gd name="T19" fmla="*/ 5 h 672"/>
                    <a:gd name="T20" fmla="*/ 174 w 278"/>
                    <a:gd name="T21" fmla="*/ 70 h 672"/>
                    <a:gd name="T22" fmla="*/ 174 w 278"/>
                    <a:gd name="T23" fmla="*/ 70 h 672"/>
                    <a:gd name="T24" fmla="*/ 237 w 278"/>
                    <a:gd name="T25" fmla="*/ 609 h 672"/>
                    <a:gd name="T26" fmla="*/ 237 w 278"/>
                    <a:gd name="T27" fmla="*/ 609 h 672"/>
                    <a:gd name="T28" fmla="*/ 219 w 278"/>
                    <a:gd name="T29" fmla="*/ 671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8" h="672">
                      <a:moveTo>
                        <a:pt x="219" y="671"/>
                      </a:moveTo>
                      <a:lnTo>
                        <a:pt x="219" y="671"/>
                      </a:lnTo>
                      <a:cubicBezTo>
                        <a:pt x="209" y="626"/>
                        <a:pt x="208" y="595"/>
                        <a:pt x="196" y="570"/>
                      </a:cubicBezTo>
                      <a:lnTo>
                        <a:pt x="196" y="570"/>
                      </a:lnTo>
                      <a:cubicBezTo>
                        <a:pt x="156" y="485"/>
                        <a:pt x="119" y="398"/>
                        <a:pt x="69" y="321"/>
                      </a:cubicBezTo>
                      <a:lnTo>
                        <a:pt x="69" y="321"/>
                      </a:lnTo>
                      <a:cubicBezTo>
                        <a:pt x="21" y="247"/>
                        <a:pt x="0" y="172"/>
                        <a:pt x="19" y="88"/>
                      </a:cubicBezTo>
                      <a:lnTo>
                        <a:pt x="19" y="88"/>
                      </a:lnTo>
                      <a:cubicBezTo>
                        <a:pt x="28" y="45"/>
                        <a:pt x="50" y="10"/>
                        <a:pt x="100" y="5"/>
                      </a:cubicBezTo>
                      <a:lnTo>
                        <a:pt x="100" y="5"/>
                      </a:lnTo>
                      <a:cubicBezTo>
                        <a:pt x="149" y="0"/>
                        <a:pt x="161" y="38"/>
                        <a:pt x="174" y="70"/>
                      </a:cubicBezTo>
                      <a:lnTo>
                        <a:pt x="174" y="70"/>
                      </a:lnTo>
                      <a:cubicBezTo>
                        <a:pt x="244" y="244"/>
                        <a:pt x="277" y="422"/>
                        <a:pt x="237" y="609"/>
                      </a:cubicBezTo>
                      <a:lnTo>
                        <a:pt x="237" y="609"/>
                      </a:lnTo>
                      <a:cubicBezTo>
                        <a:pt x="234" y="624"/>
                        <a:pt x="228" y="639"/>
                        <a:pt x="219" y="671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5" name="Freeform 426">
                  <a:extLst>
                    <a:ext uri="{FF2B5EF4-FFF2-40B4-BE49-F238E27FC236}">
                      <a16:creationId xmlns:a16="http://schemas.microsoft.com/office/drawing/2014/main" xmlns="" id="{BEAFA7B8-6840-3741-8A1F-3BC678F0CC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3642" y="960713"/>
                  <a:ext cx="262241" cy="118100"/>
                </a:xfrm>
                <a:custGeom>
                  <a:avLst/>
                  <a:gdLst>
                    <a:gd name="T0" fmla="*/ 604 w 606"/>
                    <a:gd name="T1" fmla="*/ 89 h 275"/>
                    <a:gd name="T2" fmla="*/ 604 w 606"/>
                    <a:gd name="T3" fmla="*/ 89 h 275"/>
                    <a:gd name="T4" fmla="*/ 578 w 606"/>
                    <a:gd name="T5" fmla="*/ 90 h 275"/>
                    <a:gd name="T6" fmla="*/ 578 w 606"/>
                    <a:gd name="T7" fmla="*/ 90 h 275"/>
                    <a:gd name="T8" fmla="*/ 380 w 606"/>
                    <a:gd name="T9" fmla="*/ 136 h 275"/>
                    <a:gd name="T10" fmla="*/ 380 w 606"/>
                    <a:gd name="T11" fmla="*/ 136 h 275"/>
                    <a:gd name="T12" fmla="*/ 177 w 606"/>
                    <a:gd name="T13" fmla="*/ 249 h 275"/>
                    <a:gd name="T14" fmla="*/ 177 w 606"/>
                    <a:gd name="T15" fmla="*/ 249 h 275"/>
                    <a:gd name="T16" fmla="*/ 34 w 606"/>
                    <a:gd name="T17" fmla="*/ 210 h 275"/>
                    <a:gd name="T18" fmla="*/ 34 w 606"/>
                    <a:gd name="T19" fmla="*/ 210 h 275"/>
                    <a:gd name="T20" fmla="*/ 68 w 606"/>
                    <a:gd name="T21" fmla="*/ 96 h 275"/>
                    <a:gd name="T22" fmla="*/ 68 w 606"/>
                    <a:gd name="T23" fmla="*/ 96 h 275"/>
                    <a:gd name="T24" fmla="*/ 317 w 606"/>
                    <a:gd name="T25" fmla="*/ 16 h 275"/>
                    <a:gd name="T26" fmla="*/ 317 w 606"/>
                    <a:gd name="T27" fmla="*/ 16 h 275"/>
                    <a:gd name="T28" fmla="*/ 605 w 606"/>
                    <a:gd name="T29" fmla="*/ 77 h 275"/>
                    <a:gd name="T30" fmla="*/ 605 w 606"/>
                    <a:gd name="T31" fmla="*/ 77 h 275"/>
                    <a:gd name="T32" fmla="*/ 604 w 606"/>
                    <a:gd name="T33" fmla="*/ 89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06" h="275">
                      <a:moveTo>
                        <a:pt x="604" y="89"/>
                      </a:moveTo>
                      <a:lnTo>
                        <a:pt x="604" y="89"/>
                      </a:lnTo>
                      <a:cubicBezTo>
                        <a:pt x="595" y="90"/>
                        <a:pt x="586" y="92"/>
                        <a:pt x="578" y="90"/>
                      </a:cubicBezTo>
                      <a:lnTo>
                        <a:pt x="578" y="90"/>
                      </a:lnTo>
                      <a:cubicBezTo>
                        <a:pt x="504" y="73"/>
                        <a:pt x="442" y="96"/>
                        <a:pt x="380" y="136"/>
                      </a:cubicBezTo>
                      <a:lnTo>
                        <a:pt x="380" y="136"/>
                      </a:lnTo>
                      <a:cubicBezTo>
                        <a:pt x="315" y="178"/>
                        <a:pt x="246" y="214"/>
                        <a:pt x="177" y="249"/>
                      </a:cubicBezTo>
                      <a:lnTo>
                        <a:pt x="177" y="249"/>
                      </a:lnTo>
                      <a:cubicBezTo>
                        <a:pt x="130" y="274"/>
                        <a:pt x="63" y="254"/>
                        <a:pt x="34" y="210"/>
                      </a:cubicBezTo>
                      <a:lnTo>
                        <a:pt x="34" y="210"/>
                      </a:lnTo>
                      <a:cubicBezTo>
                        <a:pt x="0" y="160"/>
                        <a:pt x="36" y="123"/>
                        <a:pt x="68" y="96"/>
                      </a:cubicBezTo>
                      <a:lnTo>
                        <a:pt x="68" y="96"/>
                      </a:lnTo>
                      <a:cubicBezTo>
                        <a:pt x="139" y="37"/>
                        <a:pt x="223" y="0"/>
                        <a:pt x="317" y="16"/>
                      </a:cubicBezTo>
                      <a:lnTo>
                        <a:pt x="317" y="16"/>
                      </a:lnTo>
                      <a:cubicBezTo>
                        <a:pt x="414" y="31"/>
                        <a:pt x="509" y="56"/>
                        <a:pt x="605" y="77"/>
                      </a:cubicBezTo>
                      <a:lnTo>
                        <a:pt x="605" y="77"/>
                      </a:lnTo>
                      <a:cubicBezTo>
                        <a:pt x="605" y="80"/>
                        <a:pt x="604" y="85"/>
                        <a:pt x="604" y="8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6" name="Freeform 427">
                  <a:extLst>
                    <a:ext uri="{FF2B5EF4-FFF2-40B4-BE49-F238E27FC236}">
                      <a16:creationId xmlns:a16="http://schemas.microsoft.com/office/drawing/2014/main" xmlns="" id="{A05DF3CF-FD65-F942-BBE3-52457CEB3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3602" y="524041"/>
                  <a:ext cx="188160" cy="272640"/>
                </a:xfrm>
                <a:custGeom>
                  <a:avLst/>
                  <a:gdLst>
                    <a:gd name="T0" fmla="*/ 187722 w 430"/>
                    <a:gd name="T1" fmla="*/ 4798 h 625"/>
                    <a:gd name="T2" fmla="*/ 187722 w 430"/>
                    <a:gd name="T3" fmla="*/ 4798 h 625"/>
                    <a:gd name="T4" fmla="*/ 165406 w 430"/>
                    <a:gd name="T5" fmla="*/ 15704 h 625"/>
                    <a:gd name="T6" fmla="*/ 165406 w 430"/>
                    <a:gd name="T7" fmla="*/ 15704 h 625"/>
                    <a:gd name="T8" fmla="*/ 63449 w 430"/>
                    <a:gd name="T9" fmla="*/ 171000 h 625"/>
                    <a:gd name="T10" fmla="*/ 63449 w 430"/>
                    <a:gd name="T11" fmla="*/ 171000 h 625"/>
                    <a:gd name="T12" fmla="*/ 48572 w 430"/>
                    <a:gd name="T13" fmla="*/ 248211 h 625"/>
                    <a:gd name="T14" fmla="*/ 48572 w 430"/>
                    <a:gd name="T15" fmla="*/ 248211 h 625"/>
                    <a:gd name="T16" fmla="*/ 28443 w 430"/>
                    <a:gd name="T17" fmla="*/ 272204 h 625"/>
                    <a:gd name="T18" fmla="*/ 28443 w 430"/>
                    <a:gd name="T19" fmla="*/ 272204 h 625"/>
                    <a:gd name="T20" fmla="*/ 7001 w 430"/>
                    <a:gd name="T21" fmla="*/ 248211 h 625"/>
                    <a:gd name="T22" fmla="*/ 7001 w 430"/>
                    <a:gd name="T23" fmla="*/ 248211 h 625"/>
                    <a:gd name="T24" fmla="*/ 5689 w 430"/>
                    <a:gd name="T25" fmla="*/ 181469 h 625"/>
                    <a:gd name="T26" fmla="*/ 5689 w 430"/>
                    <a:gd name="T27" fmla="*/ 181469 h 625"/>
                    <a:gd name="T28" fmla="*/ 161468 w 430"/>
                    <a:gd name="T29" fmla="*/ 5235 h 625"/>
                    <a:gd name="T30" fmla="*/ 161468 w 430"/>
                    <a:gd name="T31" fmla="*/ 5235 h 625"/>
                    <a:gd name="T32" fmla="*/ 185972 w 430"/>
                    <a:gd name="T33" fmla="*/ 0 h 625"/>
                    <a:gd name="T34" fmla="*/ 185972 w 430"/>
                    <a:gd name="T35" fmla="*/ 0 h 625"/>
                    <a:gd name="T36" fmla="*/ 187722 w 430"/>
                    <a:gd name="T37" fmla="*/ 4798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30" h="625">
                      <a:moveTo>
                        <a:pt x="429" y="11"/>
                      </a:moveTo>
                      <a:lnTo>
                        <a:pt x="429" y="11"/>
                      </a:lnTo>
                      <a:cubicBezTo>
                        <a:pt x="412" y="20"/>
                        <a:pt x="395" y="28"/>
                        <a:pt x="378" y="36"/>
                      </a:cubicBezTo>
                      <a:cubicBezTo>
                        <a:pt x="227" y="107"/>
                        <a:pt x="176" y="243"/>
                        <a:pt x="145" y="392"/>
                      </a:cubicBezTo>
                      <a:cubicBezTo>
                        <a:pt x="133" y="451"/>
                        <a:pt x="126" y="511"/>
                        <a:pt x="111" y="569"/>
                      </a:cubicBezTo>
                      <a:cubicBezTo>
                        <a:pt x="104" y="590"/>
                        <a:pt x="81" y="606"/>
                        <a:pt x="65" y="624"/>
                      </a:cubicBezTo>
                      <a:cubicBezTo>
                        <a:pt x="48" y="606"/>
                        <a:pt x="19" y="590"/>
                        <a:pt x="16" y="569"/>
                      </a:cubicBezTo>
                      <a:cubicBezTo>
                        <a:pt x="8" y="519"/>
                        <a:pt x="0" y="464"/>
                        <a:pt x="13" y="416"/>
                      </a:cubicBezTo>
                      <a:cubicBezTo>
                        <a:pt x="63" y="224"/>
                        <a:pt x="173" y="78"/>
                        <a:pt x="369" y="12"/>
                      </a:cubicBezTo>
                      <a:cubicBezTo>
                        <a:pt x="388" y="6"/>
                        <a:pt x="406" y="4"/>
                        <a:pt x="425" y="0"/>
                      </a:cubicBezTo>
                      <a:cubicBezTo>
                        <a:pt x="426" y="3"/>
                        <a:pt x="428" y="7"/>
                        <a:pt x="429" y="11"/>
                      </a:cubicBezTo>
                    </a:path>
                  </a:pathLst>
                </a:custGeom>
                <a:solidFill>
                  <a:schemeClr val="accent1"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347" name="Freeform 428">
                  <a:extLst>
                    <a:ext uri="{FF2B5EF4-FFF2-40B4-BE49-F238E27FC236}">
                      <a16:creationId xmlns:a16="http://schemas.microsoft.com/office/drawing/2014/main" xmlns="" id="{09790E5C-2241-E340-9F03-1FD18C02B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327" y="1048982"/>
                  <a:ext cx="130120" cy="208175"/>
                </a:xfrm>
                <a:custGeom>
                  <a:avLst/>
                  <a:gdLst>
                    <a:gd name="T0" fmla="*/ 4 w 301"/>
                    <a:gd name="T1" fmla="*/ 0 h 479"/>
                    <a:gd name="T2" fmla="*/ 4 w 301"/>
                    <a:gd name="T3" fmla="*/ 0 h 479"/>
                    <a:gd name="T4" fmla="*/ 251 w 301"/>
                    <a:gd name="T5" fmla="*/ 235 h 479"/>
                    <a:gd name="T6" fmla="*/ 251 w 301"/>
                    <a:gd name="T7" fmla="*/ 235 h 479"/>
                    <a:gd name="T8" fmla="*/ 298 w 301"/>
                    <a:gd name="T9" fmla="*/ 390 h 479"/>
                    <a:gd name="T10" fmla="*/ 298 w 301"/>
                    <a:gd name="T11" fmla="*/ 390 h 479"/>
                    <a:gd name="T12" fmla="*/ 245 w 301"/>
                    <a:gd name="T13" fmla="*/ 470 h 479"/>
                    <a:gd name="T14" fmla="*/ 245 w 301"/>
                    <a:gd name="T15" fmla="*/ 470 h 479"/>
                    <a:gd name="T16" fmla="*/ 164 w 301"/>
                    <a:gd name="T17" fmla="*/ 430 h 479"/>
                    <a:gd name="T18" fmla="*/ 164 w 301"/>
                    <a:gd name="T19" fmla="*/ 430 h 479"/>
                    <a:gd name="T20" fmla="*/ 79 w 301"/>
                    <a:gd name="T21" fmla="*/ 240 h 479"/>
                    <a:gd name="T22" fmla="*/ 79 w 301"/>
                    <a:gd name="T23" fmla="*/ 240 h 479"/>
                    <a:gd name="T24" fmla="*/ 0 w 301"/>
                    <a:gd name="T25" fmla="*/ 11 h 479"/>
                    <a:gd name="T26" fmla="*/ 0 w 301"/>
                    <a:gd name="T27" fmla="*/ 11 h 479"/>
                    <a:gd name="T28" fmla="*/ 4 w 301"/>
                    <a:gd name="T29" fmla="*/ 0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1" h="479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87" y="77"/>
                        <a:pt x="177" y="149"/>
                        <a:pt x="251" y="235"/>
                      </a:cubicBezTo>
                      <a:lnTo>
                        <a:pt x="251" y="235"/>
                      </a:lnTo>
                      <a:cubicBezTo>
                        <a:pt x="284" y="273"/>
                        <a:pt x="294" y="337"/>
                        <a:pt x="298" y="390"/>
                      </a:cubicBezTo>
                      <a:lnTo>
                        <a:pt x="298" y="390"/>
                      </a:lnTo>
                      <a:cubicBezTo>
                        <a:pt x="300" y="417"/>
                        <a:pt x="271" y="460"/>
                        <a:pt x="245" y="470"/>
                      </a:cubicBezTo>
                      <a:lnTo>
                        <a:pt x="245" y="470"/>
                      </a:lnTo>
                      <a:cubicBezTo>
                        <a:pt x="226" y="478"/>
                        <a:pt x="178" y="453"/>
                        <a:pt x="164" y="430"/>
                      </a:cubicBezTo>
                      <a:lnTo>
                        <a:pt x="164" y="430"/>
                      </a:lnTo>
                      <a:cubicBezTo>
                        <a:pt x="130" y="371"/>
                        <a:pt x="104" y="305"/>
                        <a:pt x="79" y="240"/>
                      </a:cubicBezTo>
                      <a:lnTo>
                        <a:pt x="79" y="240"/>
                      </a:lnTo>
                      <a:cubicBezTo>
                        <a:pt x="50" y="165"/>
                        <a:pt x="26" y="87"/>
                        <a:pt x="0" y="11"/>
                      </a:cubicBezTo>
                      <a:lnTo>
                        <a:pt x="0" y="11"/>
                      </a:lnTo>
                      <a:cubicBezTo>
                        <a:pt x="1" y="7"/>
                        <a:pt x="3" y="4"/>
                        <a:pt x="4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8" name="Freeform 429">
                  <a:extLst>
                    <a:ext uri="{FF2B5EF4-FFF2-40B4-BE49-F238E27FC236}">
                      <a16:creationId xmlns:a16="http://schemas.microsoft.com/office/drawing/2014/main" xmlns="" id="{E7A5820E-C3AD-1C49-9587-68E91CF97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8924" y="202973"/>
                  <a:ext cx="124114" cy="180152"/>
                </a:xfrm>
                <a:custGeom>
                  <a:avLst/>
                  <a:gdLst>
                    <a:gd name="T0" fmla="*/ 231 w 285"/>
                    <a:gd name="T1" fmla="*/ 0 h 415"/>
                    <a:gd name="T2" fmla="*/ 231 w 285"/>
                    <a:gd name="T3" fmla="*/ 0 h 415"/>
                    <a:gd name="T4" fmla="*/ 194 w 285"/>
                    <a:gd name="T5" fmla="*/ 330 h 415"/>
                    <a:gd name="T6" fmla="*/ 194 w 285"/>
                    <a:gd name="T7" fmla="*/ 330 h 415"/>
                    <a:gd name="T8" fmla="*/ 50 w 285"/>
                    <a:gd name="T9" fmla="*/ 387 h 415"/>
                    <a:gd name="T10" fmla="*/ 50 w 285"/>
                    <a:gd name="T11" fmla="*/ 387 h 415"/>
                    <a:gd name="T12" fmla="*/ 33 w 285"/>
                    <a:gd name="T13" fmla="*/ 237 h 415"/>
                    <a:gd name="T14" fmla="*/ 33 w 285"/>
                    <a:gd name="T15" fmla="*/ 237 h 415"/>
                    <a:gd name="T16" fmla="*/ 102 w 285"/>
                    <a:gd name="T17" fmla="*/ 142 h 415"/>
                    <a:gd name="T18" fmla="*/ 102 w 285"/>
                    <a:gd name="T19" fmla="*/ 142 h 415"/>
                    <a:gd name="T20" fmla="*/ 231 w 285"/>
                    <a:gd name="T21" fmla="*/ 0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5" h="415">
                      <a:moveTo>
                        <a:pt x="231" y="0"/>
                      </a:moveTo>
                      <a:lnTo>
                        <a:pt x="231" y="0"/>
                      </a:lnTo>
                      <a:cubicBezTo>
                        <a:pt x="246" y="115"/>
                        <a:pt x="284" y="229"/>
                        <a:pt x="194" y="330"/>
                      </a:cubicBezTo>
                      <a:lnTo>
                        <a:pt x="194" y="330"/>
                      </a:lnTo>
                      <a:cubicBezTo>
                        <a:pt x="144" y="386"/>
                        <a:pt x="81" y="414"/>
                        <a:pt x="50" y="387"/>
                      </a:cubicBezTo>
                      <a:lnTo>
                        <a:pt x="50" y="387"/>
                      </a:lnTo>
                      <a:cubicBezTo>
                        <a:pt x="0" y="345"/>
                        <a:pt x="14" y="287"/>
                        <a:pt x="33" y="237"/>
                      </a:cubicBezTo>
                      <a:lnTo>
                        <a:pt x="33" y="237"/>
                      </a:lnTo>
                      <a:cubicBezTo>
                        <a:pt x="47" y="202"/>
                        <a:pt x="76" y="172"/>
                        <a:pt x="102" y="142"/>
                      </a:cubicBezTo>
                      <a:lnTo>
                        <a:pt x="102" y="142"/>
                      </a:lnTo>
                      <a:cubicBezTo>
                        <a:pt x="142" y="95"/>
                        <a:pt x="184" y="51"/>
                        <a:pt x="231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49" name="Freeform 430">
                  <a:extLst>
                    <a:ext uri="{FF2B5EF4-FFF2-40B4-BE49-F238E27FC236}">
                      <a16:creationId xmlns:a16="http://schemas.microsoft.com/office/drawing/2014/main" xmlns="" id="{BA7FCB51-D338-8C4F-9860-B5C783018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04249" y="391498"/>
                  <a:ext cx="146135" cy="194164"/>
                </a:xfrm>
                <a:custGeom>
                  <a:avLst/>
                  <a:gdLst>
                    <a:gd name="T0" fmla="*/ 335 w 336"/>
                    <a:gd name="T1" fmla="*/ 437 h 447"/>
                    <a:gd name="T2" fmla="*/ 335 w 336"/>
                    <a:gd name="T3" fmla="*/ 437 h 447"/>
                    <a:gd name="T4" fmla="*/ 106 w 336"/>
                    <a:gd name="T5" fmla="*/ 257 h 447"/>
                    <a:gd name="T6" fmla="*/ 106 w 336"/>
                    <a:gd name="T7" fmla="*/ 257 h 447"/>
                    <a:gd name="T8" fmla="*/ 29 w 336"/>
                    <a:gd name="T9" fmla="*/ 45 h 447"/>
                    <a:gd name="T10" fmla="*/ 29 w 336"/>
                    <a:gd name="T11" fmla="*/ 45 h 447"/>
                    <a:gd name="T12" fmla="*/ 97 w 336"/>
                    <a:gd name="T13" fmla="*/ 17 h 447"/>
                    <a:gd name="T14" fmla="*/ 97 w 336"/>
                    <a:gd name="T15" fmla="*/ 17 h 447"/>
                    <a:gd name="T16" fmla="*/ 130 w 336"/>
                    <a:gd name="T17" fmla="*/ 41 h 447"/>
                    <a:gd name="T18" fmla="*/ 130 w 336"/>
                    <a:gd name="T19" fmla="*/ 41 h 447"/>
                    <a:gd name="T20" fmla="*/ 334 w 336"/>
                    <a:gd name="T21" fmla="*/ 439 h 447"/>
                    <a:gd name="T22" fmla="*/ 334 w 336"/>
                    <a:gd name="T23" fmla="*/ 439 h 447"/>
                    <a:gd name="T24" fmla="*/ 335 w 336"/>
                    <a:gd name="T25" fmla="*/ 437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6" h="447">
                      <a:moveTo>
                        <a:pt x="335" y="437"/>
                      </a:moveTo>
                      <a:lnTo>
                        <a:pt x="335" y="437"/>
                      </a:lnTo>
                      <a:cubicBezTo>
                        <a:pt x="261" y="378"/>
                        <a:pt x="184" y="317"/>
                        <a:pt x="106" y="257"/>
                      </a:cubicBezTo>
                      <a:lnTo>
                        <a:pt x="106" y="257"/>
                      </a:lnTo>
                      <a:cubicBezTo>
                        <a:pt x="24" y="193"/>
                        <a:pt x="0" y="126"/>
                        <a:pt x="29" y="45"/>
                      </a:cubicBezTo>
                      <a:lnTo>
                        <a:pt x="29" y="45"/>
                      </a:lnTo>
                      <a:cubicBezTo>
                        <a:pt x="43" y="5"/>
                        <a:pt x="64" y="0"/>
                        <a:pt x="97" y="17"/>
                      </a:cubicBezTo>
                      <a:lnTo>
                        <a:pt x="97" y="17"/>
                      </a:lnTo>
                      <a:cubicBezTo>
                        <a:pt x="109" y="24"/>
                        <a:pt x="122" y="31"/>
                        <a:pt x="130" y="41"/>
                      </a:cubicBezTo>
                      <a:lnTo>
                        <a:pt x="130" y="41"/>
                      </a:lnTo>
                      <a:cubicBezTo>
                        <a:pt x="227" y="159"/>
                        <a:pt x="294" y="292"/>
                        <a:pt x="334" y="439"/>
                      </a:cubicBezTo>
                      <a:lnTo>
                        <a:pt x="334" y="439"/>
                      </a:lnTo>
                      <a:cubicBezTo>
                        <a:pt x="335" y="442"/>
                        <a:pt x="332" y="446"/>
                        <a:pt x="335" y="437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0" name="Freeform 431">
                  <a:extLst>
                    <a:ext uri="{FF2B5EF4-FFF2-40B4-BE49-F238E27FC236}">
                      <a16:creationId xmlns:a16="http://schemas.microsoft.com/office/drawing/2014/main" xmlns="" id="{C17BDC40-D97E-FB4B-ACE8-B4BDE0F0FF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7420" y="690032"/>
                  <a:ext cx="182167" cy="152128"/>
                </a:xfrm>
                <a:custGeom>
                  <a:avLst/>
                  <a:gdLst>
                    <a:gd name="T0" fmla="*/ 0 w 419"/>
                    <a:gd name="T1" fmla="*/ 316 h 347"/>
                    <a:gd name="T2" fmla="*/ 0 w 419"/>
                    <a:gd name="T3" fmla="*/ 316 h 347"/>
                    <a:gd name="T4" fmla="*/ 418 w 419"/>
                    <a:gd name="T5" fmla="*/ 31 h 347"/>
                    <a:gd name="T6" fmla="*/ 418 w 419"/>
                    <a:gd name="T7" fmla="*/ 31 h 347"/>
                    <a:gd name="T8" fmla="*/ 229 w 419"/>
                    <a:gd name="T9" fmla="*/ 232 h 347"/>
                    <a:gd name="T10" fmla="*/ 229 w 419"/>
                    <a:gd name="T11" fmla="*/ 232 h 347"/>
                    <a:gd name="T12" fmla="*/ 0 w 419"/>
                    <a:gd name="T13" fmla="*/ 31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347">
                      <a:moveTo>
                        <a:pt x="0" y="316"/>
                      </a:moveTo>
                      <a:lnTo>
                        <a:pt x="0" y="316"/>
                      </a:lnTo>
                      <a:cubicBezTo>
                        <a:pt x="43" y="146"/>
                        <a:pt x="262" y="0"/>
                        <a:pt x="418" y="31"/>
                      </a:cubicBezTo>
                      <a:lnTo>
                        <a:pt x="418" y="31"/>
                      </a:lnTo>
                      <a:cubicBezTo>
                        <a:pt x="357" y="96"/>
                        <a:pt x="291" y="162"/>
                        <a:pt x="229" y="232"/>
                      </a:cubicBezTo>
                      <a:lnTo>
                        <a:pt x="229" y="232"/>
                      </a:lnTo>
                      <a:cubicBezTo>
                        <a:pt x="149" y="319"/>
                        <a:pt x="78" y="346"/>
                        <a:pt x="0" y="316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1" name="Freeform 432">
                  <a:extLst>
                    <a:ext uri="{FF2B5EF4-FFF2-40B4-BE49-F238E27FC236}">
                      <a16:creationId xmlns:a16="http://schemas.microsoft.com/office/drawing/2014/main" xmlns="" id="{4BB4036E-C78A-554E-BA68-312F1193C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9066" y="697956"/>
                  <a:ext cx="234216" cy="130110"/>
                </a:xfrm>
                <a:custGeom>
                  <a:avLst/>
                  <a:gdLst>
                    <a:gd name="T0" fmla="*/ 535 w 536"/>
                    <a:gd name="T1" fmla="*/ 0 h 297"/>
                    <a:gd name="T2" fmla="*/ 535 w 536"/>
                    <a:gd name="T3" fmla="*/ 0 h 297"/>
                    <a:gd name="T4" fmla="*/ 149 w 536"/>
                    <a:gd name="T5" fmla="*/ 287 h 297"/>
                    <a:gd name="T6" fmla="*/ 149 w 536"/>
                    <a:gd name="T7" fmla="*/ 287 h 297"/>
                    <a:gd name="T8" fmla="*/ 20 w 536"/>
                    <a:gd name="T9" fmla="*/ 271 h 297"/>
                    <a:gd name="T10" fmla="*/ 20 w 536"/>
                    <a:gd name="T11" fmla="*/ 271 h 297"/>
                    <a:gd name="T12" fmla="*/ 96 w 536"/>
                    <a:gd name="T13" fmla="*/ 167 h 297"/>
                    <a:gd name="T14" fmla="*/ 96 w 536"/>
                    <a:gd name="T15" fmla="*/ 167 h 297"/>
                    <a:gd name="T16" fmla="*/ 142 w 536"/>
                    <a:gd name="T17" fmla="*/ 151 h 297"/>
                    <a:gd name="T18" fmla="*/ 142 w 536"/>
                    <a:gd name="T19" fmla="*/ 151 h 297"/>
                    <a:gd name="T20" fmla="*/ 535 w 536"/>
                    <a:gd name="T21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6" h="297">
                      <a:moveTo>
                        <a:pt x="535" y="0"/>
                      </a:moveTo>
                      <a:lnTo>
                        <a:pt x="535" y="0"/>
                      </a:lnTo>
                      <a:cubicBezTo>
                        <a:pt x="429" y="129"/>
                        <a:pt x="318" y="250"/>
                        <a:pt x="149" y="287"/>
                      </a:cubicBezTo>
                      <a:lnTo>
                        <a:pt x="149" y="287"/>
                      </a:lnTo>
                      <a:cubicBezTo>
                        <a:pt x="107" y="296"/>
                        <a:pt x="27" y="291"/>
                        <a:pt x="20" y="271"/>
                      </a:cubicBezTo>
                      <a:lnTo>
                        <a:pt x="20" y="271"/>
                      </a:lnTo>
                      <a:cubicBezTo>
                        <a:pt x="0" y="220"/>
                        <a:pt x="58" y="193"/>
                        <a:pt x="96" y="167"/>
                      </a:cubicBezTo>
                      <a:lnTo>
                        <a:pt x="96" y="167"/>
                      </a:lnTo>
                      <a:cubicBezTo>
                        <a:pt x="109" y="158"/>
                        <a:pt x="126" y="154"/>
                        <a:pt x="142" y="151"/>
                      </a:cubicBezTo>
                      <a:lnTo>
                        <a:pt x="142" y="151"/>
                      </a:lnTo>
                      <a:cubicBezTo>
                        <a:pt x="285" y="133"/>
                        <a:pt x="414" y="76"/>
                        <a:pt x="535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2" name="Freeform 433">
                  <a:extLst>
                    <a:ext uri="{FF2B5EF4-FFF2-40B4-BE49-F238E27FC236}">
                      <a16:creationId xmlns:a16="http://schemas.microsoft.com/office/drawing/2014/main" xmlns="" id="{AA1FE5BA-EF51-FC43-A868-03422E978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8076" y="699212"/>
                  <a:ext cx="136125" cy="156132"/>
                </a:xfrm>
                <a:custGeom>
                  <a:avLst/>
                  <a:gdLst>
                    <a:gd name="T0" fmla="*/ 311 w 312"/>
                    <a:gd name="T1" fmla="*/ 0 h 359"/>
                    <a:gd name="T2" fmla="*/ 311 w 312"/>
                    <a:gd name="T3" fmla="*/ 0 h 359"/>
                    <a:gd name="T4" fmla="*/ 125 w 312"/>
                    <a:gd name="T5" fmla="*/ 319 h 359"/>
                    <a:gd name="T6" fmla="*/ 125 w 312"/>
                    <a:gd name="T7" fmla="*/ 319 h 359"/>
                    <a:gd name="T8" fmla="*/ 29 w 312"/>
                    <a:gd name="T9" fmla="*/ 346 h 359"/>
                    <a:gd name="T10" fmla="*/ 29 w 312"/>
                    <a:gd name="T11" fmla="*/ 346 h 359"/>
                    <a:gd name="T12" fmla="*/ 52 w 312"/>
                    <a:gd name="T13" fmla="*/ 250 h 359"/>
                    <a:gd name="T14" fmla="*/ 52 w 312"/>
                    <a:gd name="T15" fmla="*/ 250 h 359"/>
                    <a:gd name="T16" fmla="*/ 79 w 312"/>
                    <a:gd name="T17" fmla="*/ 225 h 359"/>
                    <a:gd name="T18" fmla="*/ 79 w 312"/>
                    <a:gd name="T19" fmla="*/ 225 h 359"/>
                    <a:gd name="T20" fmla="*/ 311 w 312"/>
                    <a:gd name="T21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2" h="359">
                      <a:moveTo>
                        <a:pt x="311" y="0"/>
                      </a:moveTo>
                      <a:lnTo>
                        <a:pt x="311" y="0"/>
                      </a:lnTo>
                      <a:cubicBezTo>
                        <a:pt x="275" y="122"/>
                        <a:pt x="233" y="242"/>
                        <a:pt x="125" y="319"/>
                      </a:cubicBezTo>
                      <a:lnTo>
                        <a:pt x="125" y="319"/>
                      </a:lnTo>
                      <a:cubicBezTo>
                        <a:pt x="98" y="338"/>
                        <a:pt x="40" y="358"/>
                        <a:pt x="29" y="346"/>
                      </a:cubicBezTo>
                      <a:lnTo>
                        <a:pt x="29" y="346"/>
                      </a:lnTo>
                      <a:cubicBezTo>
                        <a:pt x="0" y="316"/>
                        <a:pt x="33" y="280"/>
                        <a:pt x="52" y="250"/>
                      </a:cubicBezTo>
                      <a:lnTo>
                        <a:pt x="52" y="250"/>
                      </a:lnTo>
                      <a:cubicBezTo>
                        <a:pt x="58" y="240"/>
                        <a:pt x="69" y="231"/>
                        <a:pt x="79" y="225"/>
                      </a:cubicBezTo>
                      <a:lnTo>
                        <a:pt x="79" y="225"/>
                      </a:lnTo>
                      <a:cubicBezTo>
                        <a:pt x="174" y="169"/>
                        <a:pt x="249" y="90"/>
                        <a:pt x="311" y="0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3" name="Freeform 434">
                  <a:extLst>
                    <a:ext uri="{FF2B5EF4-FFF2-40B4-BE49-F238E27FC236}">
                      <a16:creationId xmlns:a16="http://schemas.microsoft.com/office/drawing/2014/main" xmlns="" id="{ED17E82E-F946-8348-B316-3748D885C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60304" y="774392"/>
                  <a:ext cx="84077" cy="198168"/>
                </a:xfrm>
                <a:custGeom>
                  <a:avLst/>
                  <a:gdLst>
                    <a:gd name="T0" fmla="*/ 17 w 195"/>
                    <a:gd name="T1" fmla="*/ 0 h 455"/>
                    <a:gd name="T2" fmla="*/ 17 w 195"/>
                    <a:gd name="T3" fmla="*/ 0 h 455"/>
                    <a:gd name="T4" fmla="*/ 189 w 195"/>
                    <a:gd name="T5" fmla="*/ 342 h 455"/>
                    <a:gd name="T6" fmla="*/ 189 w 195"/>
                    <a:gd name="T7" fmla="*/ 342 h 455"/>
                    <a:gd name="T8" fmla="*/ 182 w 195"/>
                    <a:gd name="T9" fmla="*/ 416 h 455"/>
                    <a:gd name="T10" fmla="*/ 182 w 195"/>
                    <a:gd name="T11" fmla="*/ 416 h 455"/>
                    <a:gd name="T12" fmla="*/ 126 w 195"/>
                    <a:gd name="T13" fmla="*/ 454 h 455"/>
                    <a:gd name="T14" fmla="*/ 126 w 195"/>
                    <a:gd name="T15" fmla="*/ 454 h 455"/>
                    <a:gd name="T16" fmla="*/ 86 w 195"/>
                    <a:gd name="T17" fmla="*/ 410 h 455"/>
                    <a:gd name="T18" fmla="*/ 86 w 195"/>
                    <a:gd name="T19" fmla="*/ 410 h 455"/>
                    <a:gd name="T20" fmla="*/ 0 w 195"/>
                    <a:gd name="T21" fmla="*/ 7 h 455"/>
                    <a:gd name="T22" fmla="*/ 0 w 195"/>
                    <a:gd name="T23" fmla="*/ 7 h 455"/>
                    <a:gd name="T24" fmla="*/ 17 w 195"/>
                    <a:gd name="T25" fmla="*/ 0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5" h="455">
                      <a:moveTo>
                        <a:pt x="17" y="0"/>
                      </a:moveTo>
                      <a:lnTo>
                        <a:pt x="17" y="0"/>
                      </a:lnTo>
                      <a:cubicBezTo>
                        <a:pt x="86" y="108"/>
                        <a:pt x="165" y="211"/>
                        <a:pt x="189" y="342"/>
                      </a:cubicBezTo>
                      <a:lnTo>
                        <a:pt x="189" y="342"/>
                      </a:lnTo>
                      <a:cubicBezTo>
                        <a:pt x="194" y="365"/>
                        <a:pt x="193" y="395"/>
                        <a:pt x="182" y="416"/>
                      </a:cubicBezTo>
                      <a:lnTo>
                        <a:pt x="182" y="416"/>
                      </a:lnTo>
                      <a:cubicBezTo>
                        <a:pt x="172" y="434"/>
                        <a:pt x="146" y="452"/>
                        <a:pt x="126" y="454"/>
                      </a:cubicBezTo>
                      <a:lnTo>
                        <a:pt x="126" y="454"/>
                      </a:lnTo>
                      <a:cubicBezTo>
                        <a:pt x="114" y="454"/>
                        <a:pt x="90" y="428"/>
                        <a:pt x="86" y="410"/>
                      </a:cubicBezTo>
                      <a:lnTo>
                        <a:pt x="86" y="410"/>
                      </a:lnTo>
                      <a:cubicBezTo>
                        <a:pt x="55" y="276"/>
                        <a:pt x="28" y="142"/>
                        <a:pt x="0" y="7"/>
                      </a:cubicBezTo>
                      <a:lnTo>
                        <a:pt x="0" y="7"/>
                      </a:lnTo>
                      <a:cubicBezTo>
                        <a:pt x="5" y="5"/>
                        <a:pt x="11" y="2"/>
                        <a:pt x="17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4" name="Freeform 435">
                  <a:extLst>
                    <a:ext uri="{FF2B5EF4-FFF2-40B4-BE49-F238E27FC236}">
                      <a16:creationId xmlns:a16="http://schemas.microsoft.com/office/drawing/2014/main" xmlns="" id="{8B539024-D6B6-B04C-AD31-A0B7479E7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00424" y="456434"/>
                  <a:ext cx="198183" cy="104088"/>
                </a:xfrm>
                <a:custGeom>
                  <a:avLst/>
                  <a:gdLst>
                    <a:gd name="T0" fmla="*/ 459 w 460"/>
                    <a:gd name="T1" fmla="*/ 239 h 240"/>
                    <a:gd name="T2" fmla="*/ 459 w 460"/>
                    <a:gd name="T3" fmla="*/ 239 h 240"/>
                    <a:gd name="T4" fmla="*/ 144 w 460"/>
                    <a:gd name="T5" fmla="*/ 147 h 240"/>
                    <a:gd name="T6" fmla="*/ 144 w 460"/>
                    <a:gd name="T7" fmla="*/ 147 h 240"/>
                    <a:gd name="T8" fmla="*/ 29 w 460"/>
                    <a:gd name="T9" fmla="*/ 67 h 240"/>
                    <a:gd name="T10" fmla="*/ 29 w 460"/>
                    <a:gd name="T11" fmla="*/ 67 h 240"/>
                    <a:gd name="T12" fmla="*/ 60 w 460"/>
                    <a:gd name="T13" fmla="*/ 2 h 240"/>
                    <a:gd name="T14" fmla="*/ 60 w 460"/>
                    <a:gd name="T15" fmla="*/ 2 h 240"/>
                    <a:gd name="T16" fmla="*/ 101 w 460"/>
                    <a:gd name="T17" fmla="*/ 5 h 240"/>
                    <a:gd name="T18" fmla="*/ 101 w 460"/>
                    <a:gd name="T19" fmla="*/ 5 h 240"/>
                    <a:gd name="T20" fmla="*/ 459 w 460"/>
                    <a:gd name="T21" fmla="*/ 239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0" h="240">
                      <a:moveTo>
                        <a:pt x="459" y="239"/>
                      </a:moveTo>
                      <a:lnTo>
                        <a:pt x="459" y="239"/>
                      </a:lnTo>
                      <a:cubicBezTo>
                        <a:pt x="346" y="207"/>
                        <a:pt x="243" y="182"/>
                        <a:pt x="144" y="147"/>
                      </a:cubicBezTo>
                      <a:lnTo>
                        <a:pt x="144" y="147"/>
                      </a:lnTo>
                      <a:cubicBezTo>
                        <a:pt x="101" y="131"/>
                        <a:pt x="60" y="100"/>
                        <a:pt x="29" y="67"/>
                      </a:cubicBezTo>
                      <a:lnTo>
                        <a:pt x="29" y="67"/>
                      </a:lnTo>
                      <a:cubicBezTo>
                        <a:pt x="0" y="36"/>
                        <a:pt x="16" y="8"/>
                        <a:pt x="60" y="2"/>
                      </a:cubicBezTo>
                      <a:lnTo>
                        <a:pt x="60" y="2"/>
                      </a:lnTo>
                      <a:cubicBezTo>
                        <a:pt x="74" y="0"/>
                        <a:pt x="89" y="0"/>
                        <a:pt x="101" y="5"/>
                      </a:cubicBezTo>
                      <a:lnTo>
                        <a:pt x="101" y="5"/>
                      </a:lnTo>
                      <a:cubicBezTo>
                        <a:pt x="238" y="52"/>
                        <a:pt x="353" y="131"/>
                        <a:pt x="459" y="23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5" name="Freeform 436">
                  <a:extLst>
                    <a:ext uri="{FF2B5EF4-FFF2-40B4-BE49-F238E27FC236}">
                      <a16:creationId xmlns:a16="http://schemas.microsoft.com/office/drawing/2014/main" xmlns="" id="{AAE03438-CC9F-BF48-9905-2A4DF9594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5079" y="73243"/>
                  <a:ext cx="228210" cy="54046"/>
                </a:xfrm>
                <a:custGeom>
                  <a:avLst/>
                  <a:gdLst>
                    <a:gd name="T0" fmla="*/ 521 w 522"/>
                    <a:gd name="T1" fmla="*/ 122 h 123"/>
                    <a:gd name="T2" fmla="*/ 521 w 522"/>
                    <a:gd name="T3" fmla="*/ 122 h 123"/>
                    <a:gd name="T4" fmla="*/ 56 w 522"/>
                    <a:gd name="T5" fmla="*/ 118 h 123"/>
                    <a:gd name="T6" fmla="*/ 56 w 522"/>
                    <a:gd name="T7" fmla="*/ 118 h 123"/>
                    <a:gd name="T8" fmla="*/ 3 w 522"/>
                    <a:gd name="T9" fmla="*/ 54 h 123"/>
                    <a:gd name="T10" fmla="*/ 3 w 522"/>
                    <a:gd name="T11" fmla="*/ 54 h 123"/>
                    <a:gd name="T12" fmla="*/ 53 w 522"/>
                    <a:gd name="T13" fmla="*/ 9 h 123"/>
                    <a:gd name="T14" fmla="*/ 53 w 522"/>
                    <a:gd name="T15" fmla="*/ 9 h 123"/>
                    <a:gd name="T16" fmla="*/ 521 w 522"/>
                    <a:gd name="T17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2" h="123">
                      <a:moveTo>
                        <a:pt x="521" y="122"/>
                      </a:moveTo>
                      <a:lnTo>
                        <a:pt x="521" y="122"/>
                      </a:lnTo>
                      <a:cubicBezTo>
                        <a:pt x="367" y="121"/>
                        <a:pt x="212" y="119"/>
                        <a:pt x="56" y="118"/>
                      </a:cubicBezTo>
                      <a:lnTo>
                        <a:pt x="56" y="118"/>
                      </a:lnTo>
                      <a:cubicBezTo>
                        <a:pt x="12" y="118"/>
                        <a:pt x="6" y="88"/>
                        <a:pt x="3" y="54"/>
                      </a:cubicBezTo>
                      <a:lnTo>
                        <a:pt x="3" y="54"/>
                      </a:lnTo>
                      <a:cubicBezTo>
                        <a:pt x="0" y="16"/>
                        <a:pt x="24" y="11"/>
                        <a:pt x="53" y="9"/>
                      </a:cubicBezTo>
                      <a:lnTo>
                        <a:pt x="53" y="9"/>
                      </a:lnTo>
                      <a:cubicBezTo>
                        <a:pt x="221" y="0"/>
                        <a:pt x="367" y="78"/>
                        <a:pt x="521" y="122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6" name="Freeform 437">
                  <a:extLst>
                    <a:ext uri="{FF2B5EF4-FFF2-40B4-BE49-F238E27FC236}">
                      <a16:creationId xmlns:a16="http://schemas.microsoft.com/office/drawing/2014/main" xmlns="" id="{5072D79D-8856-4E43-9FCA-D0A28D1D8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5177" y="133893"/>
                  <a:ext cx="190174" cy="48040"/>
                </a:xfrm>
                <a:custGeom>
                  <a:avLst/>
                  <a:gdLst>
                    <a:gd name="T0" fmla="*/ 430 w 436"/>
                    <a:gd name="T1" fmla="*/ 87 h 110"/>
                    <a:gd name="T2" fmla="*/ 430 w 436"/>
                    <a:gd name="T3" fmla="*/ 87 h 110"/>
                    <a:gd name="T4" fmla="*/ 60 w 436"/>
                    <a:gd name="T5" fmla="*/ 109 h 110"/>
                    <a:gd name="T6" fmla="*/ 60 w 436"/>
                    <a:gd name="T7" fmla="*/ 109 h 110"/>
                    <a:gd name="T8" fmla="*/ 0 w 436"/>
                    <a:gd name="T9" fmla="*/ 64 h 110"/>
                    <a:gd name="T10" fmla="*/ 0 w 436"/>
                    <a:gd name="T11" fmla="*/ 64 h 110"/>
                    <a:gd name="T12" fmla="*/ 45 w 436"/>
                    <a:gd name="T13" fmla="*/ 13 h 110"/>
                    <a:gd name="T14" fmla="*/ 45 w 436"/>
                    <a:gd name="T15" fmla="*/ 13 h 110"/>
                    <a:gd name="T16" fmla="*/ 109 w 436"/>
                    <a:gd name="T17" fmla="*/ 3 h 110"/>
                    <a:gd name="T18" fmla="*/ 109 w 436"/>
                    <a:gd name="T19" fmla="*/ 3 h 110"/>
                    <a:gd name="T20" fmla="*/ 435 w 436"/>
                    <a:gd name="T21" fmla="*/ 43 h 110"/>
                    <a:gd name="T22" fmla="*/ 435 w 436"/>
                    <a:gd name="T23" fmla="*/ 43 h 110"/>
                    <a:gd name="T24" fmla="*/ 430 w 436"/>
                    <a:gd name="T25" fmla="*/ 87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36" h="110">
                      <a:moveTo>
                        <a:pt x="430" y="87"/>
                      </a:moveTo>
                      <a:lnTo>
                        <a:pt x="430" y="87"/>
                      </a:lnTo>
                      <a:cubicBezTo>
                        <a:pt x="306" y="94"/>
                        <a:pt x="184" y="105"/>
                        <a:pt x="60" y="109"/>
                      </a:cubicBezTo>
                      <a:lnTo>
                        <a:pt x="60" y="109"/>
                      </a:lnTo>
                      <a:cubicBezTo>
                        <a:pt x="41" y="109"/>
                        <a:pt x="20" y="80"/>
                        <a:pt x="0" y="64"/>
                      </a:cubicBezTo>
                      <a:lnTo>
                        <a:pt x="0" y="64"/>
                      </a:lnTo>
                      <a:cubicBezTo>
                        <a:pt x="15" y="47"/>
                        <a:pt x="27" y="25"/>
                        <a:pt x="45" y="13"/>
                      </a:cubicBezTo>
                      <a:lnTo>
                        <a:pt x="45" y="13"/>
                      </a:lnTo>
                      <a:cubicBezTo>
                        <a:pt x="63" y="3"/>
                        <a:pt x="88" y="0"/>
                        <a:pt x="109" y="3"/>
                      </a:cubicBezTo>
                      <a:lnTo>
                        <a:pt x="109" y="3"/>
                      </a:lnTo>
                      <a:cubicBezTo>
                        <a:pt x="218" y="15"/>
                        <a:pt x="326" y="29"/>
                        <a:pt x="435" y="43"/>
                      </a:cubicBezTo>
                      <a:lnTo>
                        <a:pt x="435" y="43"/>
                      </a:lnTo>
                      <a:cubicBezTo>
                        <a:pt x="433" y="57"/>
                        <a:pt x="431" y="72"/>
                        <a:pt x="430" y="8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7" name="Freeform 438">
                  <a:extLst>
                    <a:ext uri="{FF2B5EF4-FFF2-40B4-BE49-F238E27FC236}">
                      <a16:creationId xmlns:a16="http://schemas.microsoft.com/office/drawing/2014/main" xmlns="" id="{46B90AAF-1743-134D-A017-6DEAE0071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10389" y="525372"/>
                  <a:ext cx="150139" cy="160135"/>
                </a:xfrm>
                <a:custGeom>
                  <a:avLst/>
                  <a:gdLst>
                    <a:gd name="T0" fmla="*/ 61 w 345"/>
                    <a:gd name="T1" fmla="*/ 369 h 370"/>
                    <a:gd name="T2" fmla="*/ 61 w 345"/>
                    <a:gd name="T3" fmla="*/ 369 h 370"/>
                    <a:gd name="T4" fmla="*/ 344 w 345"/>
                    <a:gd name="T5" fmla="*/ 0 h 370"/>
                    <a:gd name="T6" fmla="*/ 344 w 345"/>
                    <a:gd name="T7" fmla="*/ 0 h 370"/>
                    <a:gd name="T8" fmla="*/ 146 w 345"/>
                    <a:gd name="T9" fmla="*/ 277 h 370"/>
                    <a:gd name="T10" fmla="*/ 146 w 345"/>
                    <a:gd name="T11" fmla="*/ 277 h 370"/>
                    <a:gd name="T12" fmla="*/ 61 w 345"/>
                    <a:gd name="T13" fmla="*/ 369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5" h="370">
                      <a:moveTo>
                        <a:pt x="61" y="369"/>
                      </a:moveTo>
                      <a:lnTo>
                        <a:pt x="61" y="369"/>
                      </a:lnTo>
                      <a:cubicBezTo>
                        <a:pt x="0" y="237"/>
                        <a:pt x="163" y="15"/>
                        <a:pt x="344" y="0"/>
                      </a:cubicBezTo>
                      <a:lnTo>
                        <a:pt x="344" y="0"/>
                      </a:lnTo>
                      <a:cubicBezTo>
                        <a:pt x="214" y="58"/>
                        <a:pt x="160" y="154"/>
                        <a:pt x="146" y="277"/>
                      </a:cubicBezTo>
                      <a:lnTo>
                        <a:pt x="146" y="277"/>
                      </a:lnTo>
                      <a:cubicBezTo>
                        <a:pt x="140" y="322"/>
                        <a:pt x="118" y="360"/>
                        <a:pt x="61" y="369"/>
                      </a:cubicBezTo>
                    </a:path>
                  </a:pathLst>
                </a:cu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8" name="Freeform 439">
                  <a:extLst>
                    <a:ext uri="{FF2B5EF4-FFF2-40B4-BE49-F238E27FC236}">
                      <a16:creationId xmlns:a16="http://schemas.microsoft.com/office/drawing/2014/main" xmlns="" id="{CD83CE6D-3E53-E642-B016-7701DDE3B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5215" y="746245"/>
                  <a:ext cx="114104" cy="164138"/>
                </a:xfrm>
                <a:custGeom>
                  <a:avLst/>
                  <a:gdLst>
                    <a:gd name="T0" fmla="*/ 0 w 260"/>
                    <a:gd name="T1" fmla="*/ 0 h 376"/>
                    <a:gd name="T2" fmla="*/ 0 w 260"/>
                    <a:gd name="T3" fmla="*/ 0 h 376"/>
                    <a:gd name="T4" fmla="*/ 254 w 260"/>
                    <a:gd name="T5" fmla="*/ 323 h 376"/>
                    <a:gd name="T6" fmla="*/ 254 w 260"/>
                    <a:gd name="T7" fmla="*/ 323 h 376"/>
                    <a:gd name="T8" fmla="*/ 244 w 260"/>
                    <a:gd name="T9" fmla="*/ 375 h 376"/>
                    <a:gd name="T10" fmla="*/ 244 w 260"/>
                    <a:gd name="T11" fmla="*/ 375 h 376"/>
                    <a:gd name="T12" fmla="*/ 193 w 260"/>
                    <a:gd name="T13" fmla="*/ 361 h 376"/>
                    <a:gd name="T14" fmla="*/ 193 w 260"/>
                    <a:gd name="T15" fmla="*/ 361 h 376"/>
                    <a:gd name="T16" fmla="*/ 154 w 260"/>
                    <a:gd name="T17" fmla="*/ 317 h 376"/>
                    <a:gd name="T18" fmla="*/ 154 w 260"/>
                    <a:gd name="T19" fmla="*/ 317 h 376"/>
                    <a:gd name="T20" fmla="*/ 0 w 260"/>
                    <a:gd name="T21" fmla="*/ 0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0" h="376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85" y="107"/>
                        <a:pt x="203" y="188"/>
                        <a:pt x="254" y="323"/>
                      </a:cubicBezTo>
                      <a:lnTo>
                        <a:pt x="254" y="323"/>
                      </a:lnTo>
                      <a:cubicBezTo>
                        <a:pt x="259" y="337"/>
                        <a:pt x="248" y="357"/>
                        <a:pt x="244" y="375"/>
                      </a:cubicBezTo>
                      <a:lnTo>
                        <a:pt x="244" y="375"/>
                      </a:lnTo>
                      <a:cubicBezTo>
                        <a:pt x="227" y="371"/>
                        <a:pt x="207" y="370"/>
                        <a:pt x="193" y="361"/>
                      </a:cubicBezTo>
                      <a:lnTo>
                        <a:pt x="193" y="361"/>
                      </a:lnTo>
                      <a:cubicBezTo>
                        <a:pt x="177" y="350"/>
                        <a:pt x="162" y="334"/>
                        <a:pt x="154" y="317"/>
                      </a:cubicBezTo>
                      <a:lnTo>
                        <a:pt x="154" y="317"/>
                      </a:lnTo>
                      <a:cubicBezTo>
                        <a:pt x="102" y="212"/>
                        <a:pt x="51" y="106"/>
                        <a:pt x="0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59" name="Freeform 440">
                  <a:extLst>
                    <a:ext uri="{FF2B5EF4-FFF2-40B4-BE49-F238E27FC236}">
                      <a16:creationId xmlns:a16="http://schemas.microsoft.com/office/drawing/2014/main" xmlns="" id="{CD247EFD-7A2E-024E-92B9-DC105B462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9329" y="774021"/>
                  <a:ext cx="60055" cy="178150"/>
                </a:xfrm>
                <a:custGeom>
                  <a:avLst/>
                  <a:gdLst>
                    <a:gd name="T0" fmla="*/ 44 w 135"/>
                    <a:gd name="T1" fmla="*/ 1 h 409"/>
                    <a:gd name="T2" fmla="*/ 44 w 135"/>
                    <a:gd name="T3" fmla="*/ 1 h 409"/>
                    <a:gd name="T4" fmla="*/ 67 w 135"/>
                    <a:gd name="T5" fmla="*/ 402 h 409"/>
                    <a:gd name="T6" fmla="*/ 67 w 135"/>
                    <a:gd name="T7" fmla="*/ 402 h 409"/>
                    <a:gd name="T8" fmla="*/ 42 w 135"/>
                    <a:gd name="T9" fmla="*/ 408 h 409"/>
                    <a:gd name="T10" fmla="*/ 42 w 135"/>
                    <a:gd name="T11" fmla="*/ 408 h 409"/>
                    <a:gd name="T12" fmla="*/ 2 w 135"/>
                    <a:gd name="T13" fmla="*/ 324 h 409"/>
                    <a:gd name="T14" fmla="*/ 2 w 135"/>
                    <a:gd name="T15" fmla="*/ 324 h 409"/>
                    <a:gd name="T16" fmla="*/ 26 w 135"/>
                    <a:gd name="T17" fmla="*/ 0 h 409"/>
                    <a:gd name="T18" fmla="*/ 26 w 135"/>
                    <a:gd name="T19" fmla="*/ 0 h 409"/>
                    <a:gd name="T20" fmla="*/ 44 w 135"/>
                    <a:gd name="T21" fmla="*/ 1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5" h="409">
                      <a:moveTo>
                        <a:pt x="44" y="1"/>
                      </a:moveTo>
                      <a:lnTo>
                        <a:pt x="44" y="1"/>
                      </a:lnTo>
                      <a:cubicBezTo>
                        <a:pt x="42" y="135"/>
                        <a:pt x="134" y="265"/>
                        <a:pt x="67" y="402"/>
                      </a:cubicBezTo>
                      <a:lnTo>
                        <a:pt x="67" y="402"/>
                      </a:lnTo>
                      <a:cubicBezTo>
                        <a:pt x="58" y="404"/>
                        <a:pt x="50" y="406"/>
                        <a:pt x="42" y="408"/>
                      </a:cubicBezTo>
                      <a:lnTo>
                        <a:pt x="42" y="408"/>
                      </a:lnTo>
                      <a:cubicBezTo>
                        <a:pt x="28" y="380"/>
                        <a:pt x="0" y="352"/>
                        <a:pt x="2" y="324"/>
                      </a:cubicBezTo>
                      <a:lnTo>
                        <a:pt x="2" y="324"/>
                      </a:lnTo>
                      <a:cubicBezTo>
                        <a:pt x="4" y="216"/>
                        <a:pt x="17" y="108"/>
                        <a:pt x="26" y="0"/>
                      </a:cubicBezTo>
                      <a:lnTo>
                        <a:pt x="26" y="0"/>
                      </a:lnTo>
                      <a:cubicBezTo>
                        <a:pt x="32" y="0"/>
                        <a:pt x="38" y="0"/>
                        <a:pt x="44" y="1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0" name="Freeform 441">
                  <a:extLst>
                    <a:ext uri="{FF2B5EF4-FFF2-40B4-BE49-F238E27FC236}">
                      <a16:creationId xmlns:a16="http://schemas.microsoft.com/office/drawing/2014/main" xmlns="" id="{17860C94-1990-EE4E-8483-B4F6C47B4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718" y="39023"/>
                  <a:ext cx="162148" cy="68057"/>
                </a:xfrm>
                <a:custGeom>
                  <a:avLst/>
                  <a:gdLst>
                    <a:gd name="T0" fmla="*/ 374 w 375"/>
                    <a:gd name="T1" fmla="*/ 154 h 155"/>
                    <a:gd name="T2" fmla="*/ 374 w 375"/>
                    <a:gd name="T3" fmla="*/ 154 h 155"/>
                    <a:gd name="T4" fmla="*/ 35 w 375"/>
                    <a:gd name="T5" fmla="*/ 69 h 155"/>
                    <a:gd name="T6" fmla="*/ 35 w 375"/>
                    <a:gd name="T7" fmla="*/ 69 h 155"/>
                    <a:gd name="T8" fmla="*/ 0 w 375"/>
                    <a:gd name="T9" fmla="*/ 30 h 155"/>
                    <a:gd name="T10" fmla="*/ 0 w 375"/>
                    <a:gd name="T11" fmla="*/ 30 h 155"/>
                    <a:gd name="T12" fmla="*/ 40 w 375"/>
                    <a:gd name="T13" fmla="*/ 4 h 155"/>
                    <a:gd name="T14" fmla="*/ 40 w 375"/>
                    <a:gd name="T15" fmla="*/ 4 h 155"/>
                    <a:gd name="T16" fmla="*/ 289 w 375"/>
                    <a:gd name="T17" fmla="*/ 80 h 155"/>
                    <a:gd name="T18" fmla="*/ 289 w 375"/>
                    <a:gd name="T19" fmla="*/ 80 h 155"/>
                    <a:gd name="T20" fmla="*/ 374 w 375"/>
                    <a:gd name="T21" fmla="*/ 15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5" h="155">
                      <a:moveTo>
                        <a:pt x="374" y="154"/>
                      </a:moveTo>
                      <a:lnTo>
                        <a:pt x="374" y="154"/>
                      </a:lnTo>
                      <a:cubicBezTo>
                        <a:pt x="266" y="127"/>
                        <a:pt x="150" y="100"/>
                        <a:pt x="35" y="69"/>
                      </a:cubicBezTo>
                      <a:lnTo>
                        <a:pt x="35" y="69"/>
                      </a:lnTo>
                      <a:cubicBezTo>
                        <a:pt x="21" y="65"/>
                        <a:pt x="11" y="43"/>
                        <a:pt x="0" y="30"/>
                      </a:cubicBezTo>
                      <a:lnTo>
                        <a:pt x="0" y="30"/>
                      </a:lnTo>
                      <a:cubicBezTo>
                        <a:pt x="13" y="21"/>
                        <a:pt x="27" y="4"/>
                        <a:pt x="40" y="4"/>
                      </a:cubicBezTo>
                      <a:lnTo>
                        <a:pt x="40" y="4"/>
                      </a:lnTo>
                      <a:cubicBezTo>
                        <a:pt x="131" y="0"/>
                        <a:pt x="215" y="27"/>
                        <a:pt x="289" y="80"/>
                      </a:cubicBezTo>
                      <a:lnTo>
                        <a:pt x="289" y="80"/>
                      </a:lnTo>
                      <a:cubicBezTo>
                        <a:pt x="323" y="103"/>
                        <a:pt x="352" y="134"/>
                        <a:pt x="374" y="154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1" name="Freeform 442">
                  <a:extLst>
                    <a:ext uri="{FF2B5EF4-FFF2-40B4-BE49-F238E27FC236}">
                      <a16:creationId xmlns:a16="http://schemas.microsoft.com/office/drawing/2014/main" xmlns="" id="{DAF25E5C-F879-D841-BEE5-F1741802A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7576" y="1095470"/>
                  <a:ext cx="76070" cy="146123"/>
                </a:xfrm>
                <a:custGeom>
                  <a:avLst/>
                  <a:gdLst>
                    <a:gd name="T0" fmla="*/ 173 w 174"/>
                    <a:gd name="T1" fmla="*/ 5 h 337"/>
                    <a:gd name="T2" fmla="*/ 173 w 174"/>
                    <a:gd name="T3" fmla="*/ 5 h 337"/>
                    <a:gd name="T4" fmla="*/ 81 w 174"/>
                    <a:gd name="T5" fmla="*/ 301 h 337"/>
                    <a:gd name="T6" fmla="*/ 81 w 174"/>
                    <a:gd name="T7" fmla="*/ 301 h 337"/>
                    <a:gd name="T8" fmla="*/ 23 w 174"/>
                    <a:gd name="T9" fmla="*/ 336 h 337"/>
                    <a:gd name="T10" fmla="*/ 23 w 174"/>
                    <a:gd name="T11" fmla="*/ 336 h 337"/>
                    <a:gd name="T12" fmla="*/ 9 w 174"/>
                    <a:gd name="T13" fmla="*/ 268 h 337"/>
                    <a:gd name="T14" fmla="*/ 9 w 174"/>
                    <a:gd name="T15" fmla="*/ 268 h 337"/>
                    <a:gd name="T16" fmla="*/ 160 w 174"/>
                    <a:gd name="T17" fmla="*/ 0 h 337"/>
                    <a:gd name="T18" fmla="*/ 160 w 174"/>
                    <a:gd name="T19" fmla="*/ 0 h 337"/>
                    <a:gd name="T20" fmla="*/ 173 w 174"/>
                    <a:gd name="T21" fmla="*/ 5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337">
                      <a:moveTo>
                        <a:pt x="173" y="5"/>
                      </a:moveTo>
                      <a:lnTo>
                        <a:pt x="173" y="5"/>
                      </a:lnTo>
                      <a:cubicBezTo>
                        <a:pt x="143" y="104"/>
                        <a:pt x="115" y="203"/>
                        <a:pt x="81" y="301"/>
                      </a:cubicBezTo>
                      <a:lnTo>
                        <a:pt x="81" y="301"/>
                      </a:lnTo>
                      <a:cubicBezTo>
                        <a:pt x="76" y="317"/>
                        <a:pt x="43" y="325"/>
                        <a:pt x="23" y="336"/>
                      </a:cubicBezTo>
                      <a:lnTo>
                        <a:pt x="23" y="336"/>
                      </a:lnTo>
                      <a:cubicBezTo>
                        <a:pt x="18" y="313"/>
                        <a:pt x="0" y="284"/>
                        <a:pt x="9" y="268"/>
                      </a:cubicBezTo>
                      <a:lnTo>
                        <a:pt x="9" y="268"/>
                      </a:lnTo>
                      <a:cubicBezTo>
                        <a:pt x="56" y="177"/>
                        <a:pt x="109" y="89"/>
                        <a:pt x="160" y="0"/>
                      </a:cubicBezTo>
                      <a:lnTo>
                        <a:pt x="160" y="0"/>
                      </a:lnTo>
                      <a:cubicBezTo>
                        <a:pt x="164" y="2"/>
                        <a:pt x="168" y="4"/>
                        <a:pt x="173" y="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2" name="Freeform 443">
                  <a:extLst>
                    <a:ext uri="{FF2B5EF4-FFF2-40B4-BE49-F238E27FC236}">
                      <a16:creationId xmlns:a16="http://schemas.microsoft.com/office/drawing/2014/main" xmlns="" id="{43248253-7C12-924D-8C8A-36D26CE72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0756" y="1096147"/>
                  <a:ext cx="42039" cy="136115"/>
                </a:xfrm>
                <a:custGeom>
                  <a:avLst/>
                  <a:gdLst>
                    <a:gd name="T0" fmla="*/ 65 w 95"/>
                    <a:gd name="T1" fmla="*/ 0 h 312"/>
                    <a:gd name="T2" fmla="*/ 65 w 95"/>
                    <a:gd name="T3" fmla="*/ 0 h 312"/>
                    <a:gd name="T4" fmla="*/ 83 w 95"/>
                    <a:gd name="T5" fmla="*/ 277 h 312"/>
                    <a:gd name="T6" fmla="*/ 83 w 95"/>
                    <a:gd name="T7" fmla="*/ 277 h 312"/>
                    <a:gd name="T8" fmla="*/ 36 w 95"/>
                    <a:gd name="T9" fmla="*/ 310 h 312"/>
                    <a:gd name="T10" fmla="*/ 36 w 95"/>
                    <a:gd name="T11" fmla="*/ 310 h 312"/>
                    <a:gd name="T12" fmla="*/ 3 w 95"/>
                    <a:gd name="T13" fmla="*/ 268 h 312"/>
                    <a:gd name="T14" fmla="*/ 3 w 95"/>
                    <a:gd name="T15" fmla="*/ 268 h 312"/>
                    <a:gd name="T16" fmla="*/ 6 w 95"/>
                    <a:gd name="T17" fmla="*/ 239 h 312"/>
                    <a:gd name="T18" fmla="*/ 6 w 95"/>
                    <a:gd name="T19" fmla="*/ 239 h 312"/>
                    <a:gd name="T20" fmla="*/ 65 w 95"/>
                    <a:gd name="T21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5" h="312">
                      <a:moveTo>
                        <a:pt x="65" y="0"/>
                      </a:moveTo>
                      <a:lnTo>
                        <a:pt x="65" y="0"/>
                      </a:lnTo>
                      <a:cubicBezTo>
                        <a:pt x="87" y="93"/>
                        <a:pt x="94" y="185"/>
                        <a:pt x="83" y="277"/>
                      </a:cubicBezTo>
                      <a:lnTo>
                        <a:pt x="83" y="277"/>
                      </a:lnTo>
                      <a:cubicBezTo>
                        <a:pt x="81" y="291"/>
                        <a:pt x="53" y="308"/>
                        <a:pt x="36" y="310"/>
                      </a:cubicBezTo>
                      <a:lnTo>
                        <a:pt x="36" y="310"/>
                      </a:lnTo>
                      <a:cubicBezTo>
                        <a:pt x="26" y="311"/>
                        <a:pt x="12" y="284"/>
                        <a:pt x="3" y="268"/>
                      </a:cubicBezTo>
                      <a:lnTo>
                        <a:pt x="3" y="268"/>
                      </a:lnTo>
                      <a:cubicBezTo>
                        <a:pt x="0" y="261"/>
                        <a:pt x="4" y="248"/>
                        <a:pt x="6" y="239"/>
                      </a:cubicBezTo>
                      <a:lnTo>
                        <a:pt x="6" y="239"/>
                      </a:lnTo>
                      <a:cubicBezTo>
                        <a:pt x="25" y="161"/>
                        <a:pt x="44" y="83"/>
                        <a:pt x="65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3" name="Freeform 444">
                  <a:extLst>
                    <a:ext uri="{FF2B5EF4-FFF2-40B4-BE49-F238E27FC236}">
                      <a16:creationId xmlns:a16="http://schemas.microsoft.com/office/drawing/2014/main" xmlns="" id="{E620B414-5AA2-104F-AAD4-9674D55D4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16865" y="1004760"/>
                  <a:ext cx="70065" cy="70058"/>
                </a:xfrm>
                <a:custGeom>
                  <a:avLst/>
                  <a:gdLst>
                    <a:gd name="T0" fmla="*/ 158 w 159"/>
                    <a:gd name="T1" fmla="*/ 25 h 164"/>
                    <a:gd name="T2" fmla="*/ 158 w 159"/>
                    <a:gd name="T3" fmla="*/ 25 h 164"/>
                    <a:gd name="T4" fmla="*/ 116 w 159"/>
                    <a:gd name="T5" fmla="*/ 124 h 164"/>
                    <a:gd name="T6" fmla="*/ 116 w 159"/>
                    <a:gd name="T7" fmla="*/ 124 h 164"/>
                    <a:gd name="T8" fmla="*/ 11 w 159"/>
                    <a:gd name="T9" fmla="*/ 119 h 164"/>
                    <a:gd name="T10" fmla="*/ 11 w 159"/>
                    <a:gd name="T11" fmla="*/ 119 h 164"/>
                    <a:gd name="T12" fmla="*/ 51 w 159"/>
                    <a:gd name="T13" fmla="*/ 13 h 164"/>
                    <a:gd name="T14" fmla="*/ 51 w 159"/>
                    <a:gd name="T15" fmla="*/ 13 h 164"/>
                    <a:gd name="T16" fmla="*/ 158 w 159"/>
                    <a:gd name="T17" fmla="*/ 25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9" h="164">
                      <a:moveTo>
                        <a:pt x="158" y="25"/>
                      </a:moveTo>
                      <a:lnTo>
                        <a:pt x="158" y="25"/>
                      </a:lnTo>
                      <a:cubicBezTo>
                        <a:pt x="139" y="71"/>
                        <a:pt x="136" y="108"/>
                        <a:pt x="116" y="124"/>
                      </a:cubicBezTo>
                      <a:lnTo>
                        <a:pt x="116" y="124"/>
                      </a:lnTo>
                      <a:cubicBezTo>
                        <a:pt x="85" y="148"/>
                        <a:pt x="30" y="163"/>
                        <a:pt x="11" y="119"/>
                      </a:cubicBezTo>
                      <a:lnTo>
                        <a:pt x="11" y="119"/>
                      </a:lnTo>
                      <a:cubicBezTo>
                        <a:pt x="0" y="92"/>
                        <a:pt x="26" y="41"/>
                        <a:pt x="51" y="13"/>
                      </a:cubicBezTo>
                      <a:lnTo>
                        <a:pt x="51" y="13"/>
                      </a:lnTo>
                      <a:cubicBezTo>
                        <a:pt x="62" y="0"/>
                        <a:pt x="109" y="18"/>
                        <a:pt x="158" y="25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4" name="Freeform 445">
                  <a:extLst>
                    <a:ext uri="{FF2B5EF4-FFF2-40B4-BE49-F238E27FC236}">
                      <a16:creationId xmlns:a16="http://schemas.microsoft.com/office/drawing/2014/main" xmlns="" id="{4EB613BE-6B7B-5048-A039-11C0B6A8D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1109" y="616669"/>
                  <a:ext cx="126117" cy="50043"/>
                </a:xfrm>
                <a:custGeom>
                  <a:avLst/>
                  <a:gdLst>
                    <a:gd name="T0" fmla="*/ 0 w 289"/>
                    <a:gd name="T1" fmla="*/ 37 h 113"/>
                    <a:gd name="T2" fmla="*/ 0 w 289"/>
                    <a:gd name="T3" fmla="*/ 37 h 113"/>
                    <a:gd name="T4" fmla="*/ 288 w 289"/>
                    <a:gd name="T5" fmla="*/ 42 h 113"/>
                    <a:gd name="T6" fmla="*/ 288 w 289"/>
                    <a:gd name="T7" fmla="*/ 42 h 113"/>
                    <a:gd name="T8" fmla="*/ 0 w 289"/>
                    <a:gd name="T9" fmla="*/ 37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113">
                      <a:moveTo>
                        <a:pt x="0" y="37"/>
                      </a:moveTo>
                      <a:lnTo>
                        <a:pt x="0" y="37"/>
                      </a:lnTo>
                      <a:cubicBezTo>
                        <a:pt x="100" y="0"/>
                        <a:pt x="193" y="18"/>
                        <a:pt x="288" y="42"/>
                      </a:cubicBezTo>
                      <a:lnTo>
                        <a:pt x="288" y="42"/>
                      </a:lnTo>
                      <a:cubicBezTo>
                        <a:pt x="181" y="112"/>
                        <a:pt x="30" y="110"/>
                        <a:pt x="0" y="3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5" name="Freeform 446">
                  <a:extLst>
                    <a:ext uri="{FF2B5EF4-FFF2-40B4-BE49-F238E27FC236}">
                      <a16:creationId xmlns:a16="http://schemas.microsoft.com/office/drawing/2014/main" xmlns="" id="{2E32C883-2DAD-4E40-A58B-7876AEDEE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2594" y="117950"/>
                  <a:ext cx="60055" cy="58050"/>
                </a:xfrm>
                <a:custGeom>
                  <a:avLst/>
                  <a:gdLst>
                    <a:gd name="T0" fmla="*/ 139 w 140"/>
                    <a:gd name="T1" fmla="*/ 52 h 136"/>
                    <a:gd name="T2" fmla="*/ 139 w 140"/>
                    <a:gd name="T3" fmla="*/ 52 h 136"/>
                    <a:gd name="T4" fmla="*/ 113 w 140"/>
                    <a:gd name="T5" fmla="*/ 111 h 136"/>
                    <a:gd name="T6" fmla="*/ 113 w 140"/>
                    <a:gd name="T7" fmla="*/ 111 h 136"/>
                    <a:gd name="T8" fmla="*/ 6 w 140"/>
                    <a:gd name="T9" fmla="*/ 99 h 136"/>
                    <a:gd name="T10" fmla="*/ 6 w 140"/>
                    <a:gd name="T11" fmla="*/ 99 h 136"/>
                    <a:gd name="T12" fmla="*/ 21 w 140"/>
                    <a:gd name="T13" fmla="*/ 28 h 136"/>
                    <a:gd name="T14" fmla="*/ 21 w 140"/>
                    <a:gd name="T15" fmla="*/ 28 h 136"/>
                    <a:gd name="T16" fmla="*/ 139 w 140"/>
                    <a:gd name="T17" fmla="*/ 5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0" h="136">
                      <a:moveTo>
                        <a:pt x="139" y="52"/>
                      </a:moveTo>
                      <a:lnTo>
                        <a:pt x="139" y="52"/>
                      </a:lnTo>
                      <a:cubicBezTo>
                        <a:pt x="133" y="67"/>
                        <a:pt x="129" y="95"/>
                        <a:pt x="113" y="111"/>
                      </a:cubicBezTo>
                      <a:lnTo>
                        <a:pt x="113" y="111"/>
                      </a:lnTo>
                      <a:cubicBezTo>
                        <a:pt x="89" y="135"/>
                        <a:pt x="15" y="127"/>
                        <a:pt x="6" y="99"/>
                      </a:cubicBezTo>
                      <a:lnTo>
                        <a:pt x="6" y="99"/>
                      </a:lnTo>
                      <a:cubicBezTo>
                        <a:pt x="0" y="78"/>
                        <a:pt x="7" y="45"/>
                        <a:pt x="21" y="28"/>
                      </a:cubicBezTo>
                      <a:lnTo>
                        <a:pt x="21" y="28"/>
                      </a:lnTo>
                      <a:cubicBezTo>
                        <a:pt x="44" y="0"/>
                        <a:pt x="107" y="11"/>
                        <a:pt x="139" y="52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6" name="Freeform 447">
                  <a:extLst>
                    <a:ext uri="{FF2B5EF4-FFF2-40B4-BE49-F238E27FC236}">
                      <a16:creationId xmlns:a16="http://schemas.microsoft.com/office/drawing/2014/main" xmlns="" id="{5DBD7BA3-1965-F747-90F9-515DDF65B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8866" y="1098344"/>
                  <a:ext cx="74069" cy="92078"/>
                </a:xfrm>
                <a:custGeom>
                  <a:avLst/>
                  <a:gdLst>
                    <a:gd name="T0" fmla="*/ 169 w 170"/>
                    <a:gd name="T1" fmla="*/ 8 h 210"/>
                    <a:gd name="T2" fmla="*/ 169 w 170"/>
                    <a:gd name="T3" fmla="*/ 8 h 210"/>
                    <a:gd name="T4" fmla="*/ 63 w 170"/>
                    <a:gd name="T5" fmla="*/ 186 h 210"/>
                    <a:gd name="T6" fmla="*/ 63 w 170"/>
                    <a:gd name="T7" fmla="*/ 186 h 210"/>
                    <a:gd name="T8" fmla="*/ 4 w 170"/>
                    <a:gd name="T9" fmla="*/ 209 h 210"/>
                    <a:gd name="T10" fmla="*/ 4 w 170"/>
                    <a:gd name="T11" fmla="*/ 209 h 210"/>
                    <a:gd name="T12" fmla="*/ 12 w 170"/>
                    <a:gd name="T13" fmla="*/ 145 h 210"/>
                    <a:gd name="T14" fmla="*/ 12 w 170"/>
                    <a:gd name="T15" fmla="*/ 145 h 210"/>
                    <a:gd name="T16" fmla="*/ 156 w 170"/>
                    <a:gd name="T17" fmla="*/ 0 h 210"/>
                    <a:gd name="T18" fmla="*/ 156 w 170"/>
                    <a:gd name="T19" fmla="*/ 0 h 210"/>
                    <a:gd name="T20" fmla="*/ 169 w 170"/>
                    <a:gd name="T21" fmla="*/ 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" h="210">
                      <a:moveTo>
                        <a:pt x="169" y="8"/>
                      </a:moveTo>
                      <a:lnTo>
                        <a:pt x="169" y="8"/>
                      </a:lnTo>
                      <a:cubicBezTo>
                        <a:pt x="134" y="68"/>
                        <a:pt x="102" y="129"/>
                        <a:pt x="63" y="186"/>
                      </a:cubicBezTo>
                      <a:lnTo>
                        <a:pt x="63" y="186"/>
                      </a:lnTo>
                      <a:cubicBezTo>
                        <a:pt x="53" y="200"/>
                        <a:pt x="24" y="202"/>
                        <a:pt x="4" y="209"/>
                      </a:cubicBezTo>
                      <a:lnTo>
                        <a:pt x="4" y="209"/>
                      </a:lnTo>
                      <a:cubicBezTo>
                        <a:pt x="6" y="187"/>
                        <a:pt x="0" y="158"/>
                        <a:pt x="12" y="145"/>
                      </a:cubicBezTo>
                      <a:lnTo>
                        <a:pt x="12" y="145"/>
                      </a:lnTo>
                      <a:cubicBezTo>
                        <a:pt x="56" y="93"/>
                        <a:pt x="107" y="48"/>
                        <a:pt x="156" y="0"/>
                      </a:cubicBezTo>
                      <a:lnTo>
                        <a:pt x="156" y="0"/>
                      </a:lnTo>
                      <a:cubicBezTo>
                        <a:pt x="160" y="3"/>
                        <a:pt x="164" y="5"/>
                        <a:pt x="169" y="8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7" name="Freeform 448">
                  <a:extLst>
                    <a:ext uri="{FF2B5EF4-FFF2-40B4-BE49-F238E27FC236}">
                      <a16:creationId xmlns:a16="http://schemas.microsoft.com/office/drawing/2014/main" xmlns="" id="{E564CCDB-768C-FC49-A5F9-97ECE109E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4736" y="601230"/>
                  <a:ext cx="56052" cy="52045"/>
                </a:xfrm>
                <a:custGeom>
                  <a:avLst/>
                  <a:gdLst>
                    <a:gd name="T0" fmla="*/ 12 w 126"/>
                    <a:gd name="T1" fmla="*/ 0 h 119"/>
                    <a:gd name="T2" fmla="*/ 12 w 126"/>
                    <a:gd name="T3" fmla="*/ 0 h 119"/>
                    <a:gd name="T4" fmla="*/ 114 w 126"/>
                    <a:gd name="T5" fmla="*/ 36 h 119"/>
                    <a:gd name="T6" fmla="*/ 114 w 126"/>
                    <a:gd name="T7" fmla="*/ 36 h 119"/>
                    <a:gd name="T8" fmla="*/ 100 w 126"/>
                    <a:gd name="T9" fmla="*/ 118 h 119"/>
                    <a:gd name="T10" fmla="*/ 100 w 126"/>
                    <a:gd name="T11" fmla="*/ 118 h 119"/>
                    <a:gd name="T12" fmla="*/ 12 w 126"/>
                    <a:gd name="T13" fmla="*/ 95 h 119"/>
                    <a:gd name="T14" fmla="*/ 12 w 126"/>
                    <a:gd name="T15" fmla="*/ 95 h 119"/>
                    <a:gd name="T16" fmla="*/ 12 w 126"/>
                    <a:gd name="T17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6" h="119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61" y="16"/>
                        <a:pt x="100" y="17"/>
                        <a:pt x="114" y="36"/>
                      </a:cubicBezTo>
                      <a:lnTo>
                        <a:pt x="114" y="36"/>
                      </a:lnTo>
                      <a:cubicBezTo>
                        <a:pt x="125" y="53"/>
                        <a:pt x="106" y="90"/>
                        <a:pt x="100" y="118"/>
                      </a:cubicBezTo>
                      <a:lnTo>
                        <a:pt x="100" y="118"/>
                      </a:lnTo>
                      <a:cubicBezTo>
                        <a:pt x="70" y="111"/>
                        <a:pt x="35" y="112"/>
                        <a:pt x="12" y="95"/>
                      </a:cubicBezTo>
                      <a:lnTo>
                        <a:pt x="12" y="95"/>
                      </a:lnTo>
                      <a:cubicBezTo>
                        <a:pt x="0" y="87"/>
                        <a:pt x="10" y="47"/>
                        <a:pt x="12" y="0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8" name="Freeform 449">
                  <a:extLst>
                    <a:ext uri="{FF2B5EF4-FFF2-40B4-BE49-F238E27FC236}">
                      <a16:creationId xmlns:a16="http://schemas.microsoft.com/office/drawing/2014/main" xmlns="" id="{238306BC-0911-C34D-83B0-7E903868EF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1131" y="677141"/>
                  <a:ext cx="42039" cy="44037"/>
                </a:xfrm>
                <a:custGeom>
                  <a:avLst/>
                  <a:gdLst>
                    <a:gd name="T0" fmla="*/ 78 w 99"/>
                    <a:gd name="T1" fmla="*/ 102 h 103"/>
                    <a:gd name="T2" fmla="*/ 78 w 99"/>
                    <a:gd name="T3" fmla="*/ 102 h 103"/>
                    <a:gd name="T4" fmla="*/ 0 w 99"/>
                    <a:gd name="T5" fmla="*/ 78 h 103"/>
                    <a:gd name="T6" fmla="*/ 0 w 99"/>
                    <a:gd name="T7" fmla="*/ 78 h 103"/>
                    <a:gd name="T8" fmla="*/ 24 w 99"/>
                    <a:gd name="T9" fmla="*/ 10 h 103"/>
                    <a:gd name="T10" fmla="*/ 24 w 99"/>
                    <a:gd name="T11" fmla="*/ 10 h 103"/>
                    <a:gd name="T12" fmla="*/ 88 w 99"/>
                    <a:gd name="T13" fmla="*/ 21 h 103"/>
                    <a:gd name="T14" fmla="*/ 88 w 99"/>
                    <a:gd name="T15" fmla="*/ 21 h 103"/>
                    <a:gd name="T16" fmla="*/ 78 w 99"/>
                    <a:gd name="T17" fmla="*/ 102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103">
                      <a:moveTo>
                        <a:pt x="78" y="102"/>
                      </a:moveTo>
                      <a:lnTo>
                        <a:pt x="78" y="102"/>
                      </a:lnTo>
                      <a:cubicBezTo>
                        <a:pt x="43" y="91"/>
                        <a:pt x="21" y="84"/>
                        <a:pt x="0" y="78"/>
                      </a:cubicBezTo>
                      <a:lnTo>
                        <a:pt x="0" y="78"/>
                      </a:lnTo>
                      <a:cubicBezTo>
                        <a:pt x="7" y="54"/>
                        <a:pt x="8" y="23"/>
                        <a:pt x="24" y="10"/>
                      </a:cubicBezTo>
                      <a:lnTo>
                        <a:pt x="24" y="10"/>
                      </a:lnTo>
                      <a:cubicBezTo>
                        <a:pt x="37" y="0"/>
                        <a:pt x="76" y="7"/>
                        <a:pt x="88" y="21"/>
                      </a:cubicBezTo>
                      <a:lnTo>
                        <a:pt x="88" y="21"/>
                      </a:lnTo>
                      <a:cubicBezTo>
                        <a:pt x="98" y="33"/>
                        <a:pt x="84" y="64"/>
                        <a:pt x="78" y="102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  <p:sp>
              <p:nvSpPr>
                <p:cNvPr id="369" name="Freeform 450">
                  <a:extLst>
                    <a:ext uri="{FF2B5EF4-FFF2-40B4-BE49-F238E27FC236}">
                      <a16:creationId xmlns:a16="http://schemas.microsoft.com/office/drawing/2014/main" xmlns="" id="{50F3E4B8-6EB1-0B49-BDBB-5679ABBDD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8522" y="1077128"/>
                  <a:ext cx="64059" cy="56047"/>
                </a:xfrm>
                <a:custGeom>
                  <a:avLst/>
                  <a:gdLst>
                    <a:gd name="T0" fmla="*/ 0 w 148"/>
                    <a:gd name="T1" fmla="*/ 107 h 127"/>
                    <a:gd name="T2" fmla="*/ 0 w 148"/>
                    <a:gd name="T3" fmla="*/ 107 h 127"/>
                    <a:gd name="T4" fmla="*/ 133 w 148"/>
                    <a:gd name="T5" fmla="*/ 0 h 127"/>
                    <a:gd name="T6" fmla="*/ 133 w 148"/>
                    <a:gd name="T7" fmla="*/ 0 h 127"/>
                    <a:gd name="T8" fmla="*/ 147 w 148"/>
                    <a:gd name="T9" fmla="*/ 15 h 127"/>
                    <a:gd name="T10" fmla="*/ 147 w 148"/>
                    <a:gd name="T11" fmla="*/ 15 h 127"/>
                    <a:gd name="T12" fmla="*/ 18 w 148"/>
                    <a:gd name="T13" fmla="*/ 126 h 127"/>
                    <a:gd name="T14" fmla="*/ 18 w 148"/>
                    <a:gd name="T15" fmla="*/ 126 h 127"/>
                    <a:gd name="T16" fmla="*/ 0 w 148"/>
                    <a:gd name="T17" fmla="*/ 10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8" h="127">
                      <a:moveTo>
                        <a:pt x="0" y="107"/>
                      </a:moveTo>
                      <a:lnTo>
                        <a:pt x="0" y="107"/>
                      </a:lnTo>
                      <a:cubicBezTo>
                        <a:pt x="17" y="39"/>
                        <a:pt x="77" y="22"/>
                        <a:pt x="133" y="0"/>
                      </a:cubicBezTo>
                      <a:lnTo>
                        <a:pt x="133" y="0"/>
                      </a:lnTo>
                      <a:cubicBezTo>
                        <a:pt x="138" y="5"/>
                        <a:pt x="142" y="10"/>
                        <a:pt x="147" y="15"/>
                      </a:cubicBezTo>
                      <a:lnTo>
                        <a:pt x="147" y="15"/>
                      </a:lnTo>
                      <a:cubicBezTo>
                        <a:pt x="104" y="52"/>
                        <a:pt x="61" y="89"/>
                        <a:pt x="18" y="126"/>
                      </a:cubicBezTo>
                      <a:lnTo>
                        <a:pt x="18" y="126"/>
                      </a:lnTo>
                      <a:cubicBezTo>
                        <a:pt x="12" y="120"/>
                        <a:pt x="6" y="113"/>
                        <a:pt x="0" y="107"/>
                      </a:cubicBezTo>
                    </a:path>
                  </a:pathLst>
                </a:custGeom>
                <a:solidFill>
                  <a:schemeClr val="accent5"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_tradnl">
                    <a:latin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icture Placeholder 597">
            <a:extLst>
              <a:ext uri="{FF2B5EF4-FFF2-40B4-BE49-F238E27FC236}">
                <a16:creationId xmlns:a16="http://schemas.microsoft.com/office/drawing/2014/main" xmlns="" id="{0B59A0EB-6D1F-B945-9922-B4D1879B441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29808" y="582485"/>
            <a:ext cx="2414616" cy="2416629"/>
          </a:xfrm>
          <a:prstGeom prst="pentagon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xmlns="" id="{60A658DF-7D03-5A44-A25A-AFFBBEA2F6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5822413">
            <a:off x="-2452957" y="1344036"/>
            <a:ext cx="6869113" cy="4014787"/>
            <a:chOff x="3659521" y="-618359"/>
            <a:chExt cx="4060800" cy="2373120"/>
          </a:xfrm>
        </p:grpSpPr>
        <p:sp>
          <p:nvSpPr>
            <p:cNvPr id="4" name="Freeform 361">
              <a:extLst>
                <a:ext uri="{FF2B5EF4-FFF2-40B4-BE49-F238E27FC236}">
                  <a16:creationId xmlns:a16="http://schemas.microsoft.com/office/drawing/2014/main" xmlns="" id="{B5965B8E-0FCC-6F4A-B849-C9D782F56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841" y="867722"/>
              <a:ext cx="410880" cy="839039"/>
            </a:xfrm>
            <a:custGeom>
              <a:avLst/>
              <a:gdLst>
                <a:gd name="T0" fmla="*/ 317974 w 942"/>
                <a:gd name="T1" fmla="*/ 306689 h 1926"/>
                <a:gd name="T2" fmla="*/ 317974 w 942"/>
                <a:gd name="T3" fmla="*/ 306689 h 1926"/>
                <a:gd name="T4" fmla="*/ 205004 w 942"/>
                <a:gd name="T5" fmla="*/ 599874 h 1926"/>
                <a:gd name="T6" fmla="*/ 205004 w 942"/>
                <a:gd name="T7" fmla="*/ 599874 h 1926"/>
                <a:gd name="T8" fmla="*/ 257345 w 942"/>
                <a:gd name="T9" fmla="*/ 382490 h 1926"/>
                <a:gd name="T10" fmla="*/ 257345 w 942"/>
                <a:gd name="T11" fmla="*/ 382490 h 1926"/>
                <a:gd name="T12" fmla="*/ 350687 w 942"/>
                <a:gd name="T13" fmla="*/ 177740 h 1926"/>
                <a:gd name="T14" fmla="*/ 350687 w 942"/>
                <a:gd name="T15" fmla="*/ 177740 h 1926"/>
                <a:gd name="T16" fmla="*/ 286133 w 942"/>
                <a:gd name="T17" fmla="*/ 279244 h 1926"/>
                <a:gd name="T18" fmla="*/ 286133 w 942"/>
                <a:gd name="T19" fmla="*/ 279244 h 1926"/>
                <a:gd name="T20" fmla="*/ 228994 w 942"/>
                <a:gd name="T21" fmla="*/ 391639 h 1926"/>
                <a:gd name="T22" fmla="*/ 228994 w 942"/>
                <a:gd name="T23" fmla="*/ 391639 h 1926"/>
                <a:gd name="T24" fmla="*/ 183631 w 942"/>
                <a:gd name="T25" fmla="*/ 506211 h 1926"/>
                <a:gd name="T26" fmla="*/ 183631 w 942"/>
                <a:gd name="T27" fmla="*/ 506211 h 1926"/>
                <a:gd name="T28" fmla="*/ 143503 w 942"/>
                <a:gd name="T29" fmla="*/ 621220 h 1926"/>
                <a:gd name="T30" fmla="*/ 143503 w 942"/>
                <a:gd name="T31" fmla="*/ 621220 h 1926"/>
                <a:gd name="T32" fmla="*/ 136960 w 942"/>
                <a:gd name="T33" fmla="*/ 620784 h 1926"/>
                <a:gd name="T34" fmla="*/ 136960 w 942"/>
                <a:gd name="T35" fmla="*/ 620784 h 1926"/>
                <a:gd name="T36" fmla="*/ 136088 w 942"/>
                <a:gd name="T37" fmla="*/ 593339 h 1926"/>
                <a:gd name="T38" fmla="*/ 136088 w 942"/>
                <a:gd name="T39" fmla="*/ 593339 h 1926"/>
                <a:gd name="T40" fmla="*/ 214164 w 942"/>
                <a:gd name="T41" fmla="*/ 341540 h 1926"/>
                <a:gd name="T42" fmla="*/ 214164 w 942"/>
                <a:gd name="T43" fmla="*/ 341540 h 1926"/>
                <a:gd name="T44" fmla="*/ 298346 w 942"/>
                <a:gd name="T45" fmla="*/ 206057 h 1926"/>
                <a:gd name="T46" fmla="*/ 298346 w 942"/>
                <a:gd name="T47" fmla="*/ 206057 h 1926"/>
                <a:gd name="T48" fmla="*/ 386890 w 942"/>
                <a:gd name="T49" fmla="*/ 82771 h 1926"/>
                <a:gd name="T50" fmla="*/ 386890 w 942"/>
                <a:gd name="T51" fmla="*/ 82771 h 1926"/>
                <a:gd name="T52" fmla="*/ 146992 w 942"/>
                <a:gd name="T53" fmla="*/ 402094 h 1926"/>
                <a:gd name="T54" fmla="*/ 146992 w 942"/>
                <a:gd name="T55" fmla="*/ 402094 h 1926"/>
                <a:gd name="T56" fmla="*/ 410444 w 942"/>
                <a:gd name="T57" fmla="*/ 0 h 1926"/>
                <a:gd name="T58" fmla="*/ 410444 w 942"/>
                <a:gd name="T59" fmla="*/ 0 h 1926"/>
                <a:gd name="T60" fmla="*/ 377294 w 942"/>
                <a:gd name="T61" fmla="*/ 20039 h 1926"/>
                <a:gd name="T62" fmla="*/ 377294 w 942"/>
                <a:gd name="T63" fmla="*/ 20039 h 1926"/>
                <a:gd name="T64" fmla="*/ 344581 w 942"/>
                <a:gd name="T65" fmla="*/ 41821 h 1926"/>
                <a:gd name="T66" fmla="*/ 344581 w 942"/>
                <a:gd name="T67" fmla="*/ 41821 h 1926"/>
                <a:gd name="T68" fmla="*/ 46235 w 942"/>
                <a:gd name="T69" fmla="*/ 440866 h 1926"/>
                <a:gd name="T70" fmla="*/ 46235 w 942"/>
                <a:gd name="T71" fmla="*/ 440866 h 1926"/>
                <a:gd name="T72" fmla="*/ 17883 w 942"/>
                <a:gd name="T73" fmla="*/ 684387 h 1926"/>
                <a:gd name="T74" fmla="*/ 17883 w 942"/>
                <a:gd name="T75" fmla="*/ 684387 h 1926"/>
                <a:gd name="T76" fmla="*/ 64554 w 942"/>
                <a:gd name="T77" fmla="*/ 793297 h 1926"/>
                <a:gd name="T78" fmla="*/ 64554 w 942"/>
                <a:gd name="T79" fmla="*/ 793297 h 1926"/>
                <a:gd name="T80" fmla="*/ 165748 w 942"/>
                <a:gd name="T81" fmla="*/ 822920 h 1926"/>
                <a:gd name="T82" fmla="*/ 165748 w 942"/>
                <a:gd name="T83" fmla="*/ 822920 h 1926"/>
                <a:gd name="T84" fmla="*/ 295293 w 942"/>
                <a:gd name="T85" fmla="*/ 695278 h 1926"/>
                <a:gd name="T86" fmla="*/ 295293 w 942"/>
                <a:gd name="T87" fmla="*/ 695278 h 1926"/>
                <a:gd name="T88" fmla="*/ 378603 w 942"/>
                <a:gd name="T89" fmla="*/ 380748 h 1926"/>
                <a:gd name="T90" fmla="*/ 378603 w 942"/>
                <a:gd name="T91" fmla="*/ 380748 h 1926"/>
                <a:gd name="T92" fmla="*/ 403465 w 942"/>
                <a:gd name="T93" fmla="*/ 202136 h 1926"/>
                <a:gd name="T94" fmla="*/ 403465 w 942"/>
                <a:gd name="T95" fmla="*/ 202136 h 1926"/>
                <a:gd name="T96" fmla="*/ 406082 w 942"/>
                <a:gd name="T97" fmla="*/ 179919 h 1926"/>
                <a:gd name="T98" fmla="*/ 406082 w 942"/>
                <a:gd name="T99" fmla="*/ 179919 h 1926"/>
                <a:gd name="T100" fmla="*/ 292239 w 942"/>
                <a:gd name="T101" fmla="*/ 502726 h 1926"/>
                <a:gd name="T102" fmla="*/ 283516 w 942"/>
                <a:gd name="T103" fmla="*/ 500984 h 1926"/>
                <a:gd name="T104" fmla="*/ 322772 w 942"/>
                <a:gd name="T105" fmla="*/ 308867 h 1926"/>
                <a:gd name="T106" fmla="*/ 322772 w 942"/>
                <a:gd name="T107" fmla="*/ 308867 h 1926"/>
                <a:gd name="T108" fmla="*/ 317974 w 942"/>
                <a:gd name="T109" fmla="*/ 306689 h 192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42" h="1926">
                  <a:moveTo>
                    <a:pt x="729" y="704"/>
                  </a:moveTo>
                  <a:lnTo>
                    <a:pt x="729" y="704"/>
                  </a:lnTo>
                  <a:cubicBezTo>
                    <a:pt x="643" y="928"/>
                    <a:pt x="557" y="1153"/>
                    <a:pt x="470" y="1377"/>
                  </a:cubicBezTo>
                  <a:cubicBezTo>
                    <a:pt x="461" y="1198"/>
                    <a:pt x="527" y="1037"/>
                    <a:pt x="590" y="878"/>
                  </a:cubicBezTo>
                  <a:cubicBezTo>
                    <a:pt x="654" y="719"/>
                    <a:pt x="735" y="567"/>
                    <a:pt x="804" y="408"/>
                  </a:cubicBezTo>
                  <a:cubicBezTo>
                    <a:pt x="754" y="486"/>
                    <a:pt x="701" y="561"/>
                    <a:pt x="656" y="641"/>
                  </a:cubicBezTo>
                  <a:cubicBezTo>
                    <a:pt x="608" y="725"/>
                    <a:pt x="565" y="811"/>
                    <a:pt x="525" y="899"/>
                  </a:cubicBezTo>
                  <a:cubicBezTo>
                    <a:pt x="487" y="985"/>
                    <a:pt x="454" y="1073"/>
                    <a:pt x="421" y="1162"/>
                  </a:cubicBezTo>
                  <a:cubicBezTo>
                    <a:pt x="389" y="1249"/>
                    <a:pt x="360" y="1338"/>
                    <a:pt x="329" y="1426"/>
                  </a:cubicBezTo>
                  <a:cubicBezTo>
                    <a:pt x="324" y="1426"/>
                    <a:pt x="319" y="1426"/>
                    <a:pt x="314" y="1425"/>
                  </a:cubicBezTo>
                  <a:cubicBezTo>
                    <a:pt x="313" y="1404"/>
                    <a:pt x="308" y="1382"/>
                    <a:pt x="312" y="1362"/>
                  </a:cubicBezTo>
                  <a:cubicBezTo>
                    <a:pt x="354" y="1164"/>
                    <a:pt x="398" y="966"/>
                    <a:pt x="491" y="784"/>
                  </a:cubicBezTo>
                  <a:cubicBezTo>
                    <a:pt x="547" y="675"/>
                    <a:pt x="615" y="574"/>
                    <a:pt x="684" y="473"/>
                  </a:cubicBezTo>
                  <a:cubicBezTo>
                    <a:pt x="749" y="377"/>
                    <a:pt x="821" y="286"/>
                    <a:pt x="887" y="190"/>
                  </a:cubicBezTo>
                  <a:cubicBezTo>
                    <a:pt x="653" y="396"/>
                    <a:pt x="490" y="655"/>
                    <a:pt x="337" y="923"/>
                  </a:cubicBezTo>
                  <a:cubicBezTo>
                    <a:pt x="435" y="549"/>
                    <a:pt x="661" y="259"/>
                    <a:pt x="941" y="0"/>
                  </a:cubicBezTo>
                  <a:cubicBezTo>
                    <a:pt x="916" y="15"/>
                    <a:pt x="890" y="30"/>
                    <a:pt x="865" y="46"/>
                  </a:cubicBezTo>
                  <a:cubicBezTo>
                    <a:pt x="840" y="62"/>
                    <a:pt x="815" y="79"/>
                    <a:pt x="790" y="96"/>
                  </a:cubicBezTo>
                  <a:cubicBezTo>
                    <a:pt x="462" y="327"/>
                    <a:pt x="254" y="647"/>
                    <a:pt x="106" y="1012"/>
                  </a:cubicBezTo>
                  <a:cubicBezTo>
                    <a:pt x="32" y="1194"/>
                    <a:pt x="0" y="1380"/>
                    <a:pt x="41" y="1571"/>
                  </a:cubicBezTo>
                  <a:cubicBezTo>
                    <a:pt x="59" y="1658"/>
                    <a:pt x="101" y="1744"/>
                    <a:pt x="148" y="1821"/>
                  </a:cubicBezTo>
                  <a:cubicBezTo>
                    <a:pt x="199" y="1906"/>
                    <a:pt x="287" y="1925"/>
                    <a:pt x="380" y="1889"/>
                  </a:cubicBezTo>
                  <a:cubicBezTo>
                    <a:pt x="522" y="1834"/>
                    <a:pt x="613" y="1724"/>
                    <a:pt x="677" y="1596"/>
                  </a:cubicBezTo>
                  <a:cubicBezTo>
                    <a:pt x="790" y="1369"/>
                    <a:pt x="841" y="1124"/>
                    <a:pt x="868" y="874"/>
                  </a:cubicBezTo>
                  <a:cubicBezTo>
                    <a:pt x="883" y="736"/>
                    <a:pt x="905" y="600"/>
                    <a:pt x="925" y="464"/>
                  </a:cubicBezTo>
                  <a:cubicBezTo>
                    <a:pt x="926" y="453"/>
                    <a:pt x="928" y="441"/>
                    <a:pt x="931" y="413"/>
                  </a:cubicBezTo>
                  <a:cubicBezTo>
                    <a:pt x="781" y="651"/>
                    <a:pt x="783" y="923"/>
                    <a:pt x="670" y="1154"/>
                  </a:cubicBezTo>
                  <a:lnTo>
                    <a:pt x="650" y="1150"/>
                  </a:lnTo>
                  <a:lnTo>
                    <a:pt x="740" y="709"/>
                  </a:lnTo>
                  <a:cubicBezTo>
                    <a:pt x="736" y="707"/>
                    <a:pt x="732" y="706"/>
                    <a:pt x="729" y="704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62">
              <a:extLst>
                <a:ext uri="{FF2B5EF4-FFF2-40B4-BE49-F238E27FC236}">
                  <a16:creationId xmlns:a16="http://schemas.microsoft.com/office/drawing/2014/main" xmlns="" id="{5BC862F2-568C-544E-9146-E02FDE83D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882" y="-94199"/>
              <a:ext cx="393599" cy="543361"/>
            </a:xfrm>
            <a:custGeom>
              <a:avLst/>
              <a:gdLst>
                <a:gd name="T0" fmla="*/ 210327 w 902"/>
                <a:gd name="T1" fmla="*/ 542925 h 1247"/>
                <a:gd name="T2" fmla="*/ 210327 w 902"/>
                <a:gd name="T3" fmla="*/ 542925 h 1247"/>
                <a:gd name="T4" fmla="*/ 356508 w 902"/>
                <a:gd name="T5" fmla="*/ 393033 h 1247"/>
                <a:gd name="T6" fmla="*/ 356508 w 902"/>
                <a:gd name="T7" fmla="*/ 393033 h 1247"/>
                <a:gd name="T8" fmla="*/ 318108 w 902"/>
                <a:gd name="T9" fmla="*/ 105012 h 1247"/>
                <a:gd name="T10" fmla="*/ 318108 w 902"/>
                <a:gd name="T11" fmla="*/ 105012 h 1247"/>
                <a:gd name="T12" fmla="*/ 59345 w 902"/>
                <a:gd name="T13" fmla="*/ 119391 h 1247"/>
                <a:gd name="T14" fmla="*/ 59345 w 902"/>
                <a:gd name="T15" fmla="*/ 119391 h 1247"/>
                <a:gd name="T16" fmla="*/ 100800 w 902"/>
                <a:gd name="T17" fmla="*/ 494123 h 1247"/>
                <a:gd name="T18" fmla="*/ 100800 w 902"/>
                <a:gd name="T19" fmla="*/ 494123 h 1247"/>
                <a:gd name="T20" fmla="*/ 123491 w 902"/>
                <a:gd name="T21" fmla="*/ 513295 h 1247"/>
                <a:gd name="T22" fmla="*/ 123491 w 902"/>
                <a:gd name="T23" fmla="*/ 513295 h 1247"/>
                <a:gd name="T24" fmla="*/ 98182 w 902"/>
                <a:gd name="T25" fmla="*/ 406105 h 1247"/>
                <a:gd name="T26" fmla="*/ 98182 w 902"/>
                <a:gd name="T27" fmla="*/ 406105 h 1247"/>
                <a:gd name="T28" fmla="*/ 205090 w 902"/>
                <a:gd name="T29" fmla="*/ 236168 h 1247"/>
                <a:gd name="T30" fmla="*/ 205090 w 902"/>
                <a:gd name="T31" fmla="*/ 236168 h 1247"/>
                <a:gd name="T32" fmla="*/ 312872 w 902"/>
                <a:gd name="T33" fmla="*/ 328108 h 1247"/>
                <a:gd name="T34" fmla="*/ 312872 w 902"/>
                <a:gd name="T35" fmla="*/ 328108 h 1247"/>
                <a:gd name="T36" fmla="*/ 275345 w 902"/>
                <a:gd name="T37" fmla="*/ 440963 h 1247"/>
                <a:gd name="T38" fmla="*/ 275345 w 902"/>
                <a:gd name="T39" fmla="*/ 440963 h 1247"/>
                <a:gd name="T40" fmla="*/ 210327 w 902"/>
                <a:gd name="T41" fmla="*/ 542925 h 12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02" h="1247">
                  <a:moveTo>
                    <a:pt x="482" y="1246"/>
                  </a:moveTo>
                  <a:lnTo>
                    <a:pt x="482" y="1246"/>
                  </a:lnTo>
                  <a:cubicBezTo>
                    <a:pt x="662" y="1185"/>
                    <a:pt x="760" y="1060"/>
                    <a:pt x="817" y="902"/>
                  </a:cubicBezTo>
                  <a:cubicBezTo>
                    <a:pt x="901" y="668"/>
                    <a:pt x="876" y="445"/>
                    <a:pt x="729" y="241"/>
                  </a:cubicBezTo>
                  <a:cubicBezTo>
                    <a:pt x="555" y="0"/>
                    <a:pt x="285" y="16"/>
                    <a:pt x="136" y="274"/>
                  </a:cubicBezTo>
                  <a:cubicBezTo>
                    <a:pt x="0" y="510"/>
                    <a:pt x="46" y="932"/>
                    <a:pt x="231" y="1134"/>
                  </a:cubicBezTo>
                  <a:cubicBezTo>
                    <a:pt x="245" y="1149"/>
                    <a:pt x="262" y="1161"/>
                    <a:pt x="283" y="1178"/>
                  </a:cubicBezTo>
                  <a:cubicBezTo>
                    <a:pt x="262" y="1090"/>
                    <a:pt x="240" y="1012"/>
                    <a:pt x="225" y="932"/>
                  </a:cubicBezTo>
                  <a:cubicBezTo>
                    <a:pt x="197" y="774"/>
                    <a:pt x="316" y="587"/>
                    <a:pt x="470" y="542"/>
                  </a:cubicBezTo>
                  <a:cubicBezTo>
                    <a:pt x="608" y="502"/>
                    <a:pt x="716" y="595"/>
                    <a:pt x="717" y="753"/>
                  </a:cubicBezTo>
                  <a:cubicBezTo>
                    <a:pt x="717" y="848"/>
                    <a:pt x="679" y="932"/>
                    <a:pt x="631" y="1012"/>
                  </a:cubicBezTo>
                  <a:cubicBezTo>
                    <a:pt x="587" y="1087"/>
                    <a:pt x="537" y="1161"/>
                    <a:pt x="482" y="124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" name="Freeform 363">
              <a:extLst>
                <a:ext uri="{FF2B5EF4-FFF2-40B4-BE49-F238E27FC236}">
                  <a16:creationId xmlns:a16="http://schemas.microsoft.com/office/drawing/2014/main" xmlns="" id="{01688431-C375-724F-80F5-44250DF6F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937" y="636080"/>
              <a:ext cx="827739" cy="1113837"/>
            </a:xfrm>
            <a:custGeom>
              <a:avLst/>
              <a:gdLst>
                <a:gd name="T0" fmla="*/ 540 w 1901"/>
                <a:gd name="T1" fmla="*/ 2556 h 2557"/>
                <a:gd name="T2" fmla="*/ 540 w 1901"/>
                <a:gd name="T3" fmla="*/ 2556 h 2557"/>
                <a:gd name="T4" fmla="*/ 342 w 1901"/>
                <a:gd name="T5" fmla="*/ 1498 h 2557"/>
                <a:gd name="T6" fmla="*/ 342 w 1901"/>
                <a:gd name="T7" fmla="*/ 1498 h 2557"/>
                <a:gd name="T8" fmla="*/ 777 w 1901"/>
                <a:gd name="T9" fmla="*/ 925 h 2557"/>
                <a:gd name="T10" fmla="*/ 777 w 1901"/>
                <a:gd name="T11" fmla="*/ 925 h 2557"/>
                <a:gd name="T12" fmla="*/ 1344 w 1901"/>
                <a:gd name="T13" fmla="*/ 501 h 2557"/>
                <a:gd name="T14" fmla="*/ 1344 w 1901"/>
                <a:gd name="T15" fmla="*/ 501 h 2557"/>
                <a:gd name="T16" fmla="*/ 1900 w 1901"/>
                <a:gd name="T17" fmla="*/ 0 h 2557"/>
                <a:gd name="T18" fmla="*/ 1900 w 1901"/>
                <a:gd name="T19" fmla="*/ 0 h 2557"/>
                <a:gd name="T20" fmla="*/ 1443 w 1901"/>
                <a:gd name="T21" fmla="*/ 280 h 2557"/>
                <a:gd name="T22" fmla="*/ 1443 w 1901"/>
                <a:gd name="T23" fmla="*/ 280 h 2557"/>
                <a:gd name="T24" fmla="*/ 853 w 1901"/>
                <a:gd name="T25" fmla="*/ 628 h 2557"/>
                <a:gd name="T26" fmla="*/ 853 w 1901"/>
                <a:gd name="T27" fmla="*/ 628 h 2557"/>
                <a:gd name="T28" fmla="*/ 238 w 1901"/>
                <a:gd name="T29" fmla="*/ 1257 h 2557"/>
                <a:gd name="T30" fmla="*/ 238 w 1901"/>
                <a:gd name="T31" fmla="*/ 1257 h 2557"/>
                <a:gd name="T32" fmla="*/ 485 w 1901"/>
                <a:gd name="T33" fmla="*/ 2521 h 2557"/>
                <a:gd name="T34" fmla="*/ 485 w 1901"/>
                <a:gd name="T35" fmla="*/ 2521 h 2557"/>
                <a:gd name="T36" fmla="*/ 540 w 1901"/>
                <a:gd name="T37" fmla="*/ 2556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1" h="2557">
                  <a:moveTo>
                    <a:pt x="540" y="2556"/>
                  </a:moveTo>
                  <a:lnTo>
                    <a:pt x="540" y="2556"/>
                  </a:lnTo>
                  <a:cubicBezTo>
                    <a:pt x="261" y="2279"/>
                    <a:pt x="187" y="1884"/>
                    <a:pt x="342" y="1498"/>
                  </a:cubicBezTo>
                  <a:lnTo>
                    <a:pt x="342" y="1498"/>
                  </a:lnTo>
                  <a:cubicBezTo>
                    <a:pt x="434" y="1266"/>
                    <a:pt x="587" y="1079"/>
                    <a:pt x="777" y="925"/>
                  </a:cubicBezTo>
                  <a:lnTo>
                    <a:pt x="777" y="925"/>
                  </a:lnTo>
                  <a:cubicBezTo>
                    <a:pt x="961" y="777"/>
                    <a:pt x="1153" y="639"/>
                    <a:pt x="1344" y="501"/>
                  </a:cubicBezTo>
                  <a:lnTo>
                    <a:pt x="1344" y="501"/>
                  </a:lnTo>
                  <a:cubicBezTo>
                    <a:pt x="1546" y="353"/>
                    <a:pt x="1734" y="191"/>
                    <a:pt x="1900" y="0"/>
                  </a:cubicBezTo>
                  <a:lnTo>
                    <a:pt x="1900" y="0"/>
                  </a:lnTo>
                  <a:cubicBezTo>
                    <a:pt x="1747" y="94"/>
                    <a:pt x="1596" y="189"/>
                    <a:pt x="1443" y="280"/>
                  </a:cubicBezTo>
                  <a:lnTo>
                    <a:pt x="1443" y="280"/>
                  </a:lnTo>
                  <a:cubicBezTo>
                    <a:pt x="1247" y="397"/>
                    <a:pt x="1044" y="502"/>
                    <a:pt x="853" y="628"/>
                  </a:cubicBezTo>
                  <a:lnTo>
                    <a:pt x="853" y="628"/>
                  </a:lnTo>
                  <a:cubicBezTo>
                    <a:pt x="603" y="792"/>
                    <a:pt x="387" y="990"/>
                    <a:pt x="238" y="1257"/>
                  </a:cubicBezTo>
                  <a:lnTo>
                    <a:pt x="238" y="1257"/>
                  </a:lnTo>
                  <a:cubicBezTo>
                    <a:pt x="0" y="1681"/>
                    <a:pt x="103" y="2223"/>
                    <a:pt x="485" y="2521"/>
                  </a:cubicBezTo>
                  <a:lnTo>
                    <a:pt x="485" y="2521"/>
                  </a:lnTo>
                  <a:cubicBezTo>
                    <a:pt x="503" y="2534"/>
                    <a:pt x="522" y="2544"/>
                    <a:pt x="540" y="2556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" name="Freeform 364">
              <a:extLst>
                <a:ext uri="{FF2B5EF4-FFF2-40B4-BE49-F238E27FC236}">
                  <a16:creationId xmlns:a16="http://schemas.microsoft.com/office/drawing/2014/main" xmlns="" id="{412E8AD3-80C4-1A45-8FD8-6CE5FD799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22" y="856202"/>
              <a:ext cx="564480" cy="370559"/>
            </a:xfrm>
            <a:custGeom>
              <a:avLst/>
              <a:gdLst>
                <a:gd name="T0" fmla="*/ 502147 w 1295"/>
                <a:gd name="T1" fmla="*/ 102328 h 851"/>
                <a:gd name="T2" fmla="*/ 502147 w 1295"/>
                <a:gd name="T3" fmla="*/ 102328 h 851"/>
                <a:gd name="T4" fmla="*/ 88486 w 1295"/>
                <a:gd name="T5" fmla="*/ 90571 h 851"/>
                <a:gd name="T6" fmla="*/ 88486 w 1295"/>
                <a:gd name="T7" fmla="*/ 90571 h 851"/>
                <a:gd name="T8" fmla="*/ 75845 w 1295"/>
                <a:gd name="T9" fmla="*/ 289132 h 851"/>
                <a:gd name="T10" fmla="*/ 75845 w 1295"/>
                <a:gd name="T11" fmla="*/ 289132 h 851"/>
                <a:gd name="T12" fmla="*/ 345662 w 1295"/>
                <a:gd name="T13" fmla="*/ 345304 h 851"/>
                <a:gd name="T14" fmla="*/ 345662 w 1295"/>
                <a:gd name="T15" fmla="*/ 345304 h 851"/>
                <a:gd name="T16" fmla="*/ 505635 w 1295"/>
                <a:gd name="T17" fmla="*/ 259522 h 851"/>
                <a:gd name="T18" fmla="*/ 505635 w 1295"/>
                <a:gd name="T19" fmla="*/ 259522 h 851"/>
                <a:gd name="T20" fmla="*/ 564044 w 1295"/>
                <a:gd name="T21" fmla="*/ 193335 h 851"/>
                <a:gd name="T22" fmla="*/ 564044 w 1295"/>
                <a:gd name="T23" fmla="*/ 193335 h 851"/>
                <a:gd name="T24" fmla="*/ 524814 w 1295"/>
                <a:gd name="T25" fmla="*/ 195512 h 851"/>
                <a:gd name="T26" fmla="*/ 524814 w 1295"/>
                <a:gd name="T27" fmla="*/ 195512 h 851"/>
                <a:gd name="T28" fmla="*/ 337380 w 1295"/>
                <a:gd name="T29" fmla="*/ 273891 h 851"/>
                <a:gd name="T30" fmla="*/ 337380 w 1295"/>
                <a:gd name="T31" fmla="*/ 273891 h 851"/>
                <a:gd name="T32" fmla="*/ 216638 w 1295"/>
                <a:gd name="T33" fmla="*/ 205092 h 851"/>
                <a:gd name="T34" fmla="*/ 216638 w 1295"/>
                <a:gd name="T35" fmla="*/ 205092 h 851"/>
                <a:gd name="T36" fmla="*/ 219690 w 1295"/>
                <a:gd name="T37" fmla="*/ 175047 h 851"/>
                <a:gd name="T38" fmla="*/ 219690 w 1295"/>
                <a:gd name="T39" fmla="*/ 175047 h 851"/>
                <a:gd name="T40" fmla="*/ 371816 w 1295"/>
                <a:gd name="T41" fmla="*/ 97103 h 851"/>
                <a:gd name="T42" fmla="*/ 371816 w 1295"/>
                <a:gd name="T43" fmla="*/ 97103 h 851"/>
                <a:gd name="T44" fmla="*/ 502147 w 1295"/>
                <a:gd name="T45" fmla="*/ 102328 h 8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95" h="851">
                  <a:moveTo>
                    <a:pt x="1152" y="235"/>
                  </a:moveTo>
                  <a:lnTo>
                    <a:pt x="1152" y="235"/>
                  </a:lnTo>
                  <a:cubicBezTo>
                    <a:pt x="863" y="0"/>
                    <a:pt x="440" y="52"/>
                    <a:pt x="203" y="208"/>
                  </a:cubicBezTo>
                  <a:cubicBezTo>
                    <a:pt x="14" y="333"/>
                    <a:pt x="0" y="517"/>
                    <a:pt x="174" y="664"/>
                  </a:cubicBezTo>
                  <a:cubicBezTo>
                    <a:pt x="356" y="819"/>
                    <a:pt x="565" y="850"/>
                    <a:pt x="793" y="793"/>
                  </a:cubicBezTo>
                  <a:cubicBezTo>
                    <a:pt x="933" y="758"/>
                    <a:pt x="1054" y="689"/>
                    <a:pt x="1160" y="596"/>
                  </a:cubicBezTo>
                  <a:cubicBezTo>
                    <a:pt x="1211" y="553"/>
                    <a:pt x="1249" y="496"/>
                    <a:pt x="1294" y="444"/>
                  </a:cubicBezTo>
                  <a:cubicBezTo>
                    <a:pt x="1250" y="404"/>
                    <a:pt x="1228" y="427"/>
                    <a:pt x="1204" y="449"/>
                  </a:cubicBezTo>
                  <a:cubicBezTo>
                    <a:pt x="1082" y="560"/>
                    <a:pt x="934" y="612"/>
                    <a:pt x="774" y="629"/>
                  </a:cubicBezTo>
                  <a:cubicBezTo>
                    <a:pt x="642" y="642"/>
                    <a:pt x="547" y="584"/>
                    <a:pt x="497" y="471"/>
                  </a:cubicBezTo>
                  <a:cubicBezTo>
                    <a:pt x="489" y="452"/>
                    <a:pt x="493" y="419"/>
                    <a:pt x="504" y="402"/>
                  </a:cubicBezTo>
                  <a:cubicBezTo>
                    <a:pt x="587" y="278"/>
                    <a:pt x="713" y="231"/>
                    <a:pt x="853" y="223"/>
                  </a:cubicBezTo>
                  <a:cubicBezTo>
                    <a:pt x="951" y="217"/>
                    <a:pt x="1051" y="230"/>
                    <a:pt x="1152" y="235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365">
              <a:extLst>
                <a:ext uri="{FF2B5EF4-FFF2-40B4-BE49-F238E27FC236}">
                  <a16:creationId xmlns:a16="http://schemas.microsoft.com/office/drawing/2014/main" xmlns="" id="{84963F86-0B76-4846-8398-7BA72C8B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50" y="189483"/>
              <a:ext cx="794892" cy="581785"/>
            </a:xfrm>
            <a:custGeom>
              <a:avLst/>
              <a:gdLst>
                <a:gd name="T0" fmla="*/ 1814 w 1827"/>
                <a:gd name="T1" fmla="*/ 891 h 1338"/>
                <a:gd name="T2" fmla="*/ 1814 w 1827"/>
                <a:gd name="T3" fmla="*/ 891 h 1338"/>
                <a:gd name="T4" fmla="*/ 1735 w 1827"/>
                <a:gd name="T5" fmla="*/ 931 h 1338"/>
                <a:gd name="T6" fmla="*/ 1735 w 1827"/>
                <a:gd name="T7" fmla="*/ 931 h 1338"/>
                <a:gd name="T8" fmla="*/ 1110 w 1827"/>
                <a:gd name="T9" fmla="*/ 1103 h 1338"/>
                <a:gd name="T10" fmla="*/ 1110 w 1827"/>
                <a:gd name="T11" fmla="*/ 1103 h 1338"/>
                <a:gd name="T12" fmla="*/ 577 w 1827"/>
                <a:gd name="T13" fmla="*/ 913 h 1338"/>
                <a:gd name="T14" fmla="*/ 577 w 1827"/>
                <a:gd name="T15" fmla="*/ 913 h 1338"/>
                <a:gd name="T16" fmla="*/ 371 w 1827"/>
                <a:gd name="T17" fmla="*/ 739 h 1338"/>
                <a:gd name="T18" fmla="*/ 371 w 1827"/>
                <a:gd name="T19" fmla="*/ 739 h 1338"/>
                <a:gd name="T20" fmla="*/ 175 w 1827"/>
                <a:gd name="T21" fmla="*/ 342 h 1338"/>
                <a:gd name="T22" fmla="*/ 175 w 1827"/>
                <a:gd name="T23" fmla="*/ 342 h 1338"/>
                <a:gd name="T24" fmla="*/ 160 w 1827"/>
                <a:gd name="T25" fmla="*/ 55 h 1338"/>
                <a:gd name="T26" fmla="*/ 160 w 1827"/>
                <a:gd name="T27" fmla="*/ 55 h 1338"/>
                <a:gd name="T28" fmla="*/ 156 w 1827"/>
                <a:gd name="T29" fmla="*/ 5 h 1338"/>
                <a:gd name="T30" fmla="*/ 156 w 1827"/>
                <a:gd name="T31" fmla="*/ 5 h 1338"/>
                <a:gd name="T32" fmla="*/ 137 w 1827"/>
                <a:gd name="T33" fmla="*/ 0 h 1338"/>
                <a:gd name="T34" fmla="*/ 137 w 1827"/>
                <a:gd name="T35" fmla="*/ 0 h 1338"/>
                <a:gd name="T36" fmla="*/ 90 w 1827"/>
                <a:gd name="T37" fmla="*/ 130 h 1338"/>
                <a:gd name="T38" fmla="*/ 90 w 1827"/>
                <a:gd name="T39" fmla="*/ 130 h 1338"/>
                <a:gd name="T40" fmla="*/ 523 w 1827"/>
                <a:gd name="T41" fmla="*/ 1170 h 1338"/>
                <a:gd name="T42" fmla="*/ 523 w 1827"/>
                <a:gd name="T43" fmla="*/ 1170 h 1338"/>
                <a:gd name="T44" fmla="*/ 1298 w 1827"/>
                <a:gd name="T45" fmla="*/ 1214 h 1338"/>
                <a:gd name="T46" fmla="*/ 1298 w 1827"/>
                <a:gd name="T47" fmla="*/ 1214 h 1338"/>
                <a:gd name="T48" fmla="*/ 1495 w 1827"/>
                <a:gd name="T49" fmla="*/ 1123 h 1338"/>
                <a:gd name="T50" fmla="*/ 1495 w 1827"/>
                <a:gd name="T51" fmla="*/ 1123 h 1338"/>
                <a:gd name="T52" fmla="*/ 1826 w 1827"/>
                <a:gd name="T53" fmla="*/ 914 h 1338"/>
                <a:gd name="T54" fmla="*/ 1826 w 1827"/>
                <a:gd name="T55" fmla="*/ 914 h 1338"/>
                <a:gd name="T56" fmla="*/ 1814 w 1827"/>
                <a:gd name="T57" fmla="*/ 891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27" h="1338">
                  <a:moveTo>
                    <a:pt x="1814" y="891"/>
                  </a:moveTo>
                  <a:lnTo>
                    <a:pt x="1814" y="891"/>
                  </a:lnTo>
                  <a:cubicBezTo>
                    <a:pt x="1788" y="904"/>
                    <a:pt x="1762" y="917"/>
                    <a:pt x="1735" y="931"/>
                  </a:cubicBezTo>
                  <a:lnTo>
                    <a:pt x="1735" y="931"/>
                  </a:lnTo>
                  <a:cubicBezTo>
                    <a:pt x="1540" y="1034"/>
                    <a:pt x="1333" y="1102"/>
                    <a:pt x="1110" y="1103"/>
                  </a:cubicBezTo>
                  <a:lnTo>
                    <a:pt x="1110" y="1103"/>
                  </a:lnTo>
                  <a:cubicBezTo>
                    <a:pt x="911" y="1105"/>
                    <a:pt x="734" y="1033"/>
                    <a:pt x="577" y="913"/>
                  </a:cubicBezTo>
                  <a:lnTo>
                    <a:pt x="577" y="913"/>
                  </a:lnTo>
                  <a:cubicBezTo>
                    <a:pt x="505" y="858"/>
                    <a:pt x="437" y="800"/>
                    <a:pt x="371" y="739"/>
                  </a:cubicBezTo>
                  <a:lnTo>
                    <a:pt x="371" y="739"/>
                  </a:lnTo>
                  <a:cubicBezTo>
                    <a:pt x="256" y="632"/>
                    <a:pt x="198" y="493"/>
                    <a:pt x="175" y="342"/>
                  </a:cubicBezTo>
                  <a:lnTo>
                    <a:pt x="175" y="342"/>
                  </a:lnTo>
                  <a:cubicBezTo>
                    <a:pt x="162" y="247"/>
                    <a:pt x="165" y="151"/>
                    <a:pt x="160" y="55"/>
                  </a:cubicBezTo>
                  <a:lnTo>
                    <a:pt x="160" y="55"/>
                  </a:lnTo>
                  <a:cubicBezTo>
                    <a:pt x="160" y="39"/>
                    <a:pt x="158" y="22"/>
                    <a:pt x="156" y="5"/>
                  </a:cubicBezTo>
                  <a:lnTo>
                    <a:pt x="156" y="5"/>
                  </a:lnTo>
                  <a:cubicBezTo>
                    <a:pt x="150" y="3"/>
                    <a:pt x="144" y="2"/>
                    <a:pt x="137" y="0"/>
                  </a:cubicBezTo>
                  <a:lnTo>
                    <a:pt x="137" y="0"/>
                  </a:lnTo>
                  <a:cubicBezTo>
                    <a:pt x="121" y="43"/>
                    <a:pt x="100" y="85"/>
                    <a:pt x="90" y="130"/>
                  </a:cubicBezTo>
                  <a:lnTo>
                    <a:pt x="90" y="130"/>
                  </a:lnTo>
                  <a:cubicBezTo>
                    <a:pt x="0" y="534"/>
                    <a:pt x="175" y="943"/>
                    <a:pt x="523" y="1170"/>
                  </a:cubicBezTo>
                  <a:lnTo>
                    <a:pt x="523" y="1170"/>
                  </a:lnTo>
                  <a:cubicBezTo>
                    <a:pt x="776" y="1335"/>
                    <a:pt x="1032" y="1337"/>
                    <a:pt x="1298" y="1214"/>
                  </a:cubicBezTo>
                  <a:lnTo>
                    <a:pt x="1298" y="1214"/>
                  </a:lnTo>
                  <a:cubicBezTo>
                    <a:pt x="1364" y="1184"/>
                    <a:pt x="1433" y="1160"/>
                    <a:pt x="1495" y="1123"/>
                  </a:cubicBezTo>
                  <a:lnTo>
                    <a:pt x="1495" y="1123"/>
                  </a:lnTo>
                  <a:cubicBezTo>
                    <a:pt x="1607" y="1057"/>
                    <a:pt x="1716" y="984"/>
                    <a:pt x="1826" y="914"/>
                  </a:cubicBezTo>
                  <a:lnTo>
                    <a:pt x="1826" y="914"/>
                  </a:lnTo>
                  <a:cubicBezTo>
                    <a:pt x="1822" y="906"/>
                    <a:pt x="1819" y="899"/>
                    <a:pt x="1814" y="891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366">
              <a:extLst>
                <a:ext uri="{FF2B5EF4-FFF2-40B4-BE49-F238E27FC236}">
                  <a16:creationId xmlns:a16="http://schemas.microsoft.com/office/drawing/2014/main" xmlns="" id="{FCBB98D2-F699-0048-BD7B-E4851E68C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21" y="-311158"/>
              <a:ext cx="368640" cy="439679"/>
            </a:xfrm>
            <a:custGeom>
              <a:avLst/>
              <a:gdLst>
                <a:gd name="T0" fmla="*/ 218486 w 847"/>
                <a:gd name="T1" fmla="*/ 439244 h 1010"/>
                <a:gd name="T2" fmla="*/ 218486 w 847"/>
                <a:gd name="T3" fmla="*/ 439244 h 1010"/>
                <a:gd name="T4" fmla="*/ 200206 w 847"/>
                <a:gd name="T5" fmla="*/ 422266 h 1010"/>
                <a:gd name="T6" fmla="*/ 200206 w 847"/>
                <a:gd name="T7" fmla="*/ 422266 h 1010"/>
                <a:gd name="T8" fmla="*/ 122735 w 847"/>
                <a:gd name="T9" fmla="*/ 279044 h 1010"/>
                <a:gd name="T10" fmla="*/ 122735 w 847"/>
                <a:gd name="T11" fmla="*/ 279044 h 1010"/>
                <a:gd name="T12" fmla="*/ 179315 w 847"/>
                <a:gd name="T13" fmla="*/ 183272 h 1010"/>
                <a:gd name="T14" fmla="*/ 179315 w 847"/>
                <a:gd name="T15" fmla="*/ 183272 h 1010"/>
                <a:gd name="T16" fmla="*/ 291169 w 847"/>
                <a:gd name="T17" fmla="*/ 232464 h 1010"/>
                <a:gd name="T18" fmla="*/ 291169 w 847"/>
                <a:gd name="T19" fmla="*/ 232464 h 1010"/>
                <a:gd name="T20" fmla="*/ 311190 w 847"/>
                <a:gd name="T21" fmla="*/ 325188 h 1010"/>
                <a:gd name="T22" fmla="*/ 311190 w 847"/>
                <a:gd name="T23" fmla="*/ 325188 h 1010"/>
                <a:gd name="T24" fmla="*/ 293345 w 847"/>
                <a:gd name="T25" fmla="*/ 313870 h 1010"/>
                <a:gd name="T26" fmla="*/ 293345 w 847"/>
                <a:gd name="T27" fmla="*/ 313870 h 1010"/>
                <a:gd name="T28" fmla="*/ 300309 w 847"/>
                <a:gd name="T29" fmla="*/ 372639 h 1010"/>
                <a:gd name="T30" fmla="*/ 300309 w 847"/>
                <a:gd name="T31" fmla="*/ 372639 h 1010"/>
                <a:gd name="T32" fmla="*/ 305096 w 847"/>
                <a:gd name="T33" fmla="*/ 373074 h 1010"/>
                <a:gd name="T34" fmla="*/ 305096 w 847"/>
                <a:gd name="T35" fmla="*/ 373074 h 1010"/>
                <a:gd name="T36" fmla="*/ 311625 w 847"/>
                <a:gd name="T37" fmla="*/ 358273 h 1010"/>
                <a:gd name="T38" fmla="*/ 311625 w 847"/>
                <a:gd name="T39" fmla="*/ 358273 h 1010"/>
                <a:gd name="T40" fmla="*/ 315107 w 847"/>
                <a:gd name="T41" fmla="*/ 359144 h 1010"/>
                <a:gd name="T42" fmla="*/ 315107 w 847"/>
                <a:gd name="T43" fmla="*/ 359144 h 1010"/>
                <a:gd name="T44" fmla="*/ 312931 w 847"/>
                <a:gd name="T45" fmla="*/ 412689 h 1010"/>
                <a:gd name="T46" fmla="*/ 312931 w 847"/>
                <a:gd name="T47" fmla="*/ 412689 h 1010"/>
                <a:gd name="T48" fmla="*/ 347314 w 847"/>
                <a:gd name="T49" fmla="*/ 339989 h 1010"/>
                <a:gd name="T50" fmla="*/ 347314 w 847"/>
                <a:gd name="T51" fmla="*/ 339989 h 1010"/>
                <a:gd name="T52" fmla="*/ 143191 w 847"/>
                <a:gd name="T53" fmla="*/ 16107 h 1010"/>
                <a:gd name="T54" fmla="*/ 143191 w 847"/>
                <a:gd name="T55" fmla="*/ 16107 h 1010"/>
                <a:gd name="T56" fmla="*/ 25679 w 847"/>
                <a:gd name="T57" fmla="*/ 79229 h 1010"/>
                <a:gd name="T58" fmla="*/ 25679 w 847"/>
                <a:gd name="T59" fmla="*/ 79229 h 1010"/>
                <a:gd name="T60" fmla="*/ 45264 w 847"/>
                <a:gd name="T61" fmla="*/ 289056 h 1010"/>
                <a:gd name="T62" fmla="*/ 45264 w 847"/>
                <a:gd name="T63" fmla="*/ 289056 h 1010"/>
                <a:gd name="T64" fmla="*/ 218486 w 847"/>
                <a:gd name="T65" fmla="*/ 439244 h 10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7" h="1010">
                  <a:moveTo>
                    <a:pt x="502" y="1009"/>
                  </a:moveTo>
                  <a:lnTo>
                    <a:pt x="502" y="1009"/>
                  </a:lnTo>
                  <a:cubicBezTo>
                    <a:pt x="488" y="996"/>
                    <a:pt x="475" y="982"/>
                    <a:pt x="460" y="970"/>
                  </a:cubicBezTo>
                  <a:cubicBezTo>
                    <a:pt x="354" y="886"/>
                    <a:pt x="299" y="772"/>
                    <a:pt x="282" y="641"/>
                  </a:cubicBezTo>
                  <a:cubicBezTo>
                    <a:pt x="267" y="526"/>
                    <a:pt x="318" y="446"/>
                    <a:pt x="412" y="421"/>
                  </a:cubicBezTo>
                  <a:cubicBezTo>
                    <a:pt x="535" y="387"/>
                    <a:pt x="621" y="421"/>
                    <a:pt x="669" y="534"/>
                  </a:cubicBezTo>
                  <a:cubicBezTo>
                    <a:pt x="697" y="599"/>
                    <a:pt x="708" y="671"/>
                    <a:pt x="715" y="747"/>
                  </a:cubicBezTo>
                  <a:cubicBezTo>
                    <a:pt x="707" y="742"/>
                    <a:pt x="700" y="737"/>
                    <a:pt x="674" y="721"/>
                  </a:cubicBezTo>
                  <a:cubicBezTo>
                    <a:pt x="681" y="776"/>
                    <a:pt x="685" y="816"/>
                    <a:pt x="690" y="856"/>
                  </a:cubicBezTo>
                  <a:cubicBezTo>
                    <a:pt x="694" y="857"/>
                    <a:pt x="698" y="857"/>
                    <a:pt x="701" y="857"/>
                  </a:cubicBezTo>
                  <a:cubicBezTo>
                    <a:pt x="706" y="845"/>
                    <a:pt x="711" y="834"/>
                    <a:pt x="716" y="823"/>
                  </a:cubicBezTo>
                  <a:cubicBezTo>
                    <a:pt x="719" y="824"/>
                    <a:pt x="721" y="824"/>
                    <a:pt x="724" y="825"/>
                  </a:cubicBezTo>
                  <a:cubicBezTo>
                    <a:pt x="722" y="863"/>
                    <a:pt x="720" y="902"/>
                    <a:pt x="719" y="948"/>
                  </a:cubicBezTo>
                  <a:cubicBezTo>
                    <a:pt x="776" y="902"/>
                    <a:pt x="790" y="841"/>
                    <a:pt x="798" y="781"/>
                  </a:cubicBezTo>
                  <a:cubicBezTo>
                    <a:pt x="846" y="458"/>
                    <a:pt x="676" y="129"/>
                    <a:pt x="329" y="37"/>
                  </a:cubicBezTo>
                  <a:cubicBezTo>
                    <a:pt x="186" y="0"/>
                    <a:pt x="109" y="42"/>
                    <a:pt x="59" y="182"/>
                  </a:cubicBezTo>
                  <a:cubicBezTo>
                    <a:pt x="0" y="349"/>
                    <a:pt x="32" y="508"/>
                    <a:pt x="104" y="664"/>
                  </a:cubicBezTo>
                  <a:cubicBezTo>
                    <a:pt x="184" y="838"/>
                    <a:pt x="324" y="943"/>
                    <a:pt x="502" y="1009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367">
              <a:extLst>
                <a:ext uri="{FF2B5EF4-FFF2-40B4-BE49-F238E27FC236}">
                  <a16:creationId xmlns:a16="http://schemas.microsoft.com/office/drawing/2014/main" xmlns="" id="{EDD0449D-AC07-C34E-B531-2EB7595A2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022" y="184240"/>
              <a:ext cx="1597292" cy="798547"/>
            </a:xfrm>
            <a:custGeom>
              <a:avLst/>
              <a:gdLst>
                <a:gd name="T0" fmla="*/ 1347 w 3668"/>
                <a:gd name="T1" fmla="*/ 1833 h 1834"/>
                <a:gd name="T2" fmla="*/ 1347 w 3668"/>
                <a:gd name="T3" fmla="*/ 1833 h 1834"/>
                <a:gd name="T4" fmla="*/ 1726 w 3668"/>
                <a:gd name="T5" fmla="*/ 1602 h 1834"/>
                <a:gd name="T6" fmla="*/ 1726 w 3668"/>
                <a:gd name="T7" fmla="*/ 1602 h 1834"/>
                <a:gd name="T8" fmla="*/ 1867 w 3668"/>
                <a:gd name="T9" fmla="*/ 1569 h 1834"/>
                <a:gd name="T10" fmla="*/ 1867 w 3668"/>
                <a:gd name="T11" fmla="*/ 1569 h 1834"/>
                <a:gd name="T12" fmla="*/ 2501 w 3668"/>
                <a:gd name="T13" fmla="*/ 1547 h 1834"/>
                <a:gd name="T14" fmla="*/ 2501 w 3668"/>
                <a:gd name="T15" fmla="*/ 1547 h 1834"/>
                <a:gd name="T16" fmla="*/ 3592 w 3668"/>
                <a:gd name="T17" fmla="*/ 1109 h 1834"/>
                <a:gd name="T18" fmla="*/ 3592 w 3668"/>
                <a:gd name="T19" fmla="*/ 1109 h 1834"/>
                <a:gd name="T20" fmla="*/ 3667 w 3668"/>
                <a:gd name="T21" fmla="*/ 1040 h 1834"/>
                <a:gd name="T22" fmla="*/ 3667 w 3668"/>
                <a:gd name="T23" fmla="*/ 1040 h 1834"/>
                <a:gd name="T24" fmla="*/ 3432 w 3668"/>
                <a:gd name="T25" fmla="*/ 1168 h 1834"/>
                <a:gd name="T26" fmla="*/ 3432 w 3668"/>
                <a:gd name="T27" fmla="*/ 1168 h 1834"/>
                <a:gd name="T28" fmla="*/ 2593 w 3668"/>
                <a:gd name="T29" fmla="*/ 1470 h 1834"/>
                <a:gd name="T30" fmla="*/ 2593 w 3668"/>
                <a:gd name="T31" fmla="*/ 1470 h 1834"/>
                <a:gd name="T32" fmla="*/ 1776 w 3668"/>
                <a:gd name="T33" fmla="*/ 1476 h 1834"/>
                <a:gd name="T34" fmla="*/ 1776 w 3668"/>
                <a:gd name="T35" fmla="*/ 1476 h 1834"/>
                <a:gd name="T36" fmla="*/ 1228 w 3668"/>
                <a:gd name="T37" fmla="*/ 1268 h 1834"/>
                <a:gd name="T38" fmla="*/ 1228 w 3668"/>
                <a:gd name="T39" fmla="*/ 1268 h 1834"/>
                <a:gd name="T40" fmla="*/ 957 w 3668"/>
                <a:gd name="T41" fmla="*/ 931 h 1834"/>
                <a:gd name="T42" fmla="*/ 957 w 3668"/>
                <a:gd name="T43" fmla="*/ 931 h 1834"/>
                <a:gd name="T44" fmla="*/ 896 w 3668"/>
                <a:gd name="T45" fmla="*/ 798 h 1834"/>
                <a:gd name="T46" fmla="*/ 896 w 3668"/>
                <a:gd name="T47" fmla="*/ 798 h 1834"/>
                <a:gd name="T48" fmla="*/ 873 w 3668"/>
                <a:gd name="T49" fmla="*/ 807 h 1834"/>
                <a:gd name="T50" fmla="*/ 873 w 3668"/>
                <a:gd name="T51" fmla="*/ 807 h 1834"/>
                <a:gd name="T52" fmla="*/ 993 w 3668"/>
                <a:gd name="T53" fmla="*/ 1132 h 1834"/>
                <a:gd name="T54" fmla="*/ 993 w 3668"/>
                <a:gd name="T55" fmla="*/ 1132 h 1834"/>
                <a:gd name="T56" fmla="*/ 21 w 3668"/>
                <a:gd name="T57" fmla="*/ 0 h 1834"/>
                <a:gd name="T58" fmla="*/ 21 w 3668"/>
                <a:gd name="T59" fmla="*/ 0 h 1834"/>
                <a:gd name="T60" fmla="*/ 0 w 3668"/>
                <a:gd name="T61" fmla="*/ 12 h 1834"/>
                <a:gd name="T62" fmla="*/ 0 w 3668"/>
                <a:gd name="T63" fmla="*/ 12 h 1834"/>
                <a:gd name="T64" fmla="*/ 72 w 3668"/>
                <a:gd name="T65" fmla="*/ 207 h 1834"/>
                <a:gd name="T66" fmla="*/ 72 w 3668"/>
                <a:gd name="T67" fmla="*/ 207 h 1834"/>
                <a:gd name="T68" fmla="*/ 165 w 3668"/>
                <a:gd name="T69" fmla="*/ 402 h 1834"/>
                <a:gd name="T70" fmla="*/ 165 w 3668"/>
                <a:gd name="T71" fmla="*/ 402 h 1834"/>
                <a:gd name="T72" fmla="*/ 277 w 3668"/>
                <a:gd name="T73" fmla="*/ 580 h 1834"/>
                <a:gd name="T74" fmla="*/ 277 w 3668"/>
                <a:gd name="T75" fmla="*/ 580 h 1834"/>
                <a:gd name="T76" fmla="*/ 409 w 3668"/>
                <a:gd name="T77" fmla="*/ 756 h 1834"/>
                <a:gd name="T78" fmla="*/ 409 w 3668"/>
                <a:gd name="T79" fmla="*/ 756 h 1834"/>
                <a:gd name="T80" fmla="*/ 141 w 3668"/>
                <a:gd name="T81" fmla="*/ 805 h 1834"/>
                <a:gd name="T82" fmla="*/ 141 w 3668"/>
                <a:gd name="T83" fmla="*/ 805 h 1834"/>
                <a:gd name="T84" fmla="*/ 141 w 3668"/>
                <a:gd name="T85" fmla="*/ 824 h 1834"/>
                <a:gd name="T86" fmla="*/ 141 w 3668"/>
                <a:gd name="T87" fmla="*/ 824 h 1834"/>
                <a:gd name="T88" fmla="*/ 342 w 3668"/>
                <a:gd name="T89" fmla="*/ 821 h 1834"/>
                <a:gd name="T90" fmla="*/ 342 w 3668"/>
                <a:gd name="T91" fmla="*/ 821 h 1834"/>
                <a:gd name="T92" fmla="*/ 559 w 3668"/>
                <a:gd name="T93" fmla="*/ 894 h 1834"/>
                <a:gd name="T94" fmla="*/ 559 w 3668"/>
                <a:gd name="T95" fmla="*/ 894 h 1834"/>
                <a:gd name="T96" fmla="*/ 1133 w 3668"/>
                <a:gd name="T97" fmla="*/ 1308 h 1834"/>
                <a:gd name="T98" fmla="*/ 1133 w 3668"/>
                <a:gd name="T99" fmla="*/ 1308 h 1834"/>
                <a:gd name="T100" fmla="*/ 1689 w 3668"/>
                <a:gd name="T101" fmla="*/ 1533 h 1834"/>
                <a:gd name="T102" fmla="*/ 1689 w 3668"/>
                <a:gd name="T103" fmla="*/ 1533 h 1834"/>
                <a:gd name="T104" fmla="*/ 1725 w 3668"/>
                <a:gd name="T105" fmla="*/ 1548 h 1834"/>
                <a:gd name="T106" fmla="*/ 1725 w 3668"/>
                <a:gd name="T107" fmla="*/ 1548 h 1834"/>
                <a:gd name="T108" fmla="*/ 1341 w 3668"/>
                <a:gd name="T109" fmla="*/ 1822 h 1834"/>
                <a:gd name="T110" fmla="*/ 1341 w 3668"/>
                <a:gd name="T111" fmla="*/ 1822 h 1834"/>
                <a:gd name="T112" fmla="*/ 1347 w 3668"/>
                <a:gd name="T113" fmla="*/ 1833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68" h="1834">
                  <a:moveTo>
                    <a:pt x="1347" y="1833"/>
                  </a:moveTo>
                  <a:lnTo>
                    <a:pt x="1347" y="1833"/>
                  </a:lnTo>
                  <a:cubicBezTo>
                    <a:pt x="1473" y="1755"/>
                    <a:pt x="1597" y="1674"/>
                    <a:pt x="1726" y="1602"/>
                  </a:cubicBezTo>
                  <a:lnTo>
                    <a:pt x="1726" y="1602"/>
                  </a:lnTo>
                  <a:cubicBezTo>
                    <a:pt x="1766" y="1579"/>
                    <a:pt x="1822" y="1563"/>
                    <a:pt x="1867" y="1569"/>
                  </a:cubicBezTo>
                  <a:lnTo>
                    <a:pt x="1867" y="1569"/>
                  </a:lnTo>
                  <a:cubicBezTo>
                    <a:pt x="2081" y="1602"/>
                    <a:pt x="2291" y="1582"/>
                    <a:pt x="2501" y="1547"/>
                  </a:cubicBezTo>
                  <a:lnTo>
                    <a:pt x="2501" y="1547"/>
                  </a:lnTo>
                  <a:cubicBezTo>
                    <a:pt x="2896" y="1481"/>
                    <a:pt x="3255" y="1321"/>
                    <a:pt x="3592" y="1109"/>
                  </a:cubicBezTo>
                  <a:lnTo>
                    <a:pt x="3592" y="1109"/>
                  </a:lnTo>
                  <a:cubicBezTo>
                    <a:pt x="3620" y="1091"/>
                    <a:pt x="3646" y="1070"/>
                    <a:pt x="3667" y="1040"/>
                  </a:cubicBezTo>
                  <a:lnTo>
                    <a:pt x="3667" y="1040"/>
                  </a:lnTo>
                  <a:cubicBezTo>
                    <a:pt x="3589" y="1083"/>
                    <a:pt x="3512" y="1128"/>
                    <a:pt x="3432" y="1168"/>
                  </a:cubicBezTo>
                  <a:lnTo>
                    <a:pt x="3432" y="1168"/>
                  </a:lnTo>
                  <a:cubicBezTo>
                    <a:pt x="3164" y="1302"/>
                    <a:pt x="2887" y="1406"/>
                    <a:pt x="2593" y="1470"/>
                  </a:cubicBezTo>
                  <a:lnTo>
                    <a:pt x="2593" y="1470"/>
                  </a:lnTo>
                  <a:cubicBezTo>
                    <a:pt x="2319" y="1529"/>
                    <a:pt x="2047" y="1530"/>
                    <a:pt x="1776" y="1476"/>
                  </a:cubicBezTo>
                  <a:lnTo>
                    <a:pt x="1776" y="1476"/>
                  </a:lnTo>
                  <a:cubicBezTo>
                    <a:pt x="1583" y="1438"/>
                    <a:pt x="1396" y="1371"/>
                    <a:pt x="1228" y="1268"/>
                  </a:cubicBezTo>
                  <a:lnTo>
                    <a:pt x="1228" y="1268"/>
                  </a:lnTo>
                  <a:cubicBezTo>
                    <a:pt x="1101" y="1190"/>
                    <a:pt x="1013" y="1071"/>
                    <a:pt x="957" y="931"/>
                  </a:cubicBezTo>
                  <a:lnTo>
                    <a:pt x="957" y="931"/>
                  </a:lnTo>
                  <a:cubicBezTo>
                    <a:pt x="940" y="886"/>
                    <a:pt x="917" y="842"/>
                    <a:pt x="896" y="798"/>
                  </a:cubicBezTo>
                  <a:lnTo>
                    <a:pt x="896" y="798"/>
                  </a:lnTo>
                  <a:cubicBezTo>
                    <a:pt x="888" y="801"/>
                    <a:pt x="881" y="804"/>
                    <a:pt x="873" y="807"/>
                  </a:cubicBezTo>
                  <a:lnTo>
                    <a:pt x="873" y="807"/>
                  </a:lnTo>
                  <a:cubicBezTo>
                    <a:pt x="912" y="911"/>
                    <a:pt x="950" y="1016"/>
                    <a:pt x="993" y="1132"/>
                  </a:cubicBezTo>
                  <a:lnTo>
                    <a:pt x="993" y="1132"/>
                  </a:lnTo>
                  <a:cubicBezTo>
                    <a:pt x="575" y="828"/>
                    <a:pt x="206" y="495"/>
                    <a:pt x="21" y="0"/>
                  </a:cubicBezTo>
                  <a:lnTo>
                    <a:pt x="21" y="0"/>
                  </a:lnTo>
                  <a:cubicBezTo>
                    <a:pt x="14" y="5"/>
                    <a:pt x="8" y="8"/>
                    <a:pt x="0" y="12"/>
                  </a:cubicBezTo>
                  <a:lnTo>
                    <a:pt x="0" y="12"/>
                  </a:lnTo>
                  <a:cubicBezTo>
                    <a:pt x="24" y="77"/>
                    <a:pt x="45" y="144"/>
                    <a:pt x="72" y="207"/>
                  </a:cubicBezTo>
                  <a:lnTo>
                    <a:pt x="72" y="207"/>
                  </a:lnTo>
                  <a:cubicBezTo>
                    <a:pt x="100" y="273"/>
                    <a:pt x="131" y="339"/>
                    <a:pt x="165" y="402"/>
                  </a:cubicBezTo>
                  <a:lnTo>
                    <a:pt x="165" y="402"/>
                  </a:lnTo>
                  <a:cubicBezTo>
                    <a:pt x="199" y="463"/>
                    <a:pt x="237" y="523"/>
                    <a:pt x="277" y="580"/>
                  </a:cubicBezTo>
                  <a:lnTo>
                    <a:pt x="277" y="580"/>
                  </a:lnTo>
                  <a:cubicBezTo>
                    <a:pt x="317" y="639"/>
                    <a:pt x="362" y="695"/>
                    <a:pt x="409" y="756"/>
                  </a:cubicBezTo>
                  <a:lnTo>
                    <a:pt x="409" y="756"/>
                  </a:lnTo>
                  <a:cubicBezTo>
                    <a:pt x="317" y="773"/>
                    <a:pt x="229" y="788"/>
                    <a:pt x="141" y="805"/>
                  </a:cubicBezTo>
                  <a:lnTo>
                    <a:pt x="141" y="805"/>
                  </a:lnTo>
                  <a:cubicBezTo>
                    <a:pt x="141" y="811"/>
                    <a:pt x="141" y="817"/>
                    <a:pt x="141" y="824"/>
                  </a:cubicBezTo>
                  <a:lnTo>
                    <a:pt x="141" y="824"/>
                  </a:lnTo>
                  <a:cubicBezTo>
                    <a:pt x="208" y="823"/>
                    <a:pt x="276" y="831"/>
                    <a:pt x="342" y="821"/>
                  </a:cubicBezTo>
                  <a:lnTo>
                    <a:pt x="342" y="821"/>
                  </a:lnTo>
                  <a:cubicBezTo>
                    <a:pt x="431" y="806"/>
                    <a:pt x="491" y="829"/>
                    <a:pt x="559" y="894"/>
                  </a:cubicBezTo>
                  <a:lnTo>
                    <a:pt x="559" y="894"/>
                  </a:lnTo>
                  <a:cubicBezTo>
                    <a:pt x="730" y="1057"/>
                    <a:pt x="925" y="1192"/>
                    <a:pt x="1133" y="1308"/>
                  </a:cubicBezTo>
                  <a:lnTo>
                    <a:pt x="1133" y="1308"/>
                  </a:lnTo>
                  <a:cubicBezTo>
                    <a:pt x="1310" y="1405"/>
                    <a:pt x="1496" y="1477"/>
                    <a:pt x="1689" y="1533"/>
                  </a:cubicBezTo>
                  <a:lnTo>
                    <a:pt x="1689" y="1533"/>
                  </a:lnTo>
                  <a:cubicBezTo>
                    <a:pt x="1696" y="1535"/>
                    <a:pt x="1702" y="1539"/>
                    <a:pt x="1725" y="1548"/>
                  </a:cubicBezTo>
                  <a:lnTo>
                    <a:pt x="1725" y="1548"/>
                  </a:lnTo>
                  <a:cubicBezTo>
                    <a:pt x="1591" y="1644"/>
                    <a:pt x="1466" y="1733"/>
                    <a:pt x="1341" y="1822"/>
                  </a:cubicBezTo>
                  <a:lnTo>
                    <a:pt x="1341" y="1822"/>
                  </a:lnTo>
                  <a:cubicBezTo>
                    <a:pt x="1342" y="1826"/>
                    <a:pt x="1345" y="1829"/>
                    <a:pt x="1347" y="183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368">
              <a:extLst>
                <a:ext uri="{FF2B5EF4-FFF2-40B4-BE49-F238E27FC236}">
                  <a16:creationId xmlns:a16="http://schemas.microsoft.com/office/drawing/2014/main" xmlns="" id="{A76B5C68-F17B-544E-8F15-7724AF6A0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642" y="1069320"/>
              <a:ext cx="234240" cy="685441"/>
            </a:xfrm>
            <a:custGeom>
              <a:avLst/>
              <a:gdLst>
                <a:gd name="T0" fmla="*/ 226852 w 539"/>
                <a:gd name="T1" fmla="*/ 0 h 1576"/>
                <a:gd name="T2" fmla="*/ 226852 w 539"/>
                <a:gd name="T3" fmla="*/ 0 h 1576"/>
                <a:gd name="T4" fmla="*/ 67795 w 539"/>
                <a:gd name="T5" fmla="*/ 233989 h 1576"/>
                <a:gd name="T6" fmla="*/ 67795 w 539"/>
                <a:gd name="T7" fmla="*/ 233989 h 1576"/>
                <a:gd name="T8" fmla="*/ 14341 w 539"/>
                <a:gd name="T9" fmla="*/ 553224 h 1576"/>
                <a:gd name="T10" fmla="*/ 14341 w 539"/>
                <a:gd name="T11" fmla="*/ 553224 h 1576"/>
                <a:gd name="T12" fmla="*/ 67795 w 539"/>
                <a:gd name="T13" fmla="*/ 664130 h 1576"/>
                <a:gd name="T14" fmla="*/ 67795 w 539"/>
                <a:gd name="T15" fmla="*/ 664130 h 1576"/>
                <a:gd name="T16" fmla="*/ 112122 w 539"/>
                <a:gd name="T17" fmla="*/ 680657 h 1576"/>
                <a:gd name="T18" fmla="*/ 112122 w 539"/>
                <a:gd name="T19" fmla="*/ 680657 h 1576"/>
                <a:gd name="T20" fmla="*/ 144716 w 539"/>
                <a:gd name="T21" fmla="*/ 638904 h 1576"/>
                <a:gd name="T22" fmla="*/ 144716 w 539"/>
                <a:gd name="T23" fmla="*/ 638904 h 1576"/>
                <a:gd name="T24" fmla="*/ 136024 w 539"/>
                <a:gd name="T25" fmla="*/ 583669 h 1576"/>
                <a:gd name="T26" fmla="*/ 136024 w 539"/>
                <a:gd name="T27" fmla="*/ 583669 h 1576"/>
                <a:gd name="T28" fmla="*/ 169487 w 539"/>
                <a:gd name="T29" fmla="*/ 106122 h 1576"/>
                <a:gd name="T30" fmla="*/ 169487 w 539"/>
                <a:gd name="T31" fmla="*/ 106122 h 1576"/>
                <a:gd name="T32" fmla="*/ 233805 w 539"/>
                <a:gd name="T33" fmla="*/ 4784 h 1576"/>
                <a:gd name="T34" fmla="*/ 226852 w 539"/>
                <a:gd name="T35" fmla="*/ 0 h 15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1576">
                  <a:moveTo>
                    <a:pt x="522" y="0"/>
                  </a:moveTo>
                  <a:lnTo>
                    <a:pt x="522" y="0"/>
                  </a:lnTo>
                  <a:cubicBezTo>
                    <a:pt x="378" y="164"/>
                    <a:pt x="260" y="346"/>
                    <a:pt x="156" y="538"/>
                  </a:cubicBezTo>
                  <a:cubicBezTo>
                    <a:pt x="31" y="770"/>
                    <a:pt x="0" y="1016"/>
                    <a:pt x="33" y="1272"/>
                  </a:cubicBezTo>
                  <a:cubicBezTo>
                    <a:pt x="46" y="1369"/>
                    <a:pt x="82" y="1460"/>
                    <a:pt x="156" y="1527"/>
                  </a:cubicBezTo>
                  <a:cubicBezTo>
                    <a:pt x="182" y="1551"/>
                    <a:pt x="233" y="1575"/>
                    <a:pt x="258" y="1565"/>
                  </a:cubicBezTo>
                  <a:cubicBezTo>
                    <a:pt x="292" y="1551"/>
                    <a:pt x="325" y="1506"/>
                    <a:pt x="333" y="1469"/>
                  </a:cubicBezTo>
                  <a:cubicBezTo>
                    <a:pt x="342" y="1430"/>
                    <a:pt x="330" y="1381"/>
                    <a:pt x="313" y="1342"/>
                  </a:cubicBezTo>
                  <a:cubicBezTo>
                    <a:pt x="159" y="962"/>
                    <a:pt x="195" y="598"/>
                    <a:pt x="390" y="244"/>
                  </a:cubicBezTo>
                  <a:cubicBezTo>
                    <a:pt x="434" y="164"/>
                    <a:pt x="488" y="89"/>
                    <a:pt x="538" y="11"/>
                  </a:cubicBezTo>
                  <a:lnTo>
                    <a:pt x="522" y="0"/>
                  </a:ln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369">
              <a:extLst>
                <a:ext uri="{FF2B5EF4-FFF2-40B4-BE49-F238E27FC236}">
                  <a16:creationId xmlns:a16="http://schemas.microsoft.com/office/drawing/2014/main" xmlns="" id="{4B783B18-6ECD-6A43-944D-E34799BBD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443" y="997911"/>
              <a:ext cx="392284" cy="499209"/>
            </a:xfrm>
            <a:custGeom>
              <a:avLst/>
              <a:gdLst>
                <a:gd name="T0" fmla="*/ 898 w 899"/>
                <a:gd name="T1" fmla="*/ 0 h 1147"/>
                <a:gd name="T2" fmla="*/ 898 w 899"/>
                <a:gd name="T3" fmla="*/ 0 h 1147"/>
                <a:gd name="T4" fmla="*/ 567 w 899"/>
                <a:gd name="T5" fmla="*/ 223 h 1147"/>
                <a:gd name="T6" fmla="*/ 567 w 899"/>
                <a:gd name="T7" fmla="*/ 223 h 1147"/>
                <a:gd name="T8" fmla="*/ 81 w 899"/>
                <a:gd name="T9" fmla="*/ 800 h 1147"/>
                <a:gd name="T10" fmla="*/ 81 w 899"/>
                <a:gd name="T11" fmla="*/ 800 h 1147"/>
                <a:gd name="T12" fmla="*/ 17 w 899"/>
                <a:gd name="T13" fmla="*/ 922 h 1147"/>
                <a:gd name="T14" fmla="*/ 17 w 899"/>
                <a:gd name="T15" fmla="*/ 922 h 1147"/>
                <a:gd name="T16" fmla="*/ 1 w 899"/>
                <a:gd name="T17" fmla="*/ 1010 h 1147"/>
                <a:gd name="T18" fmla="*/ 1 w 899"/>
                <a:gd name="T19" fmla="*/ 1010 h 1147"/>
                <a:gd name="T20" fmla="*/ 77 w 899"/>
                <a:gd name="T21" fmla="*/ 1128 h 1147"/>
                <a:gd name="T22" fmla="*/ 77 w 899"/>
                <a:gd name="T23" fmla="*/ 1128 h 1147"/>
                <a:gd name="T24" fmla="*/ 191 w 899"/>
                <a:gd name="T25" fmla="*/ 1071 h 1147"/>
                <a:gd name="T26" fmla="*/ 191 w 899"/>
                <a:gd name="T27" fmla="*/ 1071 h 1147"/>
                <a:gd name="T28" fmla="*/ 327 w 899"/>
                <a:gd name="T29" fmla="*/ 772 h 1147"/>
                <a:gd name="T30" fmla="*/ 327 w 899"/>
                <a:gd name="T31" fmla="*/ 772 h 1147"/>
                <a:gd name="T32" fmla="*/ 898 w 899"/>
                <a:gd name="T3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9" h="1147">
                  <a:moveTo>
                    <a:pt x="898" y="0"/>
                  </a:moveTo>
                  <a:lnTo>
                    <a:pt x="898" y="0"/>
                  </a:lnTo>
                  <a:cubicBezTo>
                    <a:pt x="772" y="50"/>
                    <a:pt x="663" y="130"/>
                    <a:pt x="567" y="223"/>
                  </a:cubicBezTo>
                  <a:lnTo>
                    <a:pt x="567" y="223"/>
                  </a:lnTo>
                  <a:cubicBezTo>
                    <a:pt x="384" y="397"/>
                    <a:pt x="215" y="584"/>
                    <a:pt x="81" y="800"/>
                  </a:cubicBezTo>
                  <a:lnTo>
                    <a:pt x="81" y="800"/>
                  </a:lnTo>
                  <a:cubicBezTo>
                    <a:pt x="57" y="839"/>
                    <a:pt x="35" y="880"/>
                    <a:pt x="17" y="922"/>
                  </a:cubicBezTo>
                  <a:lnTo>
                    <a:pt x="17" y="922"/>
                  </a:lnTo>
                  <a:cubicBezTo>
                    <a:pt x="6" y="949"/>
                    <a:pt x="0" y="980"/>
                    <a:pt x="1" y="1010"/>
                  </a:cubicBezTo>
                  <a:lnTo>
                    <a:pt x="1" y="1010"/>
                  </a:lnTo>
                  <a:cubicBezTo>
                    <a:pt x="3" y="1062"/>
                    <a:pt x="23" y="1110"/>
                    <a:pt x="77" y="1128"/>
                  </a:cubicBezTo>
                  <a:lnTo>
                    <a:pt x="77" y="1128"/>
                  </a:lnTo>
                  <a:cubicBezTo>
                    <a:pt x="130" y="1146"/>
                    <a:pt x="170" y="1111"/>
                    <a:pt x="191" y="1071"/>
                  </a:cubicBezTo>
                  <a:lnTo>
                    <a:pt x="191" y="1071"/>
                  </a:lnTo>
                  <a:cubicBezTo>
                    <a:pt x="240" y="974"/>
                    <a:pt x="283" y="873"/>
                    <a:pt x="327" y="772"/>
                  </a:cubicBezTo>
                  <a:lnTo>
                    <a:pt x="327" y="772"/>
                  </a:lnTo>
                  <a:cubicBezTo>
                    <a:pt x="460" y="473"/>
                    <a:pt x="630" y="201"/>
                    <a:pt x="898" y="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" name="Freeform 370">
              <a:extLst>
                <a:ext uri="{FF2B5EF4-FFF2-40B4-BE49-F238E27FC236}">
                  <a16:creationId xmlns:a16="http://schemas.microsoft.com/office/drawing/2014/main" xmlns="" id="{0F8C833D-A60A-564E-9977-0AFAF7EA5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401" y="428041"/>
              <a:ext cx="268800" cy="207360"/>
            </a:xfrm>
            <a:custGeom>
              <a:avLst/>
              <a:gdLst>
                <a:gd name="T0" fmla="*/ 268364 w 616"/>
                <a:gd name="T1" fmla="*/ 145630 h 477"/>
                <a:gd name="T2" fmla="*/ 268364 w 616"/>
                <a:gd name="T3" fmla="*/ 145630 h 477"/>
                <a:gd name="T4" fmla="*/ 172364 w 616"/>
                <a:gd name="T5" fmla="*/ 146500 h 477"/>
                <a:gd name="T6" fmla="*/ 172364 w 616"/>
                <a:gd name="T7" fmla="*/ 146500 h 477"/>
                <a:gd name="T8" fmla="*/ 146618 w 616"/>
                <a:gd name="T9" fmla="*/ 143457 h 477"/>
                <a:gd name="T10" fmla="*/ 146618 w 616"/>
                <a:gd name="T11" fmla="*/ 143457 h 477"/>
                <a:gd name="T12" fmla="*/ 93382 w 616"/>
                <a:gd name="T13" fmla="*/ 104767 h 477"/>
                <a:gd name="T14" fmla="*/ 93382 w 616"/>
                <a:gd name="T15" fmla="*/ 104767 h 477"/>
                <a:gd name="T16" fmla="*/ 130909 w 616"/>
                <a:gd name="T17" fmla="*/ 66946 h 477"/>
                <a:gd name="T18" fmla="*/ 130909 w 616"/>
                <a:gd name="T19" fmla="*/ 66946 h 477"/>
                <a:gd name="T20" fmla="*/ 246109 w 616"/>
                <a:gd name="T21" fmla="*/ 54774 h 477"/>
                <a:gd name="T22" fmla="*/ 246109 w 616"/>
                <a:gd name="T23" fmla="*/ 54774 h 477"/>
                <a:gd name="T24" fmla="*/ 79855 w 616"/>
                <a:gd name="T25" fmla="*/ 12172 h 477"/>
                <a:gd name="T26" fmla="*/ 79855 w 616"/>
                <a:gd name="T27" fmla="*/ 12172 h 477"/>
                <a:gd name="T28" fmla="*/ 873 w 616"/>
                <a:gd name="T29" fmla="*/ 100420 h 477"/>
                <a:gd name="T30" fmla="*/ 873 w 616"/>
                <a:gd name="T31" fmla="*/ 100420 h 477"/>
                <a:gd name="T32" fmla="*/ 72873 w 616"/>
                <a:gd name="T33" fmla="*/ 185624 h 477"/>
                <a:gd name="T34" fmla="*/ 72873 w 616"/>
                <a:gd name="T35" fmla="*/ 185624 h 477"/>
                <a:gd name="T36" fmla="*/ 268364 w 616"/>
                <a:gd name="T37" fmla="*/ 145630 h 4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6" h="477">
                  <a:moveTo>
                    <a:pt x="615" y="335"/>
                  </a:moveTo>
                  <a:lnTo>
                    <a:pt x="615" y="335"/>
                  </a:lnTo>
                  <a:cubicBezTo>
                    <a:pt x="537" y="335"/>
                    <a:pt x="466" y="337"/>
                    <a:pt x="395" y="337"/>
                  </a:cubicBezTo>
                  <a:cubicBezTo>
                    <a:pt x="375" y="337"/>
                    <a:pt x="351" y="339"/>
                    <a:pt x="336" y="330"/>
                  </a:cubicBezTo>
                  <a:cubicBezTo>
                    <a:pt x="293" y="303"/>
                    <a:pt x="254" y="270"/>
                    <a:pt x="214" y="241"/>
                  </a:cubicBezTo>
                  <a:cubicBezTo>
                    <a:pt x="243" y="211"/>
                    <a:pt x="266" y="175"/>
                    <a:pt x="300" y="154"/>
                  </a:cubicBezTo>
                  <a:cubicBezTo>
                    <a:pt x="381" y="100"/>
                    <a:pt x="472" y="103"/>
                    <a:pt x="564" y="126"/>
                  </a:cubicBezTo>
                  <a:cubicBezTo>
                    <a:pt x="447" y="55"/>
                    <a:pt x="325" y="0"/>
                    <a:pt x="183" y="28"/>
                  </a:cubicBezTo>
                  <a:cubicBezTo>
                    <a:pt x="77" y="49"/>
                    <a:pt x="5" y="131"/>
                    <a:pt x="2" y="231"/>
                  </a:cubicBezTo>
                  <a:cubicBezTo>
                    <a:pt x="0" y="320"/>
                    <a:pt x="64" y="397"/>
                    <a:pt x="167" y="427"/>
                  </a:cubicBezTo>
                  <a:cubicBezTo>
                    <a:pt x="332" y="476"/>
                    <a:pt x="476" y="427"/>
                    <a:pt x="615" y="335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371">
              <a:extLst>
                <a:ext uri="{FF2B5EF4-FFF2-40B4-BE49-F238E27FC236}">
                  <a16:creationId xmlns:a16="http://schemas.microsoft.com/office/drawing/2014/main" xmlns="" id="{4D83B5B6-B0BB-6043-B142-0F6D0D7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30" y="396140"/>
              <a:ext cx="328468" cy="155768"/>
            </a:xfrm>
            <a:custGeom>
              <a:avLst/>
              <a:gdLst>
                <a:gd name="T0" fmla="*/ 0 w 756"/>
                <a:gd name="T1" fmla="*/ 278 h 356"/>
                <a:gd name="T2" fmla="*/ 0 w 756"/>
                <a:gd name="T3" fmla="*/ 278 h 356"/>
                <a:gd name="T4" fmla="*/ 390 w 756"/>
                <a:gd name="T5" fmla="*/ 328 h 356"/>
                <a:gd name="T6" fmla="*/ 390 w 756"/>
                <a:gd name="T7" fmla="*/ 328 h 356"/>
                <a:gd name="T8" fmla="*/ 725 w 756"/>
                <a:gd name="T9" fmla="*/ 137 h 356"/>
                <a:gd name="T10" fmla="*/ 725 w 756"/>
                <a:gd name="T11" fmla="*/ 137 h 356"/>
                <a:gd name="T12" fmla="*/ 742 w 756"/>
                <a:gd name="T13" fmla="*/ 46 h 356"/>
                <a:gd name="T14" fmla="*/ 742 w 756"/>
                <a:gd name="T15" fmla="*/ 46 h 356"/>
                <a:gd name="T16" fmla="*/ 646 w 756"/>
                <a:gd name="T17" fmla="*/ 6 h 356"/>
                <a:gd name="T18" fmla="*/ 646 w 756"/>
                <a:gd name="T19" fmla="*/ 6 h 356"/>
                <a:gd name="T20" fmla="*/ 450 w 756"/>
                <a:gd name="T21" fmla="*/ 76 h 356"/>
                <a:gd name="T22" fmla="*/ 450 w 756"/>
                <a:gd name="T23" fmla="*/ 76 h 356"/>
                <a:gd name="T24" fmla="*/ 0 w 756"/>
                <a:gd name="T25" fmla="*/ 27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356">
                  <a:moveTo>
                    <a:pt x="0" y="278"/>
                  </a:moveTo>
                  <a:lnTo>
                    <a:pt x="0" y="278"/>
                  </a:lnTo>
                  <a:cubicBezTo>
                    <a:pt x="130" y="310"/>
                    <a:pt x="257" y="355"/>
                    <a:pt x="390" y="328"/>
                  </a:cubicBezTo>
                  <a:lnTo>
                    <a:pt x="390" y="328"/>
                  </a:lnTo>
                  <a:cubicBezTo>
                    <a:pt x="523" y="301"/>
                    <a:pt x="646" y="257"/>
                    <a:pt x="725" y="137"/>
                  </a:cubicBezTo>
                  <a:lnTo>
                    <a:pt x="725" y="137"/>
                  </a:lnTo>
                  <a:cubicBezTo>
                    <a:pt x="741" y="112"/>
                    <a:pt x="755" y="63"/>
                    <a:pt x="742" y="46"/>
                  </a:cubicBezTo>
                  <a:lnTo>
                    <a:pt x="742" y="46"/>
                  </a:lnTo>
                  <a:cubicBezTo>
                    <a:pt x="722" y="22"/>
                    <a:pt x="675" y="0"/>
                    <a:pt x="646" y="6"/>
                  </a:cubicBezTo>
                  <a:lnTo>
                    <a:pt x="646" y="6"/>
                  </a:lnTo>
                  <a:cubicBezTo>
                    <a:pt x="578" y="19"/>
                    <a:pt x="509" y="40"/>
                    <a:pt x="450" y="76"/>
                  </a:cubicBezTo>
                  <a:lnTo>
                    <a:pt x="450" y="76"/>
                  </a:lnTo>
                  <a:cubicBezTo>
                    <a:pt x="309" y="163"/>
                    <a:pt x="174" y="262"/>
                    <a:pt x="0" y="27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" name="Freeform 372">
              <a:extLst>
                <a:ext uri="{FF2B5EF4-FFF2-40B4-BE49-F238E27FC236}">
                  <a16:creationId xmlns:a16="http://schemas.microsoft.com/office/drawing/2014/main" xmlns="" id="{2CE59D9C-1E46-F546-9F8B-6B886BAD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242" y="-313962"/>
              <a:ext cx="121064" cy="407250"/>
            </a:xfrm>
            <a:custGeom>
              <a:avLst/>
              <a:gdLst>
                <a:gd name="T0" fmla="*/ 82 w 277"/>
                <a:gd name="T1" fmla="*/ 933 h 934"/>
                <a:gd name="T2" fmla="*/ 82 w 277"/>
                <a:gd name="T3" fmla="*/ 933 h 934"/>
                <a:gd name="T4" fmla="*/ 273 w 277"/>
                <a:gd name="T5" fmla="*/ 407 h 934"/>
                <a:gd name="T6" fmla="*/ 273 w 277"/>
                <a:gd name="T7" fmla="*/ 407 h 934"/>
                <a:gd name="T8" fmla="*/ 193 w 277"/>
                <a:gd name="T9" fmla="*/ 92 h 934"/>
                <a:gd name="T10" fmla="*/ 193 w 277"/>
                <a:gd name="T11" fmla="*/ 92 h 934"/>
                <a:gd name="T12" fmla="*/ 149 w 277"/>
                <a:gd name="T13" fmla="*/ 44 h 934"/>
                <a:gd name="T14" fmla="*/ 149 w 277"/>
                <a:gd name="T15" fmla="*/ 44 h 934"/>
                <a:gd name="T16" fmla="*/ 40 w 277"/>
                <a:gd name="T17" fmla="*/ 28 h 934"/>
                <a:gd name="T18" fmla="*/ 40 w 277"/>
                <a:gd name="T19" fmla="*/ 28 h 934"/>
                <a:gd name="T20" fmla="*/ 17 w 277"/>
                <a:gd name="T21" fmla="*/ 136 h 934"/>
                <a:gd name="T22" fmla="*/ 17 w 277"/>
                <a:gd name="T23" fmla="*/ 136 h 934"/>
                <a:gd name="T24" fmla="*/ 79 w 277"/>
                <a:gd name="T25" fmla="*/ 311 h 934"/>
                <a:gd name="T26" fmla="*/ 79 w 277"/>
                <a:gd name="T27" fmla="*/ 311 h 934"/>
                <a:gd name="T28" fmla="*/ 82 w 277"/>
                <a:gd name="T29" fmla="*/ 933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934">
                  <a:moveTo>
                    <a:pt x="82" y="933"/>
                  </a:moveTo>
                  <a:lnTo>
                    <a:pt x="82" y="933"/>
                  </a:lnTo>
                  <a:cubicBezTo>
                    <a:pt x="238" y="777"/>
                    <a:pt x="268" y="595"/>
                    <a:pt x="273" y="407"/>
                  </a:cubicBezTo>
                  <a:lnTo>
                    <a:pt x="273" y="407"/>
                  </a:lnTo>
                  <a:cubicBezTo>
                    <a:pt x="276" y="295"/>
                    <a:pt x="260" y="187"/>
                    <a:pt x="193" y="92"/>
                  </a:cubicBezTo>
                  <a:lnTo>
                    <a:pt x="193" y="92"/>
                  </a:lnTo>
                  <a:cubicBezTo>
                    <a:pt x="181" y="75"/>
                    <a:pt x="167" y="57"/>
                    <a:pt x="149" y="44"/>
                  </a:cubicBezTo>
                  <a:lnTo>
                    <a:pt x="149" y="44"/>
                  </a:lnTo>
                  <a:cubicBezTo>
                    <a:pt x="117" y="18"/>
                    <a:pt x="80" y="0"/>
                    <a:pt x="40" y="28"/>
                  </a:cubicBezTo>
                  <a:lnTo>
                    <a:pt x="40" y="28"/>
                  </a:lnTo>
                  <a:cubicBezTo>
                    <a:pt x="0" y="56"/>
                    <a:pt x="3" y="95"/>
                    <a:pt x="17" y="136"/>
                  </a:cubicBezTo>
                  <a:lnTo>
                    <a:pt x="17" y="136"/>
                  </a:lnTo>
                  <a:cubicBezTo>
                    <a:pt x="38" y="194"/>
                    <a:pt x="61" y="252"/>
                    <a:pt x="79" y="311"/>
                  </a:cubicBezTo>
                  <a:lnTo>
                    <a:pt x="79" y="311"/>
                  </a:lnTo>
                  <a:cubicBezTo>
                    <a:pt x="143" y="512"/>
                    <a:pt x="181" y="713"/>
                    <a:pt x="82" y="93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" name="Freeform 373">
              <a:extLst>
                <a:ext uri="{FF2B5EF4-FFF2-40B4-BE49-F238E27FC236}">
                  <a16:creationId xmlns:a16="http://schemas.microsoft.com/office/drawing/2014/main" xmlns="" id="{0485CB41-26EA-1646-B8BC-64E369E9D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324" y="151362"/>
              <a:ext cx="268405" cy="338749"/>
            </a:xfrm>
            <a:custGeom>
              <a:avLst/>
              <a:gdLst>
                <a:gd name="T0" fmla="*/ 7 w 616"/>
                <a:gd name="T1" fmla="*/ 776 h 777"/>
                <a:gd name="T2" fmla="*/ 7 w 616"/>
                <a:gd name="T3" fmla="*/ 776 h 777"/>
                <a:gd name="T4" fmla="*/ 426 w 616"/>
                <a:gd name="T5" fmla="*/ 502 h 777"/>
                <a:gd name="T6" fmla="*/ 426 w 616"/>
                <a:gd name="T7" fmla="*/ 502 h 777"/>
                <a:gd name="T8" fmla="*/ 597 w 616"/>
                <a:gd name="T9" fmla="*/ 115 h 777"/>
                <a:gd name="T10" fmla="*/ 597 w 616"/>
                <a:gd name="T11" fmla="*/ 115 h 777"/>
                <a:gd name="T12" fmla="*/ 596 w 616"/>
                <a:gd name="T13" fmla="*/ 110 h 777"/>
                <a:gd name="T14" fmla="*/ 596 w 616"/>
                <a:gd name="T15" fmla="*/ 110 h 777"/>
                <a:gd name="T16" fmla="*/ 548 w 616"/>
                <a:gd name="T17" fmla="*/ 0 h 777"/>
                <a:gd name="T18" fmla="*/ 548 w 616"/>
                <a:gd name="T19" fmla="*/ 0 h 777"/>
                <a:gd name="T20" fmla="*/ 440 w 616"/>
                <a:gd name="T21" fmla="*/ 76 h 777"/>
                <a:gd name="T22" fmla="*/ 440 w 616"/>
                <a:gd name="T23" fmla="*/ 76 h 777"/>
                <a:gd name="T24" fmla="*/ 384 w 616"/>
                <a:gd name="T25" fmla="*/ 213 h 777"/>
                <a:gd name="T26" fmla="*/ 384 w 616"/>
                <a:gd name="T27" fmla="*/ 213 h 777"/>
                <a:gd name="T28" fmla="*/ 124 w 616"/>
                <a:gd name="T29" fmla="*/ 640 h 777"/>
                <a:gd name="T30" fmla="*/ 124 w 616"/>
                <a:gd name="T31" fmla="*/ 640 h 777"/>
                <a:gd name="T32" fmla="*/ 0 w 616"/>
                <a:gd name="T33" fmla="*/ 761 h 777"/>
                <a:gd name="T34" fmla="*/ 0 w 616"/>
                <a:gd name="T35" fmla="*/ 761 h 777"/>
                <a:gd name="T36" fmla="*/ 7 w 616"/>
                <a:gd name="T37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6" h="777">
                  <a:moveTo>
                    <a:pt x="7" y="776"/>
                  </a:moveTo>
                  <a:lnTo>
                    <a:pt x="7" y="776"/>
                  </a:lnTo>
                  <a:cubicBezTo>
                    <a:pt x="147" y="686"/>
                    <a:pt x="299" y="609"/>
                    <a:pt x="426" y="502"/>
                  </a:cubicBezTo>
                  <a:lnTo>
                    <a:pt x="426" y="502"/>
                  </a:lnTo>
                  <a:cubicBezTo>
                    <a:pt x="537" y="407"/>
                    <a:pt x="615" y="277"/>
                    <a:pt x="597" y="115"/>
                  </a:cubicBezTo>
                  <a:lnTo>
                    <a:pt x="597" y="115"/>
                  </a:lnTo>
                  <a:cubicBezTo>
                    <a:pt x="597" y="113"/>
                    <a:pt x="597" y="111"/>
                    <a:pt x="596" y="110"/>
                  </a:cubicBezTo>
                  <a:lnTo>
                    <a:pt x="596" y="110"/>
                  </a:lnTo>
                  <a:cubicBezTo>
                    <a:pt x="580" y="73"/>
                    <a:pt x="564" y="37"/>
                    <a:pt x="548" y="0"/>
                  </a:cubicBezTo>
                  <a:lnTo>
                    <a:pt x="548" y="0"/>
                  </a:lnTo>
                  <a:cubicBezTo>
                    <a:pt x="511" y="25"/>
                    <a:pt x="465" y="42"/>
                    <a:pt x="440" y="76"/>
                  </a:cubicBezTo>
                  <a:lnTo>
                    <a:pt x="440" y="76"/>
                  </a:lnTo>
                  <a:cubicBezTo>
                    <a:pt x="411" y="115"/>
                    <a:pt x="396" y="166"/>
                    <a:pt x="384" y="213"/>
                  </a:cubicBezTo>
                  <a:lnTo>
                    <a:pt x="384" y="213"/>
                  </a:lnTo>
                  <a:cubicBezTo>
                    <a:pt x="344" y="384"/>
                    <a:pt x="269" y="532"/>
                    <a:pt x="124" y="640"/>
                  </a:cubicBezTo>
                  <a:lnTo>
                    <a:pt x="124" y="640"/>
                  </a:lnTo>
                  <a:cubicBezTo>
                    <a:pt x="78" y="675"/>
                    <a:pt x="41" y="721"/>
                    <a:pt x="0" y="761"/>
                  </a:cubicBezTo>
                  <a:lnTo>
                    <a:pt x="0" y="761"/>
                  </a:lnTo>
                  <a:cubicBezTo>
                    <a:pt x="2" y="767"/>
                    <a:pt x="5" y="771"/>
                    <a:pt x="7" y="77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" name="Freeform 374">
              <a:extLst>
                <a:ext uri="{FF2B5EF4-FFF2-40B4-BE49-F238E27FC236}">
                  <a16:creationId xmlns:a16="http://schemas.microsoft.com/office/drawing/2014/main" xmlns="" id="{EDEBD6A8-B824-7545-9EEC-6F5D2B37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787" y="767236"/>
              <a:ext cx="349114" cy="172659"/>
            </a:xfrm>
            <a:custGeom>
              <a:avLst/>
              <a:gdLst>
                <a:gd name="T0" fmla="*/ 802 w 803"/>
                <a:gd name="T1" fmla="*/ 397 h 398"/>
                <a:gd name="T2" fmla="*/ 802 w 803"/>
                <a:gd name="T3" fmla="*/ 397 h 398"/>
                <a:gd name="T4" fmla="*/ 337 w 803"/>
                <a:gd name="T5" fmla="*/ 34 h 398"/>
                <a:gd name="T6" fmla="*/ 337 w 803"/>
                <a:gd name="T7" fmla="*/ 34 h 398"/>
                <a:gd name="T8" fmla="*/ 102 w 803"/>
                <a:gd name="T9" fmla="*/ 2 h 398"/>
                <a:gd name="T10" fmla="*/ 102 w 803"/>
                <a:gd name="T11" fmla="*/ 2 h 398"/>
                <a:gd name="T12" fmla="*/ 44 w 803"/>
                <a:gd name="T13" fmla="*/ 25 h 398"/>
                <a:gd name="T14" fmla="*/ 44 w 803"/>
                <a:gd name="T15" fmla="*/ 25 h 398"/>
                <a:gd name="T16" fmla="*/ 4 w 803"/>
                <a:gd name="T17" fmla="*/ 104 h 398"/>
                <a:gd name="T18" fmla="*/ 4 w 803"/>
                <a:gd name="T19" fmla="*/ 104 h 398"/>
                <a:gd name="T20" fmla="*/ 68 w 803"/>
                <a:gd name="T21" fmla="*/ 165 h 398"/>
                <a:gd name="T22" fmla="*/ 68 w 803"/>
                <a:gd name="T23" fmla="*/ 165 h 398"/>
                <a:gd name="T24" fmla="*/ 271 w 803"/>
                <a:gd name="T25" fmla="*/ 217 h 398"/>
                <a:gd name="T26" fmla="*/ 271 w 803"/>
                <a:gd name="T27" fmla="*/ 217 h 398"/>
                <a:gd name="T28" fmla="*/ 802 w 803"/>
                <a:gd name="T29" fmla="*/ 39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3" h="398">
                  <a:moveTo>
                    <a:pt x="802" y="397"/>
                  </a:moveTo>
                  <a:lnTo>
                    <a:pt x="802" y="397"/>
                  </a:lnTo>
                  <a:cubicBezTo>
                    <a:pt x="667" y="249"/>
                    <a:pt x="538" y="93"/>
                    <a:pt x="337" y="34"/>
                  </a:cubicBezTo>
                  <a:lnTo>
                    <a:pt x="337" y="34"/>
                  </a:lnTo>
                  <a:cubicBezTo>
                    <a:pt x="262" y="12"/>
                    <a:pt x="181" y="9"/>
                    <a:pt x="102" y="2"/>
                  </a:cubicBezTo>
                  <a:lnTo>
                    <a:pt x="102" y="2"/>
                  </a:lnTo>
                  <a:cubicBezTo>
                    <a:pt x="83" y="0"/>
                    <a:pt x="56" y="11"/>
                    <a:pt x="44" y="25"/>
                  </a:cubicBezTo>
                  <a:lnTo>
                    <a:pt x="44" y="25"/>
                  </a:lnTo>
                  <a:cubicBezTo>
                    <a:pt x="24" y="48"/>
                    <a:pt x="0" y="80"/>
                    <a:pt x="4" y="104"/>
                  </a:cubicBezTo>
                  <a:lnTo>
                    <a:pt x="4" y="104"/>
                  </a:lnTo>
                  <a:cubicBezTo>
                    <a:pt x="8" y="129"/>
                    <a:pt x="41" y="155"/>
                    <a:pt x="68" y="165"/>
                  </a:cubicBezTo>
                  <a:lnTo>
                    <a:pt x="68" y="165"/>
                  </a:lnTo>
                  <a:cubicBezTo>
                    <a:pt x="134" y="188"/>
                    <a:pt x="202" y="208"/>
                    <a:pt x="271" y="217"/>
                  </a:cubicBezTo>
                  <a:lnTo>
                    <a:pt x="271" y="217"/>
                  </a:lnTo>
                  <a:cubicBezTo>
                    <a:pt x="460" y="242"/>
                    <a:pt x="639" y="292"/>
                    <a:pt x="802" y="39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8" name="Freeform 375">
              <a:extLst>
                <a:ext uri="{FF2B5EF4-FFF2-40B4-BE49-F238E27FC236}">
                  <a16:creationId xmlns:a16="http://schemas.microsoft.com/office/drawing/2014/main" xmlns="" id="{518B2460-2F8D-7D42-AC50-61EAB009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733" y="148681"/>
              <a:ext cx="239313" cy="467305"/>
            </a:xfrm>
            <a:custGeom>
              <a:avLst/>
              <a:gdLst>
                <a:gd name="T0" fmla="*/ 551 w 552"/>
                <a:gd name="T1" fmla="*/ 1050 h 1070"/>
                <a:gd name="T2" fmla="*/ 551 w 552"/>
                <a:gd name="T3" fmla="*/ 1050 h 1070"/>
                <a:gd name="T4" fmla="*/ 285 w 552"/>
                <a:gd name="T5" fmla="*/ 806 h 1070"/>
                <a:gd name="T6" fmla="*/ 285 w 552"/>
                <a:gd name="T7" fmla="*/ 806 h 1070"/>
                <a:gd name="T8" fmla="*/ 170 w 552"/>
                <a:gd name="T9" fmla="*/ 260 h 1070"/>
                <a:gd name="T10" fmla="*/ 170 w 552"/>
                <a:gd name="T11" fmla="*/ 260 h 1070"/>
                <a:gd name="T12" fmla="*/ 164 w 552"/>
                <a:gd name="T13" fmla="*/ 59 h 1070"/>
                <a:gd name="T14" fmla="*/ 164 w 552"/>
                <a:gd name="T15" fmla="*/ 59 h 1070"/>
                <a:gd name="T16" fmla="*/ 112 w 552"/>
                <a:gd name="T17" fmla="*/ 1 h 1070"/>
                <a:gd name="T18" fmla="*/ 112 w 552"/>
                <a:gd name="T19" fmla="*/ 1 h 1070"/>
                <a:gd name="T20" fmla="*/ 34 w 552"/>
                <a:gd name="T21" fmla="*/ 42 h 1070"/>
                <a:gd name="T22" fmla="*/ 34 w 552"/>
                <a:gd name="T23" fmla="*/ 42 h 1070"/>
                <a:gd name="T24" fmla="*/ 14 w 552"/>
                <a:gd name="T25" fmla="*/ 109 h 1070"/>
                <a:gd name="T26" fmla="*/ 14 w 552"/>
                <a:gd name="T27" fmla="*/ 109 h 1070"/>
                <a:gd name="T28" fmla="*/ 339 w 552"/>
                <a:gd name="T29" fmla="*/ 940 h 1070"/>
                <a:gd name="T30" fmla="*/ 339 w 552"/>
                <a:gd name="T31" fmla="*/ 940 h 1070"/>
                <a:gd name="T32" fmla="*/ 538 w 552"/>
                <a:gd name="T33" fmla="*/ 1069 h 1070"/>
                <a:gd name="T34" fmla="*/ 538 w 552"/>
                <a:gd name="T35" fmla="*/ 1069 h 1070"/>
                <a:gd name="T36" fmla="*/ 551 w 552"/>
                <a:gd name="T37" fmla="*/ 105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2" h="1070">
                  <a:moveTo>
                    <a:pt x="551" y="1050"/>
                  </a:moveTo>
                  <a:lnTo>
                    <a:pt x="551" y="1050"/>
                  </a:lnTo>
                  <a:cubicBezTo>
                    <a:pt x="437" y="996"/>
                    <a:pt x="347" y="916"/>
                    <a:pt x="285" y="806"/>
                  </a:cubicBezTo>
                  <a:lnTo>
                    <a:pt x="285" y="806"/>
                  </a:lnTo>
                  <a:cubicBezTo>
                    <a:pt x="188" y="637"/>
                    <a:pt x="136" y="459"/>
                    <a:pt x="170" y="260"/>
                  </a:cubicBezTo>
                  <a:lnTo>
                    <a:pt x="170" y="260"/>
                  </a:lnTo>
                  <a:cubicBezTo>
                    <a:pt x="182" y="195"/>
                    <a:pt x="173" y="125"/>
                    <a:pt x="164" y="59"/>
                  </a:cubicBezTo>
                  <a:lnTo>
                    <a:pt x="164" y="59"/>
                  </a:lnTo>
                  <a:cubicBezTo>
                    <a:pt x="161" y="36"/>
                    <a:pt x="131" y="1"/>
                    <a:pt x="112" y="1"/>
                  </a:cubicBezTo>
                  <a:lnTo>
                    <a:pt x="112" y="1"/>
                  </a:lnTo>
                  <a:cubicBezTo>
                    <a:pt x="86" y="0"/>
                    <a:pt x="54" y="21"/>
                    <a:pt x="34" y="42"/>
                  </a:cubicBezTo>
                  <a:lnTo>
                    <a:pt x="34" y="42"/>
                  </a:lnTo>
                  <a:cubicBezTo>
                    <a:pt x="20" y="57"/>
                    <a:pt x="15" y="86"/>
                    <a:pt x="14" y="109"/>
                  </a:cubicBezTo>
                  <a:lnTo>
                    <a:pt x="14" y="109"/>
                  </a:lnTo>
                  <a:cubicBezTo>
                    <a:pt x="0" y="434"/>
                    <a:pt x="92" y="719"/>
                    <a:pt x="339" y="940"/>
                  </a:cubicBezTo>
                  <a:lnTo>
                    <a:pt x="339" y="940"/>
                  </a:lnTo>
                  <a:cubicBezTo>
                    <a:pt x="397" y="992"/>
                    <a:pt x="471" y="1026"/>
                    <a:pt x="538" y="1069"/>
                  </a:cubicBezTo>
                  <a:lnTo>
                    <a:pt x="538" y="1069"/>
                  </a:lnTo>
                  <a:cubicBezTo>
                    <a:pt x="542" y="1063"/>
                    <a:pt x="547" y="1056"/>
                    <a:pt x="551" y="105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9" name="Freeform 376">
              <a:extLst>
                <a:ext uri="{FF2B5EF4-FFF2-40B4-BE49-F238E27FC236}">
                  <a16:creationId xmlns:a16="http://schemas.microsoft.com/office/drawing/2014/main" xmlns="" id="{A42D3AB1-0461-A24E-A0EB-DDE675E7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880" y="909961"/>
              <a:ext cx="393601" cy="261120"/>
            </a:xfrm>
            <a:custGeom>
              <a:avLst/>
              <a:gdLst>
                <a:gd name="T0" fmla="*/ 393166 w 904"/>
                <a:gd name="T1" fmla="*/ 0 h 601"/>
                <a:gd name="T2" fmla="*/ 393166 w 904"/>
                <a:gd name="T3" fmla="*/ 0 h 601"/>
                <a:gd name="T4" fmla="*/ 269077 w 904"/>
                <a:gd name="T5" fmla="*/ 33020 h 601"/>
                <a:gd name="T6" fmla="*/ 269077 w 904"/>
                <a:gd name="T7" fmla="*/ 33020 h 601"/>
                <a:gd name="T8" fmla="*/ 19158 w 904"/>
                <a:gd name="T9" fmla="*/ 195514 h 601"/>
                <a:gd name="T10" fmla="*/ 19158 w 904"/>
                <a:gd name="T11" fmla="*/ 195514 h 601"/>
                <a:gd name="T12" fmla="*/ 1742 w 904"/>
                <a:gd name="T13" fmla="*/ 217238 h 601"/>
                <a:gd name="T14" fmla="*/ 1742 w 904"/>
                <a:gd name="T15" fmla="*/ 217238 h 601"/>
                <a:gd name="T16" fmla="*/ 7402 w 904"/>
                <a:gd name="T17" fmla="*/ 256775 h 601"/>
                <a:gd name="T18" fmla="*/ 7402 w 904"/>
                <a:gd name="T19" fmla="*/ 256775 h 601"/>
                <a:gd name="T20" fmla="*/ 40928 w 904"/>
                <a:gd name="T21" fmla="*/ 253299 h 601"/>
                <a:gd name="T22" fmla="*/ 40928 w 904"/>
                <a:gd name="T23" fmla="*/ 253299 h 601"/>
                <a:gd name="T24" fmla="*/ 204202 w 904"/>
                <a:gd name="T25" fmla="*/ 119915 h 601"/>
                <a:gd name="T26" fmla="*/ 204202 w 904"/>
                <a:gd name="T27" fmla="*/ 119915 h 601"/>
                <a:gd name="T28" fmla="*/ 387505 w 904"/>
                <a:gd name="T29" fmla="*/ 11296 h 601"/>
                <a:gd name="T30" fmla="*/ 387505 w 904"/>
                <a:gd name="T31" fmla="*/ 11296 h 601"/>
                <a:gd name="T32" fmla="*/ 393166 w 904"/>
                <a:gd name="T33" fmla="*/ 0 h 6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4" h="601">
                  <a:moveTo>
                    <a:pt x="903" y="0"/>
                  </a:moveTo>
                  <a:lnTo>
                    <a:pt x="903" y="0"/>
                  </a:lnTo>
                  <a:cubicBezTo>
                    <a:pt x="800" y="26"/>
                    <a:pt x="706" y="41"/>
                    <a:pt x="618" y="76"/>
                  </a:cubicBezTo>
                  <a:cubicBezTo>
                    <a:pt x="401" y="159"/>
                    <a:pt x="214" y="291"/>
                    <a:pt x="44" y="450"/>
                  </a:cubicBezTo>
                  <a:cubicBezTo>
                    <a:pt x="29" y="464"/>
                    <a:pt x="7" y="482"/>
                    <a:pt x="4" y="500"/>
                  </a:cubicBezTo>
                  <a:cubicBezTo>
                    <a:pt x="0" y="530"/>
                    <a:pt x="3" y="565"/>
                    <a:pt x="17" y="591"/>
                  </a:cubicBezTo>
                  <a:cubicBezTo>
                    <a:pt x="22" y="600"/>
                    <a:pt x="75" y="597"/>
                    <a:pt x="94" y="583"/>
                  </a:cubicBezTo>
                  <a:cubicBezTo>
                    <a:pt x="221" y="483"/>
                    <a:pt x="345" y="379"/>
                    <a:pt x="469" y="276"/>
                  </a:cubicBezTo>
                  <a:cubicBezTo>
                    <a:pt x="597" y="171"/>
                    <a:pt x="736" y="87"/>
                    <a:pt x="890" y="26"/>
                  </a:cubicBezTo>
                  <a:cubicBezTo>
                    <a:pt x="893" y="25"/>
                    <a:pt x="893" y="20"/>
                    <a:pt x="903" y="0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" name="Freeform 377">
              <a:extLst>
                <a:ext uri="{FF2B5EF4-FFF2-40B4-BE49-F238E27FC236}">
                  <a16:creationId xmlns:a16="http://schemas.microsoft.com/office/drawing/2014/main" xmlns="" id="{E520CD3A-127A-0C4B-9605-E04649E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336" y="-147569"/>
              <a:ext cx="303129" cy="276817"/>
            </a:xfrm>
            <a:custGeom>
              <a:avLst/>
              <a:gdLst>
                <a:gd name="T0" fmla="*/ 694 w 695"/>
                <a:gd name="T1" fmla="*/ 635 h 636"/>
                <a:gd name="T2" fmla="*/ 694 w 695"/>
                <a:gd name="T3" fmla="*/ 635 h 636"/>
                <a:gd name="T4" fmla="*/ 445 w 695"/>
                <a:gd name="T5" fmla="*/ 448 h 636"/>
                <a:gd name="T6" fmla="*/ 445 w 695"/>
                <a:gd name="T7" fmla="*/ 448 h 636"/>
                <a:gd name="T8" fmla="*/ 278 w 695"/>
                <a:gd name="T9" fmla="*/ 188 h 636"/>
                <a:gd name="T10" fmla="*/ 278 w 695"/>
                <a:gd name="T11" fmla="*/ 188 h 636"/>
                <a:gd name="T12" fmla="*/ 143 w 695"/>
                <a:gd name="T13" fmla="*/ 48 h 636"/>
                <a:gd name="T14" fmla="*/ 143 w 695"/>
                <a:gd name="T15" fmla="*/ 48 h 636"/>
                <a:gd name="T16" fmla="*/ 36 w 695"/>
                <a:gd name="T17" fmla="*/ 41 h 636"/>
                <a:gd name="T18" fmla="*/ 36 w 695"/>
                <a:gd name="T19" fmla="*/ 41 h 636"/>
                <a:gd name="T20" fmla="*/ 26 w 695"/>
                <a:gd name="T21" fmla="*/ 169 h 636"/>
                <a:gd name="T22" fmla="*/ 26 w 695"/>
                <a:gd name="T23" fmla="*/ 169 h 636"/>
                <a:gd name="T24" fmla="*/ 274 w 695"/>
                <a:gd name="T25" fmla="*/ 443 h 636"/>
                <a:gd name="T26" fmla="*/ 274 w 695"/>
                <a:gd name="T27" fmla="*/ 443 h 636"/>
                <a:gd name="T28" fmla="*/ 694 w 695"/>
                <a:gd name="T29" fmla="*/ 635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5" h="636">
                  <a:moveTo>
                    <a:pt x="694" y="635"/>
                  </a:moveTo>
                  <a:lnTo>
                    <a:pt x="694" y="635"/>
                  </a:lnTo>
                  <a:cubicBezTo>
                    <a:pt x="606" y="571"/>
                    <a:pt x="512" y="521"/>
                    <a:pt x="445" y="448"/>
                  </a:cubicBezTo>
                  <a:lnTo>
                    <a:pt x="445" y="448"/>
                  </a:lnTo>
                  <a:cubicBezTo>
                    <a:pt x="377" y="373"/>
                    <a:pt x="338" y="272"/>
                    <a:pt x="278" y="188"/>
                  </a:cubicBezTo>
                  <a:lnTo>
                    <a:pt x="278" y="188"/>
                  </a:lnTo>
                  <a:cubicBezTo>
                    <a:pt x="242" y="136"/>
                    <a:pt x="192" y="90"/>
                    <a:pt x="143" y="48"/>
                  </a:cubicBezTo>
                  <a:lnTo>
                    <a:pt x="143" y="48"/>
                  </a:lnTo>
                  <a:cubicBezTo>
                    <a:pt x="113" y="22"/>
                    <a:pt x="72" y="0"/>
                    <a:pt x="36" y="41"/>
                  </a:cubicBezTo>
                  <a:lnTo>
                    <a:pt x="36" y="41"/>
                  </a:lnTo>
                  <a:cubicBezTo>
                    <a:pt x="2" y="80"/>
                    <a:pt x="0" y="123"/>
                    <a:pt x="26" y="169"/>
                  </a:cubicBezTo>
                  <a:lnTo>
                    <a:pt x="26" y="169"/>
                  </a:lnTo>
                  <a:cubicBezTo>
                    <a:pt x="89" y="277"/>
                    <a:pt x="176" y="366"/>
                    <a:pt x="274" y="443"/>
                  </a:cubicBezTo>
                  <a:lnTo>
                    <a:pt x="274" y="443"/>
                  </a:lnTo>
                  <a:cubicBezTo>
                    <a:pt x="396" y="538"/>
                    <a:pt x="535" y="602"/>
                    <a:pt x="694" y="63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1" name="Freeform 378">
              <a:extLst>
                <a:ext uri="{FF2B5EF4-FFF2-40B4-BE49-F238E27FC236}">
                  <a16:creationId xmlns:a16="http://schemas.microsoft.com/office/drawing/2014/main" xmlns="" id="{A4D57877-80F2-874B-BC2C-1B7C17281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960" y="1095584"/>
              <a:ext cx="257143" cy="243974"/>
            </a:xfrm>
            <a:custGeom>
              <a:avLst/>
              <a:gdLst>
                <a:gd name="T0" fmla="*/ 590 w 591"/>
                <a:gd name="T1" fmla="*/ 0 h 561"/>
                <a:gd name="T2" fmla="*/ 590 w 591"/>
                <a:gd name="T3" fmla="*/ 0 h 561"/>
                <a:gd name="T4" fmla="*/ 229 w 591"/>
                <a:gd name="T5" fmla="*/ 269 h 561"/>
                <a:gd name="T6" fmla="*/ 229 w 591"/>
                <a:gd name="T7" fmla="*/ 269 h 561"/>
                <a:gd name="T8" fmla="*/ 57 w 591"/>
                <a:gd name="T9" fmla="*/ 386 h 561"/>
                <a:gd name="T10" fmla="*/ 57 w 591"/>
                <a:gd name="T11" fmla="*/ 386 h 561"/>
                <a:gd name="T12" fmla="*/ 15 w 591"/>
                <a:gd name="T13" fmla="*/ 463 h 561"/>
                <a:gd name="T14" fmla="*/ 15 w 591"/>
                <a:gd name="T15" fmla="*/ 463 h 561"/>
                <a:gd name="T16" fmla="*/ 94 w 591"/>
                <a:gd name="T17" fmla="*/ 543 h 561"/>
                <a:gd name="T18" fmla="*/ 94 w 591"/>
                <a:gd name="T19" fmla="*/ 543 h 561"/>
                <a:gd name="T20" fmla="*/ 590 w 591"/>
                <a:gd name="T2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1" h="561">
                  <a:moveTo>
                    <a:pt x="590" y="0"/>
                  </a:moveTo>
                  <a:lnTo>
                    <a:pt x="590" y="0"/>
                  </a:lnTo>
                  <a:cubicBezTo>
                    <a:pt x="512" y="161"/>
                    <a:pt x="356" y="195"/>
                    <a:pt x="229" y="269"/>
                  </a:cubicBezTo>
                  <a:lnTo>
                    <a:pt x="229" y="269"/>
                  </a:lnTo>
                  <a:cubicBezTo>
                    <a:pt x="170" y="305"/>
                    <a:pt x="111" y="343"/>
                    <a:pt x="57" y="386"/>
                  </a:cubicBezTo>
                  <a:lnTo>
                    <a:pt x="57" y="386"/>
                  </a:lnTo>
                  <a:cubicBezTo>
                    <a:pt x="36" y="403"/>
                    <a:pt x="23" y="435"/>
                    <a:pt x="15" y="463"/>
                  </a:cubicBezTo>
                  <a:lnTo>
                    <a:pt x="15" y="463"/>
                  </a:lnTo>
                  <a:cubicBezTo>
                    <a:pt x="0" y="524"/>
                    <a:pt x="35" y="560"/>
                    <a:pt x="94" y="543"/>
                  </a:cubicBezTo>
                  <a:lnTo>
                    <a:pt x="94" y="543"/>
                  </a:lnTo>
                  <a:cubicBezTo>
                    <a:pt x="270" y="493"/>
                    <a:pt x="563" y="275"/>
                    <a:pt x="590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2" name="Freeform 379">
              <a:extLst>
                <a:ext uri="{FF2B5EF4-FFF2-40B4-BE49-F238E27FC236}">
                  <a16:creationId xmlns:a16="http://schemas.microsoft.com/office/drawing/2014/main" xmlns="" id="{625C8A48-BC2F-9242-91DA-03C227E0B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145" y="103020"/>
              <a:ext cx="203650" cy="309660"/>
            </a:xfrm>
            <a:custGeom>
              <a:avLst/>
              <a:gdLst>
                <a:gd name="T0" fmla="*/ 467 w 468"/>
                <a:gd name="T1" fmla="*/ 697 h 710"/>
                <a:gd name="T2" fmla="*/ 467 w 468"/>
                <a:gd name="T3" fmla="*/ 697 h 710"/>
                <a:gd name="T4" fmla="*/ 272 w 468"/>
                <a:gd name="T5" fmla="*/ 310 h 710"/>
                <a:gd name="T6" fmla="*/ 272 w 468"/>
                <a:gd name="T7" fmla="*/ 310 h 710"/>
                <a:gd name="T8" fmla="*/ 157 w 468"/>
                <a:gd name="T9" fmla="*/ 51 h 710"/>
                <a:gd name="T10" fmla="*/ 157 w 468"/>
                <a:gd name="T11" fmla="*/ 51 h 710"/>
                <a:gd name="T12" fmla="*/ 115 w 468"/>
                <a:gd name="T13" fmla="*/ 17 h 710"/>
                <a:gd name="T14" fmla="*/ 115 w 468"/>
                <a:gd name="T15" fmla="*/ 17 h 710"/>
                <a:gd name="T16" fmla="*/ 21 w 468"/>
                <a:gd name="T17" fmla="*/ 11 h 710"/>
                <a:gd name="T18" fmla="*/ 21 w 468"/>
                <a:gd name="T19" fmla="*/ 11 h 710"/>
                <a:gd name="T20" fmla="*/ 8 w 468"/>
                <a:gd name="T21" fmla="*/ 90 h 710"/>
                <a:gd name="T22" fmla="*/ 8 w 468"/>
                <a:gd name="T23" fmla="*/ 90 h 710"/>
                <a:gd name="T24" fmla="*/ 380 w 468"/>
                <a:gd name="T25" fmla="*/ 666 h 710"/>
                <a:gd name="T26" fmla="*/ 380 w 468"/>
                <a:gd name="T27" fmla="*/ 666 h 710"/>
                <a:gd name="T28" fmla="*/ 457 w 468"/>
                <a:gd name="T29" fmla="*/ 709 h 710"/>
                <a:gd name="T30" fmla="*/ 457 w 468"/>
                <a:gd name="T31" fmla="*/ 709 h 710"/>
                <a:gd name="T32" fmla="*/ 467 w 468"/>
                <a:gd name="T33" fmla="*/ 697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710">
                  <a:moveTo>
                    <a:pt x="467" y="697"/>
                  </a:moveTo>
                  <a:lnTo>
                    <a:pt x="467" y="697"/>
                  </a:lnTo>
                  <a:cubicBezTo>
                    <a:pt x="330" y="602"/>
                    <a:pt x="303" y="456"/>
                    <a:pt x="272" y="310"/>
                  </a:cubicBezTo>
                  <a:lnTo>
                    <a:pt x="272" y="310"/>
                  </a:lnTo>
                  <a:cubicBezTo>
                    <a:pt x="252" y="215"/>
                    <a:pt x="229" y="122"/>
                    <a:pt x="157" y="51"/>
                  </a:cubicBezTo>
                  <a:lnTo>
                    <a:pt x="157" y="51"/>
                  </a:lnTo>
                  <a:cubicBezTo>
                    <a:pt x="144" y="38"/>
                    <a:pt x="131" y="21"/>
                    <a:pt x="115" y="17"/>
                  </a:cubicBezTo>
                  <a:lnTo>
                    <a:pt x="115" y="17"/>
                  </a:lnTo>
                  <a:cubicBezTo>
                    <a:pt x="84" y="9"/>
                    <a:pt x="48" y="0"/>
                    <a:pt x="21" y="11"/>
                  </a:cubicBezTo>
                  <a:lnTo>
                    <a:pt x="21" y="11"/>
                  </a:lnTo>
                  <a:cubicBezTo>
                    <a:pt x="8" y="16"/>
                    <a:pt x="0" y="67"/>
                    <a:pt x="8" y="90"/>
                  </a:cubicBezTo>
                  <a:lnTo>
                    <a:pt x="8" y="90"/>
                  </a:lnTo>
                  <a:cubicBezTo>
                    <a:pt x="78" y="317"/>
                    <a:pt x="195" y="514"/>
                    <a:pt x="380" y="666"/>
                  </a:cubicBezTo>
                  <a:lnTo>
                    <a:pt x="380" y="666"/>
                  </a:lnTo>
                  <a:cubicBezTo>
                    <a:pt x="403" y="684"/>
                    <a:pt x="432" y="695"/>
                    <a:pt x="457" y="709"/>
                  </a:cubicBezTo>
                  <a:lnTo>
                    <a:pt x="457" y="709"/>
                  </a:lnTo>
                  <a:cubicBezTo>
                    <a:pt x="461" y="705"/>
                    <a:pt x="464" y="701"/>
                    <a:pt x="467" y="69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3" name="Freeform 380">
              <a:extLst>
                <a:ext uri="{FF2B5EF4-FFF2-40B4-BE49-F238E27FC236}">
                  <a16:creationId xmlns:a16="http://schemas.microsoft.com/office/drawing/2014/main" xmlns="" id="{A367B5D1-1B1A-894A-BAE3-A81313C3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9" y="1055930"/>
              <a:ext cx="117310" cy="293707"/>
            </a:xfrm>
            <a:custGeom>
              <a:avLst/>
              <a:gdLst>
                <a:gd name="T0" fmla="*/ 202 w 270"/>
                <a:gd name="T1" fmla="*/ 0 h 674"/>
                <a:gd name="T2" fmla="*/ 202 w 270"/>
                <a:gd name="T3" fmla="*/ 0 h 674"/>
                <a:gd name="T4" fmla="*/ 182 w 270"/>
                <a:gd name="T5" fmla="*/ 102 h 674"/>
                <a:gd name="T6" fmla="*/ 182 w 270"/>
                <a:gd name="T7" fmla="*/ 102 h 674"/>
                <a:gd name="T8" fmla="*/ 63 w 270"/>
                <a:gd name="T9" fmla="*/ 355 h 674"/>
                <a:gd name="T10" fmla="*/ 63 w 270"/>
                <a:gd name="T11" fmla="*/ 355 h 674"/>
                <a:gd name="T12" fmla="*/ 22 w 270"/>
                <a:gd name="T13" fmla="*/ 589 h 674"/>
                <a:gd name="T14" fmla="*/ 22 w 270"/>
                <a:gd name="T15" fmla="*/ 589 h 674"/>
                <a:gd name="T16" fmla="*/ 106 w 270"/>
                <a:gd name="T17" fmla="*/ 669 h 674"/>
                <a:gd name="T18" fmla="*/ 106 w 270"/>
                <a:gd name="T19" fmla="*/ 669 h 674"/>
                <a:gd name="T20" fmla="*/ 177 w 270"/>
                <a:gd name="T21" fmla="*/ 602 h 674"/>
                <a:gd name="T22" fmla="*/ 177 w 270"/>
                <a:gd name="T23" fmla="*/ 602 h 674"/>
                <a:gd name="T24" fmla="*/ 223 w 270"/>
                <a:gd name="T25" fmla="*/ 61 h 674"/>
                <a:gd name="T26" fmla="*/ 223 w 270"/>
                <a:gd name="T27" fmla="*/ 61 h 674"/>
                <a:gd name="T28" fmla="*/ 202 w 270"/>
                <a:gd name="T2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0" h="674">
                  <a:moveTo>
                    <a:pt x="202" y="0"/>
                  </a:moveTo>
                  <a:lnTo>
                    <a:pt x="202" y="0"/>
                  </a:lnTo>
                  <a:cubicBezTo>
                    <a:pt x="193" y="45"/>
                    <a:pt x="193" y="76"/>
                    <a:pt x="182" y="102"/>
                  </a:cubicBezTo>
                  <a:lnTo>
                    <a:pt x="182" y="102"/>
                  </a:lnTo>
                  <a:cubicBezTo>
                    <a:pt x="145" y="188"/>
                    <a:pt x="112" y="276"/>
                    <a:pt x="63" y="355"/>
                  </a:cubicBezTo>
                  <a:lnTo>
                    <a:pt x="63" y="355"/>
                  </a:lnTo>
                  <a:cubicBezTo>
                    <a:pt x="18" y="431"/>
                    <a:pt x="0" y="505"/>
                    <a:pt x="22" y="589"/>
                  </a:cubicBezTo>
                  <a:lnTo>
                    <a:pt x="22" y="589"/>
                  </a:lnTo>
                  <a:cubicBezTo>
                    <a:pt x="32" y="632"/>
                    <a:pt x="56" y="666"/>
                    <a:pt x="106" y="669"/>
                  </a:cubicBezTo>
                  <a:lnTo>
                    <a:pt x="106" y="669"/>
                  </a:lnTo>
                  <a:cubicBezTo>
                    <a:pt x="154" y="673"/>
                    <a:pt x="165" y="635"/>
                    <a:pt x="177" y="602"/>
                  </a:cubicBezTo>
                  <a:lnTo>
                    <a:pt x="177" y="602"/>
                  </a:lnTo>
                  <a:cubicBezTo>
                    <a:pt x="241" y="425"/>
                    <a:pt x="269" y="246"/>
                    <a:pt x="223" y="61"/>
                  </a:cubicBezTo>
                  <a:lnTo>
                    <a:pt x="223" y="61"/>
                  </a:lnTo>
                  <a:cubicBezTo>
                    <a:pt x="219" y="46"/>
                    <a:pt x="213" y="31"/>
                    <a:pt x="202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4" name="Freeform 381">
              <a:extLst>
                <a:ext uri="{FF2B5EF4-FFF2-40B4-BE49-F238E27FC236}">
                  <a16:creationId xmlns:a16="http://schemas.microsoft.com/office/drawing/2014/main" xmlns="" id="{00FBD11B-FD5A-8849-8E4D-52065AAA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650" y="95850"/>
              <a:ext cx="264651" cy="117296"/>
            </a:xfrm>
            <a:custGeom>
              <a:avLst/>
              <a:gdLst>
                <a:gd name="T0" fmla="*/ 606 w 609"/>
                <a:gd name="T1" fmla="*/ 168 h 271"/>
                <a:gd name="T2" fmla="*/ 606 w 609"/>
                <a:gd name="T3" fmla="*/ 168 h 271"/>
                <a:gd name="T4" fmla="*/ 581 w 609"/>
                <a:gd name="T5" fmla="*/ 168 h 271"/>
                <a:gd name="T6" fmla="*/ 581 w 609"/>
                <a:gd name="T7" fmla="*/ 168 h 271"/>
                <a:gd name="T8" fmla="*/ 381 w 609"/>
                <a:gd name="T9" fmla="*/ 129 h 271"/>
                <a:gd name="T10" fmla="*/ 381 w 609"/>
                <a:gd name="T11" fmla="*/ 129 h 271"/>
                <a:gd name="T12" fmla="*/ 174 w 609"/>
                <a:gd name="T13" fmla="*/ 23 h 271"/>
                <a:gd name="T14" fmla="*/ 174 w 609"/>
                <a:gd name="T15" fmla="*/ 23 h 271"/>
                <a:gd name="T16" fmla="*/ 32 w 609"/>
                <a:gd name="T17" fmla="*/ 67 h 271"/>
                <a:gd name="T18" fmla="*/ 32 w 609"/>
                <a:gd name="T19" fmla="*/ 67 h 271"/>
                <a:gd name="T20" fmla="*/ 70 w 609"/>
                <a:gd name="T21" fmla="*/ 180 h 271"/>
                <a:gd name="T22" fmla="*/ 70 w 609"/>
                <a:gd name="T23" fmla="*/ 180 h 271"/>
                <a:gd name="T24" fmla="*/ 322 w 609"/>
                <a:gd name="T25" fmla="*/ 251 h 271"/>
                <a:gd name="T26" fmla="*/ 322 w 609"/>
                <a:gd name="T27" fmla="*/ 251 h 271"/>
                <a:gd name="T28" fmla="*/ 608 w 609"/>
                <a:gd name="T29" fmla="*/ 181 h 271"/>
                <a:gd name="T30" fmla="*/ 608 w 609"/>
                <a:gd name="T31" fmla="*/ 181 h 271"/>
                <a:gd name="T32" fmla="*/ 606 w 609"/>
                <a:gd name="T33" fmla="*/ 16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9" h="271">
                  <a:moveTo>
                    <a:pt x="606" y="168"/>
                  </a:moveTo>
                  <a:lnTo>
                    <a:pt x="606" y="168"/>
                  </a:lnTo>
                  <a:cubicBezTo>
                    <a:pt x="598" y="168"/>
                    <a:pt x="588" y="166"/>
                    <a:pt x="581" y="168"/>
                  </a:cubicBezTo>
                  <a:lnTo>
                    <a:pt x="581" y="168"/>
                  </a:lnTo>
                  <a:cubicBezTo>
                    <a:pt x="507" y="188"/>
                    <a:pt x="444" y="167"/>
                    <a:pt x="381" y="129"/>
                  </a:cubicBezTo>
                  <a:lnTo>
                    <a:pt x="381" y="129"/>
                  </a:lnTo>
                  <a:cubicBezTo>
                    <a:pt x="314" y="90"/>
                    <a:pt x="244" y="56"/>
                    <a:pt x="174" y="23"/>
                  </a:cubicBezTo>
                  <a:lnTo>
                    <a:pt x="174" y="23"/>
                  </a:lnTo>
                  <a:cubicBezTo>
                    <a:pt x="126" y="0"/>
                    <a:pt x="60" y="22"/>
                    <a:pt x="32" y="67"/>
                  </a:cubicBezTo>
                  <a:lnTo>
                    <a:pt x="32" y="67"/>
                  </a:lnTo>
                  <a:cubicBezTo>
                    <a:pt x="0" y="118"/>
                    <a:pt x="37" y="153"/>
                    <a:pt x="70" y="180"/>
                  </a:cubicBezTo>
                  <a:lnTo>
                    <a:pt x="70" y="180"/>
                  </a:lnTo>
                  <a:cubicBezTo>
                    <a:pt x="144" y="237"/>
                    <a:pt x="228" y="270"/>
                    <a:pt x="322" y="251"/>
                  </a:cubicBezTo>
                  <a:lnTo>
                    <a:pt x="322" y="251"/>
                  </a:lnTo>
                  <a:cubicBezTo>
                    <a:pt x="419" y="233"/>
                    <a:pt x="512" y="205"/>
                    <a:pt x="608" y="181"/>
                  </a:cubicBezTo>
                  <a:lnTo>
                    <a:pt x="608" y="181"/>
                  </a:lnTo>
                  <a:cubicBezTo>
                    <a:pt x="607" y="177"/>
                    <a:pt x="607" y="173"/>
                    <a:pt x="606" y="16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5" name="Freeform 382">
              <a:extLst>
                <a:ext uri="{FF2B5EF4-FFF2-40B4-BE49-F238E27FC236}">
                  <a16:creationId xmlns:a16="http://schemas.microsoft.com/office/drawing/2014/main" xmlns="" id="{97F52628-36A6-2A49-8AFD-1C6509275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322" y="333961"/>
              <a:ext cx="193919" cy="266879"/>
            </a:xfrm>
            <a:custGeom>
              <a:avLst/>
              <a:gdLst>
                <a:gd name="T0" fmla="*/ 193483 w 445"/>
                <a:gd name="T1" fmla="*/ 261219 h 613"/>
                <a:gd name="T2" fmla="*/ 193483 w 445"/>
                <a:gd name="T3" fmla="*/ 261219 h 613"/>
                <a:gd name="T4" fmla="*/ 171259 w 445"/>
                <a:gd name="T5" fmla="*/ 251206 h 613"/>
                <a:gd name="T6" fmla="*/ 171259 w 445"/>
                <a:gd name="T7" fmla="*/ 251206 h 613"/>
                <a:gd name="T8" fmla="*/ 64494 w 445"/>
                <a:gd name="T9" fmla="*/ 99699 h 613"/>
                <a:gd name="T10" fmla="*/ 64494 w 445"/>
                <a:gd name="T11" fmla="*/ 99699 h 613"/>
                <a:gd name="T12" fmla="*/ 46628 w 445"/>
                <a:gd name="T13" fmla="*/ 23510 h 613"/>
                <a:gd name="T14" fmla="*/ 46628 w 445"/>
                <a:gd name="T15" fmla="*/ 23510 h 613"/>
                <a:gd name="T16" fmla="*/ 25711 w 445"/>
                <a:gd name="T17" fmla="*/ 0 h 613"/>
                <a:gd name="T18" fmla="*/ 25711 w 445"/>
                <a:gd name="T19" fmla="*/ 0 h 613"/>
                <a:gd name="T20" fmla="*/ 5229 w 445"/>
                <a:gd name="T21" fmla="*/ 24816 h 613"/>
                <a:gd name="T22" fmla="*/ 5229 w 445"/>
                <a:gd name="T23" fmla="*/ 24816 h 613"/>
                <a:gd name="T24" fmla="*/ 6101 w 445"/>
                <a:gd name="T25" fmla="*/ 90991 h 613"/>
                <a:gd name="T26" fmla="*/ 6101 w 445"/>
                <a:gd name="T27" fmla="*/ 90991 h 613"/>
                <a:gd name="T28" fmla="*/ 167773 w 445"/>
                <a:gd name="T29" fmla="*/ 262090 h 613"/>
                <a:gd name="T30" fmla="*/ 167773 w 445"/>
                <a:gd name="T31" fmla="*/ 262090 h 613"/>
                <a:gd name="T32" fmla="*/ 192176 w 445"/>
                <a:gd name="T33" fmla="*/ 266444 h 613"/>
                <a:gd name="T34" fmla="*/ 192176 w 445"/>
                <a:gd name="T35" fmla="*/ 266444 h 613"/>
                <a:gd name="T36" fmla="*/ 193483 w 445"/>
                <a:gd name="T37" fmla="*/ 261219 h 6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45" h="613">
                  <a:moveTo>
                    <a:pt x="444" y="600"/>
                  </a:moveTo>
                  <a:lnTo>
                    <a:pt x="444" y="600"/>
                  </a:lnTo>
                  <a:cubicBezTo>
                    <a:pt x="427" y="592"/>
                    <a:pt x="410" y="585"/>
                    <a:pt x="393" y="577"/>
                  </a:cubicBezTo>
                  <a:cubicBezTo>
                    <a:pt x="239" y="512"/>
                    <a:pt x="183" y="377"/>
                    <a:pt x="148" y="229"/>
                  </a:cubicBezTo>
                  <a:cubicBezTo>
                    <a:pt x="133" y="171"/>
                    <a:pt x="124" y="111"/>
                    <a:pt x="107" y="54"/>
                  </a:cubicBezTo>
                  <a:cubicBezTo>
                    <a:pt x="100" y="32"/>
                    <a:pt x="75" y="17"/>
                    <a:pt x="59" y="0"/>
                  </a:cubicBezTo>
                  <a:cubicBezTo>
                    <a:pt x="42" y="18"/>
                    <a:pt x="15" y="36"/>
                    <a:pt x="12" y="57"/>
                  </a:cubicBezTo>
                  <a:cubicBezTo>
                    <a:pt x="6" y="107"/>
                    <a:pt x="0" y="162"/>
                    <a:pt x="14" y="209"/>
                  </a:cubicBezTo>
                  <a:cubicBezTo>
                    <a:pt x="72" y="401"/>
                    <a:pt x="186" y="542"/>
                    <a:pt x="385" y="602"/>
                  </a:cubicBezTo>
                  <a:cubicBezTo>
                    <a:pt x="403" y="607"/>
                    <a:pt x="422" y="609"/>
                    <a:pt x="441" y="612"/>
                  </a:cubicBezTo>
                  <a:cubicBezTo>
                    <a:pt x="442" y="608"/>
                    <a:pt x="443" y="604"/>
                    <a:pt x="444" y="600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383">
              <a:extLst>
                <a:ext uri="{FF2B5EF4-FFF2-40B4-BE49-F238E27FC236}">
                  <a16:creationId xmlns:a16="http://schemas.microsoft.com/office/drawing/2014/main" xmlns="" id="{353331C6-A69C-C547-AFA7-201B58E7D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406" y="-95005"/>
              <a:ext cx="124817" cy="211131"/>
            </a:xfrm>
            <a:custGeom>
              <a:avLst/>
              <a:gdLst>
                <a:gd name="T0" fmla="*/ 5 w 287"/>
                <a:gd name="T1" fmla="*/ 485 h 486"/>
                <a:gd name="T2" fmla="*/ 5 w 287"/>
                <a:gd name="T3" fmla="*/ 485 h 486"/>
                <a:gd name="T4" fmla="*/ 243 w 287"/>
                <a:gd name="T5" fmla="*/ 242 h 486"/>
                <a:gd name="T6" fmla="*/ 243 w 287"/>
                <a:gd name="T7" fmla="*/ 242 h 486"/>
                <a:gd name="T8" fmla="*/ 285 w 287"/>
                <a:gd name="T9" fmla="*/ 84 h 486"/>
                <a:gd name="T10" fmla="*/ 285 w 287"/>
                <a:gd name="T11" fmla="*/ 84 h 486"/>
                <a:gd name="T12" fmla="*/ 230 w 287"/>
                <a:gd name="T13" fmla="*/ 7 h 486"/>
                <a:gd name="T14" fmla="*/ 230 w 287"/>
                <a:gd name="T15" fmla="*/ 7 h 486"/>
                <a:gd name="T16" fmla="*/ 150 w 287"/>
                <a:gd name="T17" fmla="*/ 49 h 486"/>
                <a:gd name="T18" fmla="*/ 150 w 287"/>
                <a:gd name="T19" fmla="*/ 49 h 486"/>
                <a:gd name="T20" fmla="*/ 71 w 287"/>
                <a:gd name="T21" fmla="*/ 243 h 486"/>
                <a:gd name="T22" fmla="*/ 71 w 287"/>
                <a:gd name="T23" fmla="*/ 243 h 486"/>
                <a:gd name="T24" fmla="*/ 0 w 287"/>
                <a:gd name="T25" fmla="*/ 474 h 486"/>
                <a:gd name="T26" fmla="*/ 0 w 287"/>
                <a:gd name="T27" fmla="*/ 474 h 486"/>
                <a:gd name="T28" fmla="*/ 5 w 287"/>
                <a:gd name="T29" fmla="*/ 48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486">
                  <a:moveTo>
                    <a:pt x="5" y="485"/>
                  </a:moveTo>
                  <a:lnTo>
                    <a:pt x="5" y="485"/>
                  </a:lnTo>
                  <a:cubicBezTo>
                    <a:pt x="85" y="405"/>
                    <a:pt x="172" y="330"/>
                    <a:pt x="243" y="242"/>
                  </a:cubicBezTo>
                  <a:lnTo>
                    <a:pt x="243" y="242"/>
                  </a:lnTo>
                  <a:cubicBezTo>
                    <a:pt x="275" y="203"/>
                    <a:pt x="283" y="138"/>
                    <a:pt x="285" y="84"/>
                  </a:cubicBezTo>
                  <a:lnTo>
                    <a:pt x="285" y="84"/>
                  </a:lnTo>
                  <a:cubicBezTo>
                    <a:pt x="286" y="58"/>
                    <a:pt x="255" y="16"/>
                    <a:pt x="230" y="7"/>
                  </a:cubicBezTo>
                  <a:lnTo>
                    <a:pt x="230" y="7"/>
                  </a:lnTo>
                  <a:cubicBezTo>
                    <a:pt x="210" y="0"/>
                    <a:pt x="163" y="26"/>
                    <a:pt x="150" y="49"/>
                  </a:cubicBezTo>
                  <a:lnTo>
                    <a:pt x="150" y="49"/>
                  </a:lnTo>
                  <a:cubicBezTo>
                    <a:pt x="117" y="110"/>
                    <a:pt x="94" y="177"/>
                    <a:pt x="71" y="243"/>
                  </a:cubicBezTo>
                  <a:lnTo>
                    <a:pt x="71" y="243"/>
                  </a:lnTo>
                  <a:cubicBezTo>
                    <a:pt x="45" y="319"/>
                    <a:pt x="23" y="396"/>
                    <a:pt x="0" y="474"/>
                  </a:cubicBezTo>
                  <a:lnTo>
                    <a:pt x="0" y="474"/>
                  </a:lnTo>
                  <a:cubicBezTo>
                    <a:pt x="1" y="477"/>
                    <a:pt x="3" y="481"/>
                    <a:pt x="5" y="48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7" name="Freeform 384">
              <a:extLst>
                <a:ext uri="{FF2B5EF4-FFF2-40B4-BE49-F238E27FC236}">
                  <a16:creationId xmlns:a16="http://schemas.microsoft.com/office/drawing/2014/main" xmlns="" id="{282AB864-EEF0-8A48-B7DA-8F92B9D3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911" y="768172"/>
              <a:ext cx="126695" cy="179228"/>
            </a:xfrm>
            <a:custGeom>
              <a:avLst/>
              <a:gdLst>
                <a:gd name="T0" fmla="*/ 242 w 289"/>
                <a:gd name="T1" fmla="*/ 408 h 409"/>
                <a:gd name="T2" fmla="*/ 242 w 289"/>
                <a:gd name="T3" fmla="*/ 408 h 409"/>
                <a:gd name="T4" fmla="*/ 194 w 289"/>
                <a:gd name="T5" fmla="*/ 79 h 409"/>
                <a:gd name="T6" fmla="*/ 194 w 289"/>
                <a:gd name="T7" fmla="*/ 79 h 409"/>
                <a:gd name="T8" fmla="*/ 48 w 289"/>
                <a:gd name="T9" fmla="*/ 28 h 409"/>
                <a:gd name="T10" fmla="*/ 48 w 289"/>
                <a:gd name="T11" fmla="*/ 28 h 409"/>
                <a:gd name="T12" fmla="*/ 37 w 289"/>
                <a:gd name="T13" fmla="*/ 177 h 409"/>
                <a:gd name="T14" fmla="*/ 37 w 289"/>
                <a:gd name="T15" fmla="*/ 177 h 409"/>
                <a:gd name="T16" fmla="*/ 108 w 289"/>
                <a:gd name="T17" fmla="*/ 271 h 409"/>
                <a:gd name="T18" fmla="*/ 108 w 289"/>
                <a:gd name="T19" fmla="*/ 271 h 409"/>
                <a:gd name="T20" fmla="*/ 242 w 289"/>
                <a:gd name="T21" fmla="*/ 40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409">
                  <a:moveTo>
                    <a:pt x="242" y="408"/>
                  </a:moveTo>
                  <a:lnTo>
                    <a:pt x="242" y="408"/>
                  </a:lnTo>
                  <a:cubicBezTo>
                    <a:pt x="253" y="293"/>
                    <a:pt x="288" y="177"/>
                    <a:pt x="194" y="79"/>
                  </a:cubicBezTo>
                  <a:lnTo>
                    <a:pt x="194" y="79"/>
                  </a:lnTo>
                  <a:cubicBezTo>
                    <a:pt x="143" y="26"/>
                    <a:pt x="78" y="0"/>
                    <a:pt x="48" y="28"/>
                  </a:cubicBezTo>
                  <a:lnTo>
                    <a:pt x="48" y="28"/>
                  </a:lnTo>
                  <a:cubicBezTo>
                    <a:pt x="0" y="72"/>
                    <a:pt x="16" y="129"/>
                    <a:pt x="37" y="177"/>
                  </a:cubicBezTo>
                  <a:lnTo>
                    <a:pt x="37" y="177"/>
                  </a:lnTo>
                  <a:cubicBezTo>
                    <a:pt x="52" y="212"/>
                    <a:pt x="82" y="242"/>
                    <a:pt x="108" y="271"/>
                  </a:cubicBezTo>
                  <a:lnTo>
                    <a:pt x="108" y="271"/>
                  </a:lnTo>
                  <a:cubicBezTo>
                    <a:pt x="150" y="316"/>
                    <a:pt x="194" y="358"/>
                    <a:pt x="242" y="40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8" name="Freeform 385">
              <a:extLst>
                <a:ext uri="{FF2B5EF4-FFF2-40B4-BE49-F238E27FC236}">
                  <a16:creationId xmlns:a16="http://schemas.microsoft.com/office/drawing/2014/main" xmlns="" id="{B4A41D91-BA77-6846-A314-1B23AC0B5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565" y="580377"/>
              <a:ext cx="142649" cy="197994"/>
            </a:xfrm>
            <a:custGeom>
              <a:avLst/>
              <a:gdLst>
                <a:gd name="T0" fmla="*/ 324 w 325"/>
                <a:gd name="T1" fmla="*/ 8 h 456"/>
                <a:gd name="T2" fmla="*/ 324 w 325"/>
                <a:gd name="T3" fmla="*/ 8 h 456"/>
                <a:gd name="T4" fmla="*/ 101 w 325"/>
                <a:gd name="T5" fmla="*/ 196 h 456"/>
                <a:gd name="T6" fmla="*/ 101 w 325"/>
                <a:gd name="T7" fmla="*/ 196 h 456"/>
                <a:gd name="T8" fmla="*/ 31 w 325"/>
                <a:gd name="T9" fmla="*/ 411 h 456"/>
                <a:gd name="T10" fmla="*/ 31 w 325"/>
                <a:gd name="T11" fmla="*/ 411 h 456"/>
                <a:gd name="T12" fmla="*/ 100 w 325"/>
                <a:gd name="T13" fmla="*/ 436 h 456"/>
                <a:gd name="T14" fmla="*/ 100 w 325"/>
                <a:gd name="T15" fmla="*/ 436 h 456"/>
                <a:gd name="T16" fmla="*/ 132 w 325"/>
                <a:gd name="T17" fmla="*/ 411 h 456"/>
                <a:gd name="T18" fmla="*/ 132 w 325"/>
                <a:gd name="T19" fmla="*/ 411 h 456"/>
                <a:gd name="T20" fmla="*/ 323 w 325"/>
                <a:gd name="T21" fmla="*/ 7 h 456"/>
                <a:gd name="T22" fmla="*/ 323 w 325"/>
                <a:gd name="T23" fmla="*/ 7 h 456"/>
                <a:gd name="T24" fmla="*/ 324 w 325"/>
                <a:gd name="T25" fmla="*/ 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456">
                  <a:moveTo>
                    <a:pt x="324" y="8"/>
                  </a:moveTo>
                  <a:lnTo>
                    <a:pt x="324" y="8"/>
                  </a:lnTo>
                  <a:cubicBezTo>
                    <a:pt x="251" y="69"/>
                    <a:pt x="177" y="133"/>
                    <a:pt x="101" y="196"/>
                  </a:cubicBezTo>
                  <a:lnTo>
                    <a:pt x="101" y="196"/>
                  </a:lnTo>
                  <a:cubicBezTo>
                    <a:pt x="21" y="262"/>
                    <a:pt x="0" y="331"/>
                    <a:pt x="31" y="411"/>
                  </a:cubicBezTo>
                  <a:lnTo>
                    <a:pt x="31" y="411"/>
                  </a:lnTo>
                  <a:cubicBezTo>
                    <a:pt x="46" y="450"/>
                    <a:pt x="68" y="455"/>
                    <a:pt x="100" y="436"/>
                  </a:cubicBezTo>
                  <a:lnTo>
                    <a:pt x="100" y="436"/>
                  </a:lnTo>
                  <a:cubicBezTo>
                    <a:pt x="112" y="429"/>
                    <a:pt x="124" y="422"/>
                    <a:pt x="132" y="411"/>
                  </a:cubicBezTo>
                  <a:lnTo>
                    <a:pt x="132" y="411"/>
                  </a:lnTo>
                  <a:cubicBezTo>
                    <a:pt x="225" y="290"/>
                    <a:pt x="288" y="154"/>
                    <a:pt x="323" y="7"/>
                  </a:cubicBezTo>
                  <a:lnTo>
                    <a:pt x="323" y="7"/>
                  </a:lnTo>
                  <a:cubicBezTo>
                    <a:pt x="324" y="4"/>
                    <a:pt x="321" y="0"/>
                    <a:pt x="324" y="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9" name="Freeform 386">
              <a:extLst>
                <a:ext uri="{FF2B5EF4-FFF2-40B4-BE49-F238E27FC236}">
                  <a16:creationId xmlns:a16="http://schemas.microsoft.com/office/drawing/2014/main" xmlns="" id="{98381F86-B3B9-B24F-9C42-77194D11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270" y="315945"/>
              <a:ext cx="186757" cy="148261"/>
            </a:xfrm>
            <a:custGeom>
              <a:avLst/>
              <a:gdLst>
                <a:gd name="T0" fmla="*/ 0 w 429"/>
                <a:gd name="T1" fmla="*/ 33 h 341"/>
                <a:gd name="T2" fmla="*/ 0 w 429"/>
                <a:gd name="T3" fmla="*/ 33 h 341"/>
                <a:gd name="T4" fmla="*/ 428 w 429"/>
                <a:gd name="T5" fmla="*/ 303 h 341"/>
                <a:gd name="T6" fmla="*/ 428 w 429"/>
                <a:gd name="T7" fmla="*/ 303 h 341"/>
                <a:gd name="T8" fmla="*/ 232 w 429"/>
                <a:gd name="T9" fmla="*/ 109 h 341"/>
                <a:gd name="T10" fmla="*/ 232 w 429"/>
                <a:gd name="T11" fmla="*/ 109 h 341"/>
                <a:gd name="T12" fmla="*/ 0 w 429"/>
                <a:gd name="T13" fmla="*/ 3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341">
                  <a:moveTo>
                    <a:pt x="0" y="33"/>
                  </a:moveTo>
                  <a:lnTo>
                    <a:pt x="0" y="33"/>
                  </a:lnTo>
                  <a:cubicBezTo>
                    <a:pt x="48" y="201"/>
                    <a:pt x="273" y="340"/>
                    <a:pt x="428" y="303"/>
                  </a:cubicBezTo>
                  <a:lnTo>
                    <a:pt x="428" y="303"/>
                  </a:lnTo>
                  <a:cubicBezTo>
                    <a:pt x="364" y="240"/>
                    <a:pt x="297" y="176"/>
                    <a:pt x="232" y="109"/>
                  </a:cubicBezTo>
                  <a:lnTo>
                    <a:pt x="232" y="109"/>
                  </a:lnTo>
                  <a:cubicBezTo>
                    <a:pt x="149" y="24"/>
                    <a:pt x="77" y="0"/>
                    <a:pt x="0" y="3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0" name="Freeform 387">
              <a:extLst>
                <a:ext uri="{FF2B5EF4-FFF2-40B4-BE49-F238E27FC236}">
                  <a16:creationId xmlns:a16="http://schemas.microsoft.com/office/drawing/2014/main" xmlns="" id="{10633FF2-3A12-5342-9382-0C2A65CE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302" y="347539"/>
              <a:ext cx="235559" cy="122925"/>
            </a:xfrm>
            <a:custGeom>
              <a:avLst/>
              <a:gdLst>
                <a:gd name="T0" fmla="*/ 541 w 542"/>
                <a:gd name="T1" fmla="*/ 282 h 283"/>
                <a:gd name="T2" fmla="*/ 541 w 542"/>
                <a:gd name="T3" fmla="*/ 282 h 283"/>
                <a:gd name="T4" fmla="*/ 146 w 542"/>
                <a:gd name="T5" fmla="*/ 7 h 283"/>
                <a:gd name="T6" fmla="*/ 146 w 542"/>
                <a:gd name="T7" fmla="*/ 7 h 283"/>
                <a:gd name="T8" fmla="*/ 17 w 542"/>
                <a:gd name="T9" fmla="*/ 28 h 283"/>
                <a:gd name="T10" fmla="*/ 17 w 542"/>
                <a:gd name="T11" fmla="*/ 28 h 283"/>
                <a:gd name="T12" fmla="*/ 98 w 542"/>
                <a:gd name="T13" fmla="*/ 130 h 283"/>
                <a:gd name="T14" fmla="*/ 98 w 542"/>
                <a:gd name="T15" fmla="*/ 130 h 283"/>
                <a:gd name="T16" fmla="*/ 143 w 542"/>
                <a:gd name="T17" fmla="*/ 144 h 283"/>
                <a:gd name="T18" fmla="*/ 143 w 542"/>
                <a:gd name="T19" fmla="*/ 144 h 283"/>
                <a:gd name="T20" fmla="*/ 541 w 542"/>
                <a:gd name="T21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2" h="283">
                  <a:moveTo>
                    <a:pt x="541" y="282"/>
                  </a:moveTo>
                  <a:lnTo>
                    <a:pt x="541" y="282"/>
                  </a:lnTo>
                  <a:cubicBezTo>
                    <a:pt x="431" y="157"/>
                    <a:pt x="316" y="39"/>
                    <a:pt x="146" y="7"/>
                  </a:cubicBezTo>
                  <a:lnTo>
                    <a:pt x="146" y="7"/>
                  </a:lnTo>
                  <a:cubicBezTo>
                    <a:pt x="104" y="0"/>
                    <a:pt x="25" y="9"/>
                    <a:pt x="17" y="28"/>
                  </a:cubicBezTo>
                  <a:lnTo>
                    <a:pt x="17" y="28"/>
                  </a:lnTo>
                  <a:cubicBezTo>
                    <a:pt x="0" y="80"/>
                    <a:pt x="59" y="104"/>
                    <a:pt x="98" y="130"/>
                  </a:cubicBezTo>
                  <a:lnTo>
                    <a:pt x="98" y="130"/>
                  </a:lnTo>
                  <a:cubicBezTo>
                    <a:pt x="111" y="138"/>
                    <a:pt x="128" y="142"/>
                    <a:pt x="143" y="144"/>
                  </a:cubicBezTo>
                  <a:lnTo>
                    <a:pt x="143" y="144"/>
                  </a:lnTo>
                  <a:cubicBezTo>
                    <a:pt x="288" y="158"/>
                    <a:pt x="418" y="209"/>
                    <a:pt x="541" y="28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1" name="Freeform 388">
              <a:extLst>
                <a:ext uri="{FF2B5EF4-FFF2-40B4-BE49-F238E27FC236}">
                  <a16:creationId xmlns:a16="http://schemas.microsoft.com/office/drawing/2014/main" xmlns="" id="{80B8323E-B890-F34F-885E-2CB683F9C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144" y="314217"/>
              <a:ext cx="139833" cy="152015"/>
            </a:xfrm>
            <a:custGeom>
              <a:avLst/>
              <a:gdLst>
                <a:gd name="T0" fmla="*/ 322 w 323"/>
                <a:gd name="T1" fmla="*/ 348 h 349"/>
                <a:gd name="T2" fmla="*/ 322 w 323"/>
                <a:gd name="T3" fmla="*/ 348 h 349"/>
                <a:gd name="T4" fmla="*/ 125 w 323"/>
                <a:gd name="T5" fmla="*/ 36 h 349"/>
                <a:gd name="T6" fmla="*/ 125 w 323"/>
                <a:gd name="T7" fmla="*/ 36 h 349"/>
                <a:gd name="T8" fmla="*/ 28 w 323"/>
                <a:gd name="T9" fmla="*/ 11 h 349"/>
                <a:gd name="T10" fmla="*/ 28 w 323"/>
                <a:gd name="T11" fmla="*/ 11 h 349"/>
                <a:gd name="T12" fmla="*/ 54 w 323"/>
                <a:gd name="T13" fmla="*/ 107 h 349"/>
                <a:gd name="T14" fmla="*/ 54 w 323"/>
                <a:gd name="T15" fmla="*/ 107 h 349"/>
                <a:gd name="T16" fmla="*/ 82 w 323"/>
                <a:gd name="T17" fmla="*/ 131 h 349"/>
                <a:gd name="T18" fmla="*/ 82 w 323"/>
                <a:gd name="T19" fmla="*/ 131 h 349"/>
                <a:gd name="T20" fmla="*/ 322 w 323"/>
                <a:gd name="T21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49">
                  <a:moveTo>
                    <a:pt x="322" y="348"/>
                  </a:moveTo>
                  <a:lnTo>
                    <a:pt x="322" y="348"/>
                  </a:lnTo>
                  <a:cubicBezTo>
                    <a:pt x="281" y="227"/>
                    <a:pt x="236" y="109"/>
                    <a:pt x="125" y="36"/>
                  </a:cubicBezTo>
                  <a:lnTo>
                    <a:pt x="125" y="36"/>
                  </a:lnTo>
                  <a:cubicBezTo>
                    <a:pt x="97" y="17"/>
                    <a:pt x="38" y="0"/>
                    <a:pt x="28" y="11"/>
                  </a:cubicBezTo>
                  <a:lnTo>
                    <a:pt x="28" y="11"/>
                  </a:lnTo>
                  <a:cubicBezTo>
                    <a:pt x="0" y="43"/>
                    <a:pt x="34" y="78"/>
                    <a:pt x="54" y="107"/>
                  </a:cubicBezTo>
                  <a:lnTo>
                    <a:pt x="54" y="107"/>
                  </a:lnTo>
                  <a:cubicBezTo>
                    <a:pt x="61" y="117"/>
                    <a:pt x="72" y="125"/>
                    <a:pt x="82" y="131"/>
                  </a:cubicBezTo>
                  <a:lnTo>
                    <a:pt x="82" y="131"/>
                  </a:lnTo>
                  <a:cubicBezTo>
                    <a:pt x="179" y="184"/>
                    <a:pt x="256" y="260"/>
                    <a:pt x="322" y="34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2" name="Freeform 389">
              <a:extLst>
                <a:ext uri="{FF2B5EF4-FFF2-40B4-BE49-F238E27FC236}">
                  <a16:creationId xmlns:a16="http://schemas.microsoft.com/office/drawing/2014/main" xmlns="" id="{19BED71A-2BC3-BF4D-AFE5-BABB08DDF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969" y="178820"/>
              <a:ext cx="80709" cy="199871"/>
            </a:xfrm>
            <a:custGeom>
              <a:avLst/>
              <a:gdLst>
                <a:gd name="T0" fmla="*/ 18 w 184"/>
                <a:gd name="T1" fmla="*/ 457 h 458"/>
                <a:gd name="T2" fmla="*/ 18 w 184"/>
                <a:gd name="T3" fmla="*/ 457 h 458"/>
                <a:gd name="T4" fmla="*/ 179 w 184"/>
                <a:gd name="T5" fmla="*/ 110 h 458"/>
                <a:gd name="T6" fmla="*/ 179 w 184"/>
                <a:gd name="T7" fmla="*/ 110 h 458"/>
                <a:gd name="T8" fmla="*/ 169 w 184"/>
                <a:gd name="T9" fmla="*/ 36 h 458"/>
                <a:gd name="T10" fmla="*/ 169 w 184"/>
                <a:gd name="T11" fmla="*/ 36 h 458"/>
                <a:gd name="T12" fmla="*/ 113 w 184"/>
                <a:gd name="T13" fmla="*/ 0 h 458"/>
                <a:gd name="T14" fmla="*/ 113 w 184"/>
                <a:gd name="T15" fmla="*/ 0 h 458"/>
                <a:gd name="T16" fmla="*/ 73 w 184"/>
                <a:gd name="T17" fmla="*/ 45 h 458"/>
                <a:gd name="T18" fmla="*/ 73 w 184"/>
                <a:gd name="T19" fmla="*/ 45 h 458"/>
                <a:gd name="T20" fmla="*/ 0 w 184"/>
                <a:gd name="T21" fmla="*/ 450 h 458"/>
                <a:gd name="T22" fmla="*/ 0 w 184"/>
                <a:gd name="T23" fmla="*/ 450 h 458"/>
                <a:gd name="T24" fmla="*/ 18 w 184"/>
                <a:gd name="T25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458">
                  <a:moveTo>
                    <a:pt x="18" y="457"/>
                  </a:moveTo>
                  <a:lnTo>
                    <a:pt x="18" y="457"/>
                  </a:lnTo>
                  <a:cubicBezTo>
                    <a:pt x="84" y="348"/>
                    <a:pt x="158" y="241"/>
                    <a:pt x="179" y="110"/>
                  </a:cubicBezTo>
                  <a:lnTo>
                    <a:pt x="179" y="110"/>
                  </a:lnTo>
                  <a:cubicBezTo>
                    <a:pt x="183" y="86"/>
                    <a:pt x="181" y="56"/>
                    <a:pt x="169" y="36"/>
                  </a:cubicBezTo>
                  <a:lnTo>
                    <a:pt x="169" y="36"/>
                  </a:lnTo>
                  <a:cubicBezTo>
                    <a:pt x="159" y="18"/>
                    <a:pt x="133" y="2"/>
                    <a:pt x="113" y="0"/>
                  </a:cubicBezTo>
                  <a:lnTo>
                    <a:pt x="113" y="0"/>
                  </a:lnTo>
                  <a:cubicBezTo>
                    <a:pt x="100" y="0"/>
                    <a:pt x="77" y="28"/>
                    <a:pt x="73" y="45"/>
                  </a:cubicBezTo>
                  <a:lnTo>
                    <a:pt x="73" y="45"/>
                  </a:lnTo>
                  <a:cubicBezTo>
                    <a:pt x="47" y="180"/>
                    <a:pt x="24" y="315"/>
                    <a:pt x="0" y="450"/>
                  </a:cubicBezTo>
                  <a:lnTo>
                    <a:pt x="0" y="450"/>
                  </a:lnTo>
                  <a:cubicBezTo>
                    <a:pt x="6" y="453"/>
                    <a:pt x="12" y="455"/>
                    <a:pt x="18" y="45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3" name="Freeform 390">
              <a:extLst>
                <a:ext uri="{FF2B5EF4-FFF2-40B4-BE49-F238E27FC236}">
                  <a16:creationId xmlns:a16="http://schemas.microsoft.com/office/drawing/2014/main" xmlns="" id="{52DEF8EE-2F7D-CF42-8BE1-AA46E191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294" y="607180"/>
              <a:ext cx="198019" cy="109788"/>
            </a:xfrm>
            <a:custGeom>
              <a:avLst/>
              <a:gdLst>
                <a:gd name="T0" fmla="*/ 453 w 454"/>
                <a:gd name="T1" fmla="*/ 0 h 253"/>
                <a:gd name="T2" fmla="*/ 453 w 454"/>
                <a:gd name="T3" fmla="*/ 0 h 253"/>
                <a:gd name="T4" fmla="*/ 140 w 454"/>
                <a:gd name="T5" fmla="*/ 103 h 253"/>
                <a:gd name="T6" fmla="*/ 140 w 454"/>
                <a:gd name="T7" fmla="*/ 103 h 253"/>
                <a:gd name="T8" fmla="*/ 28 w 454"/>
                <a:gd name="T9" fmla="*/ 187 h 253"/>
                <a:gd name="T10" fmla="*/ 28 w 454"/>
                <a:gd name="T11" fmla="*/ 187 h 253"/>
                <a:gd name="T12" fmla="*/ 62 w 454"/>
                <a:gd name="T13" fmla="*/ 251 h 253"/>
                <a:gd name="T14" fmla="*/ 62 w 454"/>
                <a:gd name="T15" fmla="*/ 251 h 253"/>
                <a:gd name="T16" fmla="*/ 103 w 454"/>
                <a:gd name="T17" fmla="*/ 247 h 253"/>
                <a:gd name="T18" fmla="*/ 103 w 454"/>
                <a:gd name="T19" fmla="*/ 247 h 253"/>
                <a:gd name="T20" fmla="*/ 453 w 454"/>
                <a:gd name="T2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" h="253">
                  <a:moveTo>
                    <a:pt x="453" y="0"/>
                  </a:moveTo>
                  <a:lnTo>
                    <a:pt x="453" y="0"/>
                  </a:lnTo>
                  <a:cubicBezTo>
                    <a:pt x="341" y="37"/>
                    <a:pt x="238" y="65"/>
                    <a:pt x="140" y="103"/>
                  </a:cubicBezTo>
                  <a:lnTo>
                    <a:pt x="140" y="103"/>
                  </a:lnTo>
                  <a:cubicBezTo>
                    <a:pt x="98" y="120"/>
                    <a:pt x="58" y="153"/>
                    <a:pt x="28" y="187"/>
                  </a:cubicBezTo>
                  <a:lnTo>
                    <a:pt x="28" y="187"/>
                  </a:lnTo>
                  <a:cubicBezTo>
                    <a:pt x="0" y="219"/>
                    <a:pt x="17" y="247"/>
                    <a:pt x="62" y="251"/>
                  </a:cubicBezTo>
                  <a:lnTo>
                    <a:pt x="62" y="251"/>
                  </a:lnTo>
                  <a:cubicBezTo>
                    <a:pt x="75" y="252"/>
                    <a:pt x="91" y="251"/>
                    <a:pt x="103" y="247"/>
                  </a:cubicBezTo>
                  <a:lnTo>
                    <a:pt x="103" y="247"/>
                  </a:lnTo>
                  <a:cubicBezTo>
                    <a:pt x="237" y="195"/>
                    <a:pt x="350" y="112"/>
                    <a:pt x="453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4" name="Freeform 391">
              <a:extLst>
                <a:ext uri="{FF2B5EF4-FFF2-40B4-BE49-F238E27FC236}">
                  <a16:creationId xmlns:a16="http://schemas.microsoft.com/office/drawing/2014/main" xmlns="" id="{5C999250-7DB7-5B4A-BB24-A09F1C87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475" y="1022224"/>
              <a:ext cx="226174" cy="58179"/>
            </a:xfrm>
            <a:custGeom>
              <a:avLst/>
              <a:gdLst>
                <a:gd name="T0" fmla="*/ 518 w 519"/>
                <a:gd name="T1" fmla="*/ 0 h 133"/>
                <a:gd name="T2" fmla="*/ 518 w 519"/>
                <a:gd name="T3" fmla="*/ 0 h 133"/>
                <a:gd name="T4" fmla="*/ 53 w 519"/>
                <a:gd name="T5" fmla="*/ 20 h 133"/>
                <a:gd name="T6" fmla="*/ 53 w 519"/>
                <a:gd name="T7" fmla="*/ 20 h 133"/>
                <a:gd name="T8" fmla="*/ 2 w 519"/>
                <a:gd name="T9" fmla="*/ 86 h 133"/>
                <a:gd name="T10" fmla="*/ 2 w 519"/>
                <a:gd name="T11" fmla="*/ 86 h 133"/>
                <a:gd name="T12" fmla="*/ 53 w 519"/>
                <a:gd name="T13" fmla="*/ 129 h 133"/>
                <a:gd name="T14" fmla="*/ 53 w 519"/>
                <a:gd name="T15" fmla="*/ 129 h 133"/>
                <a:gd name="T16" fmla="*/ 518 w 51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9" h="133">
                  <a:moveTo>
                    <a:pt x="518" y="0"/>
                  </a:moveTo>
                  <a:lnTo>
                    <a:pt x="518" y="0"/>
                  </a:lnTo>
                  <a:cubicBezTo>
                    <a:pt x="363" y="6"/>
                    <a:pt x="208" y="13"/>
                    <a:pt x="53" y="20"/>
                  </a:cubicBezTo>
                  <a:lnTo>
                    <a:pt x="53" y="20"/>
                  </a:lnTo>
                  <a:cubicBezTo>
                    <a:pt x="9" y="21"/>
                    <a:pt x="4" y="51"/>
                    <a:pt x="2" y="86"/>
                  </a:cubicBezTo>
                  <a:lnTo>
                    <a:pt x="2" y="86"/>
                  </a:lnTo>
                  <a:cubicBezTo>
                    <a:pt x="0" y="123"/>
                    <a:pt x="24" y="128"/>
                    <a:pt x="53" y="129"/>
                  </a:cubicBezTo>
                  <a:lnTo>
                    <a:pt x="53" y="129"/>
                  </a:lnTo>
                  <a:cubicBezTo>
                    <a:pt x="221" y="132"/>
                    <a:pt x="365" y="49"/>
                    <a:pt x="518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5" name="Freeform 392">
              <a:extLst>
                <a:ext uri="{FF2B5EF4-FFF2-40B4-BE49-F238E27FC236}">
                  <a16:creationId xmlns:a16="http://schemas.microsoft.com/office/drawing/2014/main" xmlns="" id="{13126EB6-D07B-D14B-A05B-F6AEA68C5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744" y="973338"/>
              <a:ext cx="189573" cy="45980"/>
            </a:xfrm>
            <a:custGeom>
              <a:avLst/>
              <a:gdLst>
                <a:gd name="T0" fmla="*/ 428 w 436"/>
                <a:gd name="T1" fmla="*/ 10 h 108"/>
                <a:gd name="T2" fmla="*/ 428 w 436"/>
                <a:gd name="T3" fmla="*/ 10 h 108"/>
                <a:gd name="T4" fmla="*/ 58 w 436"/>
                <a:gd name="T5" fmla="*/ 1 h 108"/>
                <a:gd name="T6" fmla="*/ 58 w 436"/>
                <a:gd name="T7" fmla="*/ 1 h 108"/>
                <a:gd name="T8" fmla="*/ 0 w 436"/>
                <a:gd name="T9" fmla="*/ 46 h 108"/>
                <a:gd name="T10" fmla="*/ 0 w 436"/>
                <a:gd name="T11" fmla="*/ 46 h 108"/>
                <a:gd name="T12" fmla="*/ 47 w 436"/>
                <a:gd name="T13" fmla="*/ 96 h 108"/>
                <a:gd name="T14" fmla="*/ 47 w 436"/>
                <a:gd name="T15" fmla="*/ 96 h 108"/>
                <a:gd name="T16" fmla="*/ 111 w 436"/>
                <a:gd name="T17" fmla="*/ 105 h 108"/>
                <a:gd name="T18" fmla="*/ 111 w 436"/>
                <a:gd name="T19" fmla="*/ 105 h 108"/>
                <a:gd name="T20" fmla="*/ 435 w 436"/>
                <a:gd name="T21" fmla="*/ 54 h 108"/>
                <a:gd name="T22" fmla="*/ 435 w 436"/>
                <a:gd name="T23" fmla="*/ 54 h 108"/>
                <a:gd name="T24" fmla="*/ 428 w 436"/>
                <a:gd name="T25" fmla="*/ 1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108">
                  <a:moveTo>
                    <a:pt x="428" y="10"/>
                  </a:moveTo>
                  <a:lnTo>
                    <a:pt x="428" y="10"/>
                  </a:lnTo>
                  <a:cubicBezTo>
                    <a:pt x="305" y="6"/>
                    <a:pt x="182" y="0"/>
                    <a:pt x="58" y="1"/>
                  </a:cubicBezTo>
                  <a:lnTo>
                    <a:pt x="58" y="1"/>
                  </a:lnTo>
                  <a:cubicBezTo>
                    <a:pt x="39" y="1"/>
                    <a:pt x="19" y="31"/>
                    <a:pt x="0" y="46"/>
                  </a:cubicBezTo>
                  <a:lnTo>
                    <a:pt x="0" y="46"/>
                  </a:lnTo>
                  <a:cubicBezTo>
                    <a:pt x="15" y="64"/>
                    <a:pt x="28" y="86"/>
                    <a:pt x="47" y="96"/>
                  </a:cubicBezTo>
                  <a:lnTo>
                    <a:pt x="47" y="96"/>
                  </a:lnTo>
                  <a:cubicBezTo>
                    <a:pt x="65" y="106"/>
                    <a:pt x="90" y="107"/>
                    <a:pt x="111" y="105"/>
                  </a:cubicBezTo>
                  <a:lnTo>
                    <a:pt x="111" y="105"/>
                  </a:lnTo>
                  <a:cubicBezTo>
                    <a:pt x="219" y="89"/>
                    <a:pt x="327" y="71"/>
                    <a:pt x="435" y="54"/>
                  </a:cubicBezTo>
                  <a:lnTo>
                    <a:pt x="435" y="54"/>
                  </a:lnTo>
                  <a:cubicBezTo>
                    <a:pt x="433" y="39"/>
                    <a:pt x="431" y="24"/>
                    <a:pt x="428" y="1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6" name="Freeform 393">
              <a:extLst>
                <a:ext uri="{FF2B5EF4-FFF2-40B4-BE49-F238E27FC236}">
                  <a16:creationId xmlns:a16="http://schemas.microsoft.com/office/drawing/2014/main" xmlns="" id="{83E550FC-06C8-384F-B577-A6637B59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362" y="439001"/>
              <a:ext cx="153911" cy="157645"/>
            </a:xfrm>
            <a:custGeom>
              <a:avLst/>
              <a:gdLst>
                <a:gd name="T0" fmla="*/ 57 w 354"/>
                <a:gd name="T1" fmla="*/ 0 h 361"/>
                <a:gd name="T2" fmla="*/ 57 w 354"/>
                <a:gd name="T3" fmla="*/ 0 h 361"/>
                <a:gd name="T4" fmla="*/ 353 w 354"/>
                <a:gd name="T5" fmla="*/ 360 h 361"/>
                <a:gd name="T6" fmla="*/ 353 w 354"/>
                <a:gd name="T7" fmla="*/ 360 h 361"/>
                <a:gd name="T8" fmla="*/ 145 w 354"/>
                <a:gd name="T9" fmla="*/ 90 h 361"/>
                <a:gd name="T10" fmla="*/ 145 w 354"/>
                <a:gd name="T11" fmla="*/ 90 h 361"/>
                <a:gd name="T12" fmla="*/ 57 w 354"/>
                <a:gd name="T1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361">
                  <a:moveTo>
                    <a:pt x="57" y="0"/>
                  </a:moveTo>
                  <a:lnTo>
                    <a:pt x="57" y="0"/>
                  </a:lnTo>
                  <a:cubicBezTo>
                    <a:pt x="0" y="134"/>
                    <a:pt x="171" y="351"/>
                    <a:pt x="353" y="360"/>
                  </a:cubicBezTo>
                  <a:lnTo>
                    <a:pt x="353" y="360"/>
                  </a:lnTo>
                  <a:cubicBezTo>
                    <a:pt x="220" y="307"/>
                    <a:pt x="164" y="212"/>
                    <a:pt x="145" y="90"/>
                  </a:cubicBezTo>
                  <a:lnTo>
                    <a:pt x="145" y="90"/>
                  </a:lnTo>
                  <a:cubicBezTo>
                    <a:pt x="138" y="46"/>
                    <a:pt x="114" y="8"/>
                    <a:pt x="57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7" name="Freeform 394">
              <a:extLst>
                <a:ext uri="{FF2B5EF4-FFF2-40B4-BE49-F238E27FC236}">
                  <a16:creationId xmlns:a16="http://schemas.microsoft.com/office/drawing/2014/main" xmlns="" id="{2167BDAE-BE0E-C243-8F43-76B3173E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508" y="235799"/>
              <a:ext cx="106987" cy="167029"/>
            </a:xfrm>
            <a:custGeom>
              <a:avLst/>
              <a:gdLst>
                <a:gd name="T0" fmla="*/ 0 w 249"/>
                <a:gd name="T1" fmla="*/ 383 h 384"/>
                <a:gd name="T2" fmla="*/ 0 w 249"/>
                <a:gd name="T3" fmla="*/ 383 h 384"/>
                <a:gd name="T4" fmla="*/ 242 w 249"/>
                <a:gd name="T5" fmla="*/ 52 h 384"/>
                <a:gd name="T6" fmla="*/ 242 w 249"/>
                <a:gd name="T7" fmla="*/ 52 h 384"/>
                <a:gd name="T8" fmla="*/ 231 w 249"/>
                <a:gd name="T9" fmla="*/ 0 h 384"/>
                <a:gd name="T10" fmla="*/ 231 w 249"/>
                <a:gd name="T11" fmla="*/ 0 h 384"/>
                <a:gd name="T12" fmla="*/ 181 w 249"/>
                <a:gd name="T13" fmla="*/ 16 h 384"/>
                <a:gd name="T14" fmla="*/ 181 w 249"/>
                <a:gd name="T15" fmla="*/ 16 h 384"/>
                <a:gd name="T16" fmla="*/ 143 w 249"/>
                <a:gd name="T17" fmla="*/ 61 h 384"/>
                <a:gd name="T18" fmla="*/ 143 w 249"/>
                <a:gd name="T19" fmla="*/ 61 h 384"/>
                <a:gd name="T20" fmla="*/ 0 w 249"/>
                <a:gd name="T21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384">
                  <a:moveTo>
                    <a:pt x="0" y="383"/>
                  </a:moveTo>
                  <a:lnTo>
                    <a:pt x="0" y="383"/>
                  </a:lnTo>
                  <a:cubicBezTo>
                    <a:pt x="82" y="273"/>
                    <a:pt x="196" y="188"/>
                    <a:pt x="242" y="52"/>
                  </a:cubicBezTo>
                  <a:lnTo>
                    <a:pt x="242" y="52"/>
                  </a:lnTo>
                  <a:cubicBezTo>
                    <a:pt x="248" y="37"/>
                    <a:pt x="235" y="17"/>
                    <a:pt x="231" y="0"/>
                  </a:cubicBezTo>
                  <a:lnTo>
                    <a:pt x="231" y="0"/>
                  </a:lnTo>
                  <a:cubicBezTo>
                    <a:pt x="214" y="5"/>
                    <a:pt x="194" y="6"/>
                    <a:pt x="181" y="16"/>
                  </a:cubicBezTo>
                  <a:lnTo>
                    <a:pt x="181" y="16"/>
                  </a:lnTo>
                  <a:cubicBezTo>
                    <a:pt x="165" y="27"/>
                    <a:pt x="151" y="44"/>
                    <a:pt x="143" y="61"/>
                  </a:cubicBezTo>
                  <a:lnTo>
                    <a:pt x="143" y="61"/>
                  </a:lnTo>
                  <a:cubicBezTo>
                    <a:pt x="94" y="168"/>
                    <a:pt x="47" y="275"/>
                    <a:pt x="0" y="383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8" name="Freeform 395">
              <a:extLst>
                <a:ext uri="{FF2B5EF4-FFF2-40B4-BE49-F238E27FC236}">
                  <a16:creationId xmlns:a16="http://schemas.microsoft.com/office/drawing/2014/main" xmlns="" id="{D5739211-75FF-974C-A98A-28D1E5208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979" y="201829"/>
              <a:ext cx="59124" cy="178289"/>
            </a:xfrm>
            <a:custGeom>
              <a:avLst/>
              <a:gdLst>
                <a:gd name="T0" fmla="*/ 55 w 137"/>
                <a:gd name="T1" fmla="*/ 407 h 409"/>
                <a:gd name="T2" fmla="*/ 55 w 137"/>
                <a:gd name="T3" fmla="*/ 407 h 409"/>
                <a:gd name="T4" fmla="*/ 65 w 137"/>
                <a:gd name="T5" fmla="*/ 6 h 409"/>
                <a:gd name="T6" fmla="*/ 65 w 137"/>
                <a:gd name="T7" fmla="*/ 6 h 409"/>
                <a:gd name="T8" fmla="*/ 40 w 137"/>
                <a:gd name="T9" fmla="*/ 0 h 409"/>
                <a:gd name="T10" fmla="*/ 40 w 137"/>
                <a:gd name="T11" fmla="*/ 0 h 409"/>
                <a:gd name="T12" fmla="*/ 2 w 137"/>
                <a:gd name="T13" fmla="*/ 86 h 409"/>
                <a:gd name="T14" fmla="*/ 2 w 137"/>
                <a:gd name="T15" fmla="*/ 86 h 409"/>
                <a:gd name="T16" fmla="*/ 37 w 137"/>
                <a:gd name="T17" fmla="*/ 408 h 409"/>
                <a:gd name="T18" fmla="*/ 37 w 137"/>
                <a:gd name="T19" fmla="*/ 408 h 409"/>
                <a:gd name="T20" fmla="*/ 55 w 137"/>
                <a:gd name="T21" fmla="*/ 40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409">
                  <a:moveTo>
                    <a:pt x="55" y="407"/>
                  </a:moveTo>
                  <a:lnTo>
                    <a:pt x="55" y="407"/>
                  </a:lnTo>
                  <a:cubicBezTo>
                    <a:pt x="48" y="273"/>
                    <a:pt x="136" y="140"/>
                    <a:pt x="65" y="6"/>
                  </a:cubicBezTo>
                  <a:lnTo>
                    <a:pt x="65" y="6"/>
                  </a:lnTo>
                  <a:cubicBezTo>
                    <a:pt x="56" y="4"/>
                    <a:pt x="48" y="2"/>
                    <a:pt x="40" y="0"/>
                  </a:cubicBezTo>
                  <a:lnTo>
                    <a:pt x="40" y="0"/>
                  </a:lnTo>
                  <a:cubicBezTo>
                    <a:pt x="26" y="28"/>
                    <a:pt x="0" y="58"/>
                    <a:pt x="2" y="86"/>
                  </a:cubicBezTo>
                  <a:lnTo>
                    <a:pt x="2" y="86"/>
                  </a:lnTo>
                  <a:cubicBezTo>
                    <a:pt x="9" y="194"/>
                    <a:pt x="25" y="301"/>
                    <a:pt x="37" y="408"/>
                  </a:cubicBezTo>
                  <a:lnTo>
                    <a:pt x="37" y="408"/>
                  </a:lnTo>
                  <a:cubicBezTo>
                    <a:pt x="43" y="408"/>
                    <a:pt x="49" y="407"/>
                    <a:pt x="55" y="40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9" name="Freeform 396">
              <a:extLst>
                <a:ext uri="{FF2B5EF4-FFF2-40B4-BE49-F238E27FC236}">
                  <a16:creationId xmlns:a16="http://schemas.microsoft.com/office/drawing/2014/main" xmlns="" id="{909E82D6-4B40-3C40-A396-5C365059A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464" y="1041596"/>
              <a:ext cx="161418" cy="71316"/>
            </a:xfrm>
            <a:custGeom>
              <a:avLst/>
              <a:gdLst>
                <a:gd name="T0" fmla="*/ 370 w 371"/>
                <a:gd name="T1" fmla="*/ 0 h 162"/>
                <a:gd name="T2" fmla="*/ 370 w 371"/>
                <a:gd name="T3" fmla="*/ 0 h 162"/>
                <a:gd name="T4" fmla="*/ 34 w 371"/>
                <a:gd name="T5" fmla="*/ 95 h 162"/>
                <a:gd name="T6" fmla="*/ 34 w 371"/>
                <a:gd name="T7" fmla="*/ 95 h 162"/>
                <a:gd name="T8" fmla="*/ 0 w 371"/>
                <a:gd name="T9" fmla="*/ 137 h 162"/>
                <a:gd name="T10" fmla="*/ 0 w 371"/>
                <a:gd name="T11" fmla="*/ 137 h 162"/>
                <a:gd name="T12" fmla="*/ 42 w 371"/>
                <a:gd name="T13" fmla="*/ 161 h 162"/>
                <a:gd name="T14" fmla="*/ 42 w 371"/>
                <a:gd name="T15" fmla="*/ 161 h 162"/>
                <a:gd name="T16" fmla="*/ 287 w 371"/>
                <a:gd name="T17" fmla="*/ 77 h 162"/>
                <a:gd name="T18" fmla="*/ 287 w 371"/>
                <a:gd name="T19" fmla="*/ 77 h 162"/>
                <a:gd name="T20" fmla="*/ 370 w 371"/>
                <a:gd name="T2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162">
                  <a:moveTo>
                    <a:pt x="370" y="0"/>
                  </a:moveTo>
                  <a:lnTo>
                    <a:pt x="370" y="0"/>
                  </a:lnTo>
                  <a:cubicBezTo>
                    <a:pt x="264" y="30"/>
                    <a:pt x="148" y="61"/>
                    <a:pt x="34" y="95"/>
                  </a:cubicBezTo>
                  <a:lnTo>
                    <a:pt x="34" y="95"/>
                  </a:lnTo>
                  <a:cubicBezTo>
                    <a:pt x="20" y="99"/>
                    <a:pt x="12" y="122"/>
                    <a:pt x="0" y="137"/>
                  </a:cubicBezTo>
                  <a:lnTo>
                    <a:pt x="0" y="137"/>
                  </a:lnTo>
                  <a:cubicBezTo>
                    <a:pt x="14" y="145"/>
                    <a:pt x="27" y="161"/>
                    <a:pt x="42" y="161"/>
                  </a:cubicBezTo>
                  <a:lnTo>
                    <a:pt x="42" y="161"/>
                  </a:lnTo>
                  <a:cubicBezTo>
                    <a:pt x="133" y="161"/>
                    <a:pt x="215" y="131"/>
                    <a:pt x="287" y="77"/>
                  </a:cubicBezTo>
                  <a:lnTo>
                    <a:pt x="287" y="77"/>
                  </a:lnTo>
                  <a:cubicBezTo>
                    <a:pt x="320" y="52"/>
                    <a:pt x="348" y="20"/>
                    <a:pt x="370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0" name="Freeform 397">
              <a:extLst>
                <a:ext uri="{FF2B5EF4-FFF2-40B4-BE49-F238E27FC236}">
                  <a16:creationId xmlns:a16="http://schemas.microsoft.com/office/drawing/2014/main" xmlns="" id="{06B7D658-1BE9-BA46-BB6A-2EE8FA4E8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078" y="-75217"/>
              <a:ext cx="78832" cy="144508"/>
            </a:xfrm>
            <a:custGeom>
              <a:avLst/>
              <a:gdLst>
                <a:gd name="T0" fmla="*/ 182 w 183"/>
                <a:gd name="T1" fmla="*/ 326 h 332"/>
                <a:gd name="T2" fmla="*/ 182 w 183"/>
                <a:gd name="T3" fmla="*/ 326 h 332"/>
                <a:gd name="T4" fmla="*/ 80 w 183"/>
                <a:gd name="T5" fmla="*/ 33 h 332"/>
                <a:gd name="T6" fmla="*/ 80 w 183"/>
                <a:gd name="T7" fmla="*/ 33 h 332"/>
                <a:gd name="T8" fmla="*/ 22 w 183"/>
                <a:gd name="T9" fmla="*/ 0 h 332"/>
                <a:gd name="T10" fmla="*/ 22 w 183"/>
                <a:gd name="T11" fmla="*/ 0 h 332"/>
                <a:gd name="T12" fmla="*/ 9 w 183"/>
                <a:gd name="T13" fmla="*/ 68 h 332"/>
                <a:gd name="T14" fmla="*/ 9 w 183"/>
                <a:gd name="T15" fmla="*/ 68 h 332"/>
                <a:gd name="T16" fmla="*/ 170 w 183"/>
                <a:gd name="T17" fmla="*/ 331 h 332"/>
                <a:gd name="T18" fmla="*/ 170 w 183"/>
                <a:gd name="T19" fmla="*/ 331 h 332"/>
                <a:gd name="T20" fmla="*/ 182 w 183"/>
                <a:gd name="T21" fmla="*/ 3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332">
                  <a:moveTo>
                    <a:pt x="182" y="326"/>
                  </a:moveTo>
                  <a:lnTo>
                    <a:pt x="182" y="326"/>
                  </a:lnTo>
                  <a:cubicBezTo>
                    <a:pt x="149" y="228"/>
                    <a:pt x="118" y="130"/>
                    <a:pt x="80" y="33"/>
                  </a:cubicBezTo>
                  <a:lnTo>
                    <a:pt x="80" y="33"/>
                  </a:lnTo>
                  <a:cubicBezTo>
                    <a:pt x="75" y="17"/>
                    <a:pt x="42" y="11"/>
                    <a:pt x="22" y="0"/>
                  </a:cubicBezTo>
                  <a:lnTo>
                    <a:pt x="22" y="0"/>
                  </a:lnTo>
                  <a:cubicBezTo>
                    <a:pt x="17" y="23"/>
                    <a:pt x="0" y="52"/>
                    <a:pt x="9" y="68"/>
                  </a:cubicBezTo>
                  <a:lnTo>
                    <a:pt x="9" y="68"/>
                  </a:lnTo>
                  <a:cubicBezTo>
                    <a:pt x="60" y="158"/>
                    <a:pt x="116" y="244"/>
                    <a:pt x="170" y="331"/>
                  </a:cubicBezTo>
                  <a:lnTo>
                    <a:pt x="170" y="331"/>
                  </a:lnTo>
                  <a:cubicBezTo>
                    <a:pt x="174" y="329"/>
                    <a:pt x="178" y="327"/>
                    <a:pt x="182" y="32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1" name="Freeform 398">
              <a:extLst>
                <a:ext uri="{FF2B5EF4-FFF2-40B4-BE49-F238E27FC236}">
                  <a16:creationId xmlns:a16="http://schemas.microsoft.com/office/drawing/2014/main" xmlns="" id="{64C9B6D3-4A1B-CD4B-9688-2A4706444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235" y="-66181"/>
              <a:ext cx="42231" cy="135124"/>
            </a:xfrm>
            <a:custGeom>
              <a:avLst/>
              <a:gdLst>
                <a:gd name="T0" fmla="*/ 75 w 98"/>
                <a:gd name="T1" fmla="*/ 308 h 309"/>
                <a:gd name="T2" fmla="*/ 75 w 98"/>
                <a:gd name="T3" fmla="*/ 308 h 309"/>
                <a:gd name="T4" fmla="*/ 83 w 98"/>
                <a:gd name="T5" fmla="*/ 31 h 309"/>
                <a:gd name="T6" fmla="*/ 83 w 98"/>
                <a:gd name="T7" fmla="*/ 31 h 309"/>
                <a:gd name="T8" fmla="*/ 35 w 98"/>
                <a:gd name="T9" fmla="*/ 0 h 309"/>
                <a:gd name="T10" fmla="*/ 35 w 98"/>
                <a:gd name="T11" fmla="*/ 0 h 309"/>
                <a:gd name="T12" fmla="*/ 4 w 98"/>
                <a:gd name="T13" fmla="*/ 44 h 309"/>
                <a:gd name="T14" fmla="*/ 4 w 98"/>
                <a:gd name="T15" fmla="*/ 44 h 309"/>
                <a:gd name="T16" fmla="*/ 8 w 98"/>
                <a:gd name="T17" fmla="*/ 72 h 309"/>
                <a:gd name="T18" fmla="*/ 8 w 98"/>
                <a:gd name="T19" fmla="*/ 72 h 309"/>
                <a:gd name="T20" fmla="*/ 75 w 98"/>
                <a:gd name="T21" fmla="*/ 30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309">
                  <a:moveTo>
                    <a:pt x="75" y="308"/>
                  </a:moveTo>
                  <a:lnTo>
                    <a:pt x="75" y="308"/>
                  </a:lnTo>
                  <a:cubicBezTo>
                    <a:pt x="94" y="215"/>
                    <a:pt x="97" y="123"/>
                    <a:pt x="83" y="31"/>
                  </a:cubicBezTo>
                  <a:lnTo>
                    <a:pt x="83" y="31"/>
                  </a:lnTo>
                  <a:cubicBezTo>
                    <a:pt x="81" y="18"/>
                    <a:pt x="52" y="1"/>
                    <a:pt x="35" y="0"/>
                  </a:cubicBezTo>
                  <a:lnTo>
                    <a:pt x="35" y="0"/>
                  </a:lnTo>
                  <a:cubicBezTo>
                    <a:pt x="25" y="0"/>
                    <a:pt x="12" y="27"/>
                    <a:pt x="4" y="44"/>
                  </a:cubicBezTo>
                  <a:lnTo>
                    <a:pt x="4" y="44"/>
                  </a:lnTo>
                  <a:cubicBezTo>
                    <a:pt x="0" y="51"/>
                    <a:pt x="5" y="63"/>
                    <a:pt x="8" y="72"/>
                  </a:cubicBezTo>
                  <a:lnTo>
                    <a:pt x="8" y="72"/>
                  </a:lnTo>
                  <a:cubicBezTo>
                    <a:pt x="29" y="149"/>
                    <a:pt x="51" y="226"/>
                    <a:pt x="75" y="30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2" name="Freeform 399">
              <a:extLst>
                <a:ext uri="{FF2B5EF4-FFF2-40B4-BE49-F238E27FC236}">
                  <a16:creationId xmlns:a16="http://schemas.microsoft.com/office/drawing/2014/main" xmlns="" id="{593E5700-B047-8142-8240-D36240A3A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508" y="89442"/>
              <a:ext cx="70386" cy="71316"/>
            </a:xfrm>
            <a:custGeom>
              <a:avLst/>
              <a:gdLst>
                <a:gd name="T0" fmla="*/ 161 w 162"/>
                <a:gd name="T1" fmla="*/ 134 h 162"/>
                <a:gd name="T2" fmla="*/ 161 w 162"/>
                <a:gd name="T3" fmla="*/ 134 h 162"/>
                <a:gd name="T4" fmla="*/ 114 w 162"/>
                <a:gd name="T5" fmla="*/ 36 h 162"/>
                <a:gd name="T6" fmla="*/ 114 w 162"/>
                <a:gd name="T7" fmla="*/ 36 h 162"/>
                <a:gd name="T8" fmla="*/ 10 w 162"/>
                <a:gd name="T9" fmla="*/ 45 h 162"/>
                <a:gd name="T10" fmla="*/ 10 w 162"/>
                <a:gd name="T11" fmla="*/ 45 h 162"/>
                <a:gd name="T12" fmla="*/ 53 w 162"/>
                <a:gd name="T13" fmla="*/ 149 h 162"/>
                <a:gd name="T14" fmla="*/ 53 w 162"/>
                <a:gd name="T15" fmla="*/ 149 h 162"/>
                <a:gd name="T16" fmla="*/ 161 w 162"/>
                <a:gd name="T17" fmla="*/ 13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62">
                  <a:moveTo>
                    <a:pt x="161" y="134"/>
                  </a:moveTo>
                  <a:lnTo>
                    <a:pt x="161" y="134"/>
                  </a:lnTo>
                  <a:cubicBezTo>
                    <a:pt x="141" y="89"/>
                    <a:pt x="136" y="51"/>
                    <a:pt x="114" y="36"/>
                  </a:cubicBezTo>
                  <a:lnTo>
                    <a:pt x="114" y="36"/>
                  </a:lnTo>
                  <a:cubicBezTo>
                    <a:pt x="83" y="13"/>
                    <a:pt x="27" y="0"/>
                    <a:pt x="10" y="45"/>
                  </a:cubicBezTo>
                  <a:lnTo>
                    <a:pt x="10" y="45"/>
                  </a:lnTo>
                  <a:cubicBezTo>
                    <a:pt x="0" y="71"/>
                    <a:pt x="28" y="122"/>
                    <a:pt x="53" y="149"/>
                  </a:cubicBezTo>
                  <a:lnTo>
                    <a:pt x="53" y="149"/>
                  </a:lnTo>
                  <a:cubicBezTo>
                    <a:pt x="65" y="161"/>
                    <a:pt x="111" y="142"/>
                    <a:pt x="161" y="13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3" name="Freeform 400">
              <a:extLst>
                <a:ext uri="{FF2B5EF4-FFF2-40B4-BE49-F238E27FC236}">
                  <a16:creationId xmlns:a16="http://schemas.microsoft.com/office/drawing/2014/main" xmlns="" id="{2F901C4B-28E2-4744-AB07-87F592C1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277" y="504982"/>
              <a:ext cx="126695" cy="49734"/>
            </a:xfrm>
            <a:custGeom>
              <a:avLst/>
              <a:gdLst>
                <a:gd name="T0" fmla="*/ 0 w 289"/>
                <a:gd name="T1" fmla="*/ 81 h 115"/>
                <a:gd name="T2" fmla="*/ 0 w 289"/>
                <a:gd name="T3" fmla="*/ 81 h 115"/>
                <a:gd name="T4" fmla="*/ 288 w 289"/>
                <a:gd name="T5" fmla="*/ 66 h 115"/>
                <a:gd name="T6" fmla="*/ 288 w 289"/>
                <a:gd name="T7" fmla="*/ 66 h 115"/>
                <a:gd name="T8" fmla="*/ 0 w 289"/>
                <a:gd name="T9" fmla="*/ 8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15">
                  <a:moveTo>
                    <a:pt x="0" y="81"/>
                  </a:moveTo>
                  <a:lnTo>
                    <a:pt x="0" y="81"/>
                  </a:lnTo>
                  <a:cubicBezTo>
                    <a:pt x="101" y="114"/>
                    <a:pt x="193" y="93"/>
                    <a:pt x="288" y="66"/>
                  </a:cubicBezTo>
                  <a:lnTo>
                    <a:pt x="288" y="66"/>
                  </a:lnTo>
                  <a:cubicBezTo>
                    <a:pt x="178" y="0"/>
                    <a:pt x="28" y="7"/>
                    <a:pt x="0" y="8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4" name="Freeform 401">
              <a:extLst>
                <a:ext uri="{FF2B5EF4-FFF2-40B4-BE49-F238E27FC236}">
                  <a16:creationId xmlns:a16="http://schemas.microsoft.com/office/drawing/2014/main" xmlns="" id="{12221025-1F52-7646-832E-BE8AEE79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135" y="972588"/>
              <a:ext cx="61940" cy="60055"/>
            </a:xfrm>
            <a:custGeom>
              <a:avLst/>
              <a:gdLst>
                <a:gd name="T0" fmla="*/ 139 w 140"/>
                <a:gd name="T1" fmla="*/ 81 h 137"/>
                <a:gd name="T2" fmla="*/ 139 w 140"/>
                <a:gd name="T3" fmla="*/ 81 h 137"/>
                <a:gd name="T4" fmla="*/ 111 w 140"/>
                <a:gd name="T5" fmla="*/ 24 h 137"/>
                <a:gd name="T6" fmla="*/ 111 w 140"/>
                <a:gd name="T7" fmla="*/ 24 h 137"/>
                <a:gd name="T8" fmla="*/ 5 w 140"/>
                <a:gd name="T9" fmla="*/ 38 h 137"/>
                <a:gd name="T10" fmla="*/ 5 w 140"/>
                <a:gd name="T11" fmla="*/ 38 h 137"/>
                <a:gd name="T12" fmla="*/ 22 w 140"/>
                <a:gd name="T13" fmla="*/ 109 h 137"/>
                <a:gd name="T14" fmla="*/ 22 w 140"/>
                <a:gd name="T15" fmla="*/ 109 h 137"/>
                <a:gd name="T16" fmla="*/ 139 w 140"/>
                <a:gd name="T17" fmla="*/ 8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7">
                  <a:moveTo>
                    <a:pt x="139" y="81"/>
                  </a:moveTo>
                  <a:lnTo>
                    <a:pt x="139" y="81"/>
                  </a:lnTo>
                  <a:cubicBezTo>
                    <a:pt x="133" y="67"/>
                    <a:pt x="127" y="39"/>
                    <a:pt x="111" y="24"/>
                  </a:cubicBezTo>
                  <a:lnTo>
                    <a:pt x="111" y="24"/>
                  </a:lnTo>
                  <a:cubicBezTo>
                    <a:pt x="86" y="0"/>
                    <a:pt x="13" y="10"/>
                    <a:pt x="5" y="38"/>
                  </a:cubicBezTo>
                  <a:lnTo>
                    <a:pt x="5" y="38"/>
                  </a:lnTo>
                  <a:cubicBezTo>
                    <a:pt x="0" y="60"/>
                    <a:pt x="8" y="93"/>
                    <a:pt x="22" y="109"/>
                  </a:cubicBezTo>
                  <a:lnTo>
                    <a:pt x="22" y="109"/>
                  </a:lnTo>
                  <a:cubicBezTo>
                    <a:pt x="46" y="136"/>
                    <a:pt x="109" y="124"/>
                    <a:pt x="139" y="8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5" name="Freeform 402">
              <a:extLst>
                <a:ext uri="{FF2B5EF4-FFF2-40B4-BE49-F238E27FC236}">
                  <a16:creationId xmlns:a16="http://schemas.microsoft.com/office/drawing/2014/main" xmlns="" id="{C7BD3C48-52BE-EA4E-A89F-D3551853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662" y="-22386"/>
              <a:ext cx="76955" cy="88206"/>
            </a:xfrm>
            <a:custGeom>
              <a:avLst/>
              <a:gdLst>
                <a:gd name="T0" fmla="*/ 175 w 176"/>
                <a:gd name="T1" fmla="*/ 195 h 205"/>
                <a:gd name="T2" fmla="*/ 175 w 176"/>
                <a:gd name="T3" fmla="*/ 195 h 205"/>
                <a:gd name="T4" fmla="*/ 62 w 176"/>
                <a:gd name="T5" fmla="*/ 21 h 205"/>
                <a:gd name="T6" fmla="*/ 62 w 176"/>
                <a:gd name="T7" fmla="*/ 21 h 205"/>
                <a:gd name="T8" fmla="*/ 3 w 176"/>
                <a:gd name="T9" fmla="*/ 0 h 205"/>
                <a:gd name="T10" fmla="*/ 3 w 176"/>
                <a:gd name="T11" fmla="*/ 0 h 205"/>
                <a:gd name="T12" fmla="*/ 13 w 176"/>
                <a:gd name="T13" fmla="*/ 64 h 205"/>
                <a:gd name="T14" fmla="*/ 13 w 176"/>
                <a:gd name="T15" fmla="*/ 64 h 205"/>
                <a:gd name="T16" fmla="*/ 161 w 176"/>
                <a:gd name="T17" fmla="*/ 204 h 205"/>
                <a:gd name="T18" fmla="*/ 161 w 176"/>
                <a:gd name="T19" fmla="*/ 204 h 205"/>
                <a:gd name="T20" fmla="*/ 175 w 176"/>
                <a:gd name="T21" fmla="*/ 1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05">
                  <a:moveTo>
                    <a:pt x="175" y="195"/>
                  </a:moveTo>
                  <a:lnTo>
                    <a:pt x="175" y="195"/>
                  </a:lnTo>
                  <a:cubicBezTo>
                    <a:pt x="138" y="137"/>
                    <a:pt x="103" y="77"/>
                    <a:pt x="62" y="21"/>
                  </a:cubicBezTo>
                  <a:lnTo>
                    <a:pt x="62" y="21"/>
                  </a:lnTo>
                  <a:cubicBezTo>
                    <a:pt x="52" y="7"/>
                    <a:pt x="23" y="7"/>
                    <a:pt x="3" y="0"/>
                  </a:cubicBezTo>
                  <a:lnTo>
                    <a:pt x="3" y="0"/>
                  </a:lnTo>
                  <a:cubicBezTo>
                    <a:pt x="5" y="22"/>
                    <a:pt x="0" y="52"/>
                    <a:pt x="13" y="64"/>
                  </a:cubicBezTo>
                  <a:lnTo>
                    <a:pt x="13" y="64"/>
                  </a:lnTo>
                  <a:cubicBezTo>
                    <a:pt x="59" y="114"/>
                    <a:pt x="111" y="158"/>
                    <a:pt x="161" y="204"/>
                  </a:cubicBezTo>
                  <a:lnTo>
                    <a:pt x="161" y="204"/>
                  </a:lnTo>
                  <a:cubicBezTo>
                    <a:pt x="165" y="201"/>
                    <a:pt x="170" y="199"/>
                    <a:pt x="175" y="19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6" name="Freeform 403">
              <a:extLst>
                <a:ext uri="{FF2B5EF4-FFF2-40B4-BE49-F238E27FC236}">
                  <a16:creationId xmlns:a16="http://schemas.microsoft.com/office/drawing/2014/main" xmlns="" id="{A61D5D6E-3308-7C4E-865E-DEAD78D89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294" y="512794"/>
              <a:ext cx="55371" cy="53486"/>
            </a:xfrm>
            <a:custGeom>
              <a:avLst/>
              <a:gdLst>
                <a:gd name="T0" fmla="*/ 14 w 127"/>
                <a:gd name="T1" fmla="*/ 121 h 122"/>
                <a:gd name="T2" fmla="*/ 14 w 127"/>
                <a:gd name="T3" fmla="*/ 121 h 122"/>
                <a:gd name="T4" fmla="*/ 116 w 127"/>
                <a:gd name="T5" fmla="*/ 81 h 122"/>
                <a:gd name="T6" fmla="*/ 116 w 127"/>
                <a:gd name="T7" fmla="*/ 81 h 122"/>
                <a:gd name="T8" fmla="*/ 99 w 127"/>
                <a:gd name="T9" fmla="*/ 0 h 122"/>
                <a:gd name="T10" fmla="*/ 99 w 127"/>
                <a:gd name="T11" fmla="*/ 0 h 122"/>
                <a:gd name="T12" fmla="*/ 11 w 127"/>
                <a:gd name="T13" fmla="*/ 26 h 122"/>
                <a:gd name="T14" fmla="*/ 11 w 127"/>
                <a:gd name="T15" fmla="*/ 26 h 122"/>
                <a:gd name="T16" fmla="*/ 14 w 127"/>
                <a:gd name="T1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2">
                  <a:moveTo>
                    <a:pt x="14" y="121"/>
                  </a:moveTo>
                  <a:lnTo>
                    <a:pt x="14" y="121"/>
                  </a:lnTo>
                  <a:cubicBezTo>
                    <a:pt x="64" y="103"/>
                    <a:pt x="103" y="101"/>
                    <a:pt x="116" y="81"/>
                  </a:cubicBezTo>
                  <a:lnTo>
                    <a:pt x="116" y="81"/>
                  </a:lnTo>
                  <a:cubicBezTo>
                    <a:pt x="126" y="64"/>
                    <a:pt x="106" y="28"/>
                    <a:pt x="99" y="0"/>
                  </a:cubicBezTo>
                  <a:lnTo>
                    <a:pt x="99" y="0"/>
                  </a:lnTo>
                  <a:cubicBezTo>
                    <a:pt x="69" y="8"/>
                    <a:pt x="34" y="8"/>
                    <a:pt x="11" y="26"/>
                  </a:cubicBezTo>
                  <a:lnTo>
                    <a:pt x="11" y="26"/>
                  </a:lnTo>
                  <a:cubicBezTo>
                    <a:pt x="0" y="35"/>
                    <a:pt x="12" y="74"/>
                    <a:pt x="14" y="12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7" name="Freeform 404">
              <a:extLst>
                <a:ext uri="{FF2B5EF4-FFF2-40B4-BE49-F238E27FC236}">
                  <a16:creationId xmlns:a16="http://schemas.microsoft.com/office/drawing/2014/main" xmlns="" id="{2707F62F-A100-AB47-969E-37D6E0DD8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19" y="430092"/>
              <a:ext cx="44109" cy="44103"/>
            </a:xfrm>
            <a:custGeom>
              <a:avLst/>
              <a:gdLst>
                <a:gd name="T0" fmla="*/ 78 w 100"/>
                <a:gd name="T1" fmla="*/ 0 h 103"/>
                <a:gd name="T2" fmla="*/ 78 w 100"/>
                <a:gd name="T3" fmla="*/ 0 h 103"/>
                <a:gd name="T4" fmla="*/ 0 w 100"/>
                <a:gd name="T5" fmla="*/ 26 h 103"/>
                <a:gd name="T6" fmla="*/ 0 w 100"/>
                <a:gd name="T7" fmla="*/ 26 h 103"/>
                <a:gd name="T8" fmla="*/ 26 w 100"/>
                <a:gd name="T9" fmla="*/ 93 h 103"/>
                <a:gd name="T10" fmla="*/ 26 w 100"/>
                <a:gd name="T11" fmla="*/ 93 h 103"/>
                <a:gd name="T12" fmla="*/ 90 w 100"/>
                <a:gd name="T13" fmla="*/ 80 h 103"/>
                <a:gd name="T14" fmla="*/ 90 w 100"/>
                <a:gd name="T15" fmla="*/ 80 h 103"/>
                <a:gd name="T16" fmla="*/ 78 w 100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03">
                  <a:moveTo>
                    <a:pt x="78" y="0"/>
                  </a:moveTo>
                  <a:lnTo>
                    <a:pt x="78" y="0"/>
                  </a:lnTo>
                  <a:cubicBezTo>
                    <a:pt x="42" y="11"/>
                    <a:pt x="21" y="19"/>
                    <a:pt x="0" y="26"/>
                  </a:cubicBezTo>
                  <a:lnTo>
                    <a:pt x="0" y="26"/>
                  </a:lnTo>
                  <a:cubicBezTo>
                    <a:pt x="8" y="50"/>
                    <a:pt x="9" y="81"/>
                    <a:pt x="26" y="93"/>
                  </a:cubicBezTo>
                  <a:lnTo>
                    <a:pt x="26" y="93"/>
                  </a:lnTo>
                  <a:cubicBezTo>
                    <a:pt x="39" y="102"/>
                    <a:pt x="79" y="94"/>
                    <a:pt x="90" y="80"/>
                  </a:cubicBezTo>
                  <a:lnTo>
                    <a:pt x="90" y="80"/>
                  </a:lnTo>
                  <a:cubicBezTo>
                    <a:pt x="99" y="68"/>
                    <a:pt x="85" y="37"/>
                    <a:pt x="78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8" name="Freeform 405">
              <a:extLst>
                <a:ext uri="{FF2B5EF4-FFF2-40B4-BE49-F238E27FC236}">
                  <a16:creationId xmlns:a16="http://schemas.microsoft.com/office/drawing/2014/main" xmlns="" id="{6CAAA6CC-D728-E64A-BCC7-AFD81949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073" y="35554"/>
              <a:ext cx="64755" cy="53486"/>
            </a:xfrm>
            <a:custGeom>
              <a:avLst/>
              <a:gdLst>
                <a:gd name="T0" fmla="*/ 0 w 150"/>
                <a:gd name="T1" fmla="*/ 19 h 123"/>
                <a:gd name="T2" fmla="*/ 0 w 150"/>
                <a:gd name="T3" fmla="*/ 19 h 123"/>
                <a:gd name="T4" fmla="*/ 136 w 150"/>
                <a:gd name="T5" fmla="*/ 122 h 123"/>
                <a:gd name="T6" fmla="*/ 136 w 150"/>
                <a:gd name="T7" fmla="*/ 122 h 123"/>
                <a:gd name="T8" fmla="*/ 149 w 150"/>
                <a:gd name="T9" fmla="*/ 106 h 123"/>
                <a:gd name="T10" fmla="*/ 149 w 150"/>
                <a:gd name="T11" fmla="*/ 106 h 123"/>
                <a:gd name="T12" fmla="*/ 16 w 150"/>
                <a:gd name="T13" fmla="*/ 0 h 123"/>
                <a:gd name="T14" fmla="*/ 16 w 150"/>
                <a:gd name="T15" fmla="*/ 0 h 123"/>
                <a:gd name="T16" fmla="*/ 0 w 150"/>
                <a:gd name="T17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23">
                  <a:moveTo>
                    <a:pt x="0" y="19"/>
                  </a:moveTo>
                  <a:lnTo>
                    <a:pt x="0" y="19"/>
                  </a:lnTo>
                  <a:cubicBezTo>
                    <a:pt x="19" y="87"/>
                    <a:pt x="80" y="102"/>
                    <a:pt x="136" y="122"/>
                  </a:cubicBezTo>
                  <a:lnTo>
                    <a:pt x="136" y="122"/>
                  </a:lnTo>
                  <a:cubicBezTo>
                    <a:pt x="140" y="116"/>
                    <a:pt x="145" y="111"/>
                    <a:pt x="149" y="106"/>
                  </a:cubicBezTo>
                  <a:lnTo>
                    <a:pt x="149" y="106"/>
                  </a:lnTo>
                  <a:cubicBezTo>
                    <a:pt x="105" y="71"/>
                    <a:pt x="61" y="35"/>
                    <a:pt x="16" y="0"/>
                  </a:cubicBezTo>
                  <a:lnTo>
                    <a:pt x="16" y="0"/>
                  </a:lnTo>
                  <a:cubicBezTo>
                    <a:pt x="11" y="6"/>
                    <a:pt x="5" y="13"/>
                    <a:pt x="0" y="19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9" name="Freeform 406">
              <a:extLst>
                <a:ext uri="{FF2B5EF4-FFF2-40B4-BE49-F238E27FC236}">
                  <a16:creationId xmlns:a16="http://schemas.microsoft.com/office/drawing/2014/main" xmlns="" id="{971C9724-8DD0-A34E-B740-5250042EB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641" y="-579959"/>
              <a:ext cx="430080" cy="829440"/>
            </a:xfrm>
            <a:custGeom>
              <a:avLst/>
              <a:gdLst>
                <a:gd name="T0" fmla="*/ 327348 w 988"/>
                <a:gd name="T1" fmla="*/ 525210 h 1903"/>
                <a:gd name="T2" fmla="*/ 327348 w 988"/>
                <a:gd name="T3" fmla="*/ 525210 h 1903"/>
                <a:gd name="T4" fmla="*/ 204593 w 988"/>
                <a:gd name="T5" fmla="*/ 235800 h 1903"/>
                <a:gd name="T6" fmla="*/ 204593 w 988"/>
                <a:gd name="T7" fmla="*/ 235800 h 1903"/>
                <a:gd name="T8" fmla="*/ 264229 w 988"/>
                <a:gd name="T9" fmla="*/ 451550 h 1903"/>
                <a:gd name="T10" fmla="*/ 264229 w 988"/>
                <a:gd name="T11" fmla="*/ 451550 h 1903"/>
                <a:gd name="T12" fmla="*/ 364349 w 988"/>
                <a:gd name="T13" fmla="*/ 652917 h 1903"/>
                <a:gd name="T14" fmla="*/ 364349 w 988"/>
                <a:gd name="T15" fmla="*/ 652917 h 1903"/>
                <a:gd name="T16" fmla="*/ 296006 w 988"/>
                <a:gd name="T17" fmla="*/ 553541 h 1903"/>
                <a:gd name="T18" fmla="*/ 296006 w 988"/>
                <a:gd name="T19" fmla="*/ 553541 h 1903"/>
                <a:gd name="T20" fmla="*/ 235499 w 988"/>
                <a:gd name="T21" fmla="*/ 443705 h 1903"/>
                <a:gd name="T22" fmla="*/ 235499 w 988"/>
                <a:gd name="T23" fmla="*/ 443705 h 1903"/>
                <a:gd name="T24" fmla="*/ 186745 w 988"/>
                <a:gd name="T25" fmla="*/ 330381 h 1903"/>
                <a:gd name="T26" fmla="*/ 186745 w 988"/>
                <a:gd name="T27" fmla="*/ 330381 h 1903"/>
                <a:gd name="T28" fmla="*/ 142780 w 988"/>
                <a:gd name="T29" fmla="*/ 216622 h 1903"/>
                <a:gd name="T30" fmla="*/ 142780 w 988"/>
                <a:gd name="T31" fmla="*/ 216622 h 1903"/>
                <a:gd name="T32" fmla="*/ 136250 w 988"/>
                <a:gd name="T33" fmla="*/ 217058 h 1903"/>
                <a:gd name="T34" fmla="*/ 136250 w 988"/>
                <a:gd name="T35" fmla="*/ 217058 h 1903"/>
                <a:gd name="T36" fmla="*/ 136250 w 988"/>
                <a:gd name="T37" fmla="*/ 244953 h 1903"/>
                <a:gd name="T38" fmla="*/ 136250 w 988"/>
                <a:gd name="T39" fmla="*/ 244953 h 1903"/>
                <a:gd name="T40" fmla="*/ 222440 w 988"/>
                <a:gd name="T41" fmla="*/ 493828 h 1903"/>
                <a:gd name="T42" fmla="*/ 222440 w 988"/>
                <a:gd name="T43" fmla="*/ 493828 h 1903"/>
                <a:gd name="T44" fmla="*/ 310807 w 988"/>
                <a:gd name="T45" fmla="*/ 626765 h 1903"/>
                <a:gd name="T46" fmla="*/ 310807 w 988"/>
                <a:gd name="T47" fmla="*/ 626765 h 1903"/>
                <a:gd name="T48" fmla="*/ 403962 w 988"/>
                <a:gd name="T49" fmla="*/ 746627 h 1903"/>
                <a:gd name="T50" fmla="*/ 403962 w 988"/>
                <a:gd name="T51" fmla="*/ 746627 h 1903"/>
                <a:gd name="T52" fmla="*/ 153662 w 988"/>
                <a:gd name="T53" fmla="*/ 435859 h 1903"/>
                <a:gd name="T54" fmla="*/ 153662 w 988"/>
                <a:gd name="T55" fmla="*/ 435859 h 1903"/>
                <a:gd name="T56" fmla="*/ 429645 w 988"/>
                <a:gd name="T57" fmla="*/ 829004 h 1903"/>
                <a:gd name="T58" fmla="*/ 429645 w 988"/>
                <a:gd name="T59" fmla="*/ 829004 h 1903"/>
                <a:gd name="T60" fmla="*/ 396126 w 988"/>
                <a:gd name="T61" fmla="*/ 809826 h 1903"/>
                <a:gd name="T62" fmla="*/ 396126 w 988"/>
                <a:gd name="T63" fmla="*/ 809826 h 1903"/>
                <a:gd name="T64" fmla="*/ 363043 w 988"/>
                <a:gd name="T65" fmla="*/ 789341 h 1903"/>
                <a:gd name="T66" fmla="*/ 363043 w 988"/>
                <a:gd name="T67" fmla="*/ 789341 h 1903"/>
                <a:gd name="T68" fmla="*/ 51366 w 988"/>
                <a:gd name="T69" fmla="*/ 400119 h 1903"/>
                <a:gd name="T70" fmla="*/ 51366 w 988"/>
                <a:gd name="T71" fmla="*/ 400119 h 1903"/>
                <a:gd name="T72" fmla="*/ 14800 w 988"/>
                <a:gd name="T73" fmla="*/ 157781 h 1903"/>
                <a:gd name="T74" fmla="*/ 14800 w 988"/>
                <a:gd name="T75" fmla="*/ 157781 h 1903"/>
                <a:gd name="T76" fmla="*/ 58331 w 988"/>
                <a:gd name="T77" fmla="*/ 47073 h 1903"/>
                <a:gd name="T78" fmla="*/ 58331 w 988"/>
                <a:gd name="T79" fmla="*/ 47073 h 1903"/>
                <a:gd name="T80" fmla="*/ 158015 w 988"/>
                <a:gd name="T81" fmla="*/ 14383 h 1903"/>
                <a:gd name="T82" fmla="*/ 158015 w 988"/>
                <a:gd name="T83" fmla="*/ 14383 h 1903"/>
                <a:gd name="T84" fmla="*/ 291653 w 988"/>
                <a:gd name="T85" fmla="*/ 137731 h 1903"/>
                <a:gd name="T86" fmla="*/ 291653 w 988"/>
                <a:gd name="T87" fmla="*/ 137731 h 1903"/>
                <a:gd name="T88" fmla="*/ 385244 w 988"/>
                <a:gd name="T89" fmla="*/ 449371 h 1903"/>
                <a:gd name="T90" fmla="*/ 385244 w 988"/>
                <a:gd name="T91" fmla="*/ 449371 h 1903"/>
                <a:gd name="T92" fmla="*/ 415715 w 988"/>
                <a:gd name="T93" fmla="*/ 627201 h 1903"/>
                <a:gd name="T94" fmla="*/ 415715 w 988"/>
                <a:gd name="T95" fmla="*/ 627201 h 1903"/>
                <a:gd name="T96" fmla="*/ 419633 w 988"/>
                <a:gd name="T97" fmla="*/ 648994 h 1903"/>
                <a:gd name="T98" fmla="*/ 419633 w 988"/>
                <a:gd name="T99" fmla="*/ 648994 h 1903"/>
                <a:gd name="T100" fmla="*/ 294701 w 988"/>
                <a:gd name="T101" fmla="*/ 330381 h 1903"/>
                <a:gd name="T102" fmla="*/ 294701 w 988"/>
                <a:gd name="T103" fmla="*/ 330381 h 1903"/>
                <a:gd name="T104" fmla="*/ 286430 w 988"/>
                <a:gd name="T105" fmla="*/ 332561 h 1903"/>
                <a:gd name="T106" fmla="*/ 286430 w 988"/>
                <a:gd name="T107" fmla="*/ 332561 h 1903"/>
                <a:gd name="T108" fmla="*/ 332137 w 988"/>
                <a:gd name="T109" fmla="*/ 523031 h 1903"/>
                <a:gd name="T110" fmla="*/ 332137 w 988"/>
                <a:gd name="T111" fmla="*/ 523031 h 1903"/>
                <a:gd name="T112" fmla="*/ 327348 w 988"/>
                <a:gd name="T113" fmla="*/ 525210 h 19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88" h="1903">
                  <a:moveTo>
                    <a:pt x="752" y="1205"/>
                  </a:moveTo>
                  <a:lnTo>
                    <a:pt x="752" y="1205"/>
                  </a:lnTo>
                  <a:cubicBezTo>
                    <a:pt x="657" y="984"/>
                    <a:pt x="564" y="763"/>
                    <a:pt x="470" y="541"/>
                  </a:cubicBezTo>
                  <a:cubicBezTo>
                    <a:pt x="467" y="720"/>
                    <a:pt x="538" y="879"/>
                    <a:pt x="607" y="1036"/>
                  </a:cubicBezTo>
                  <a:cubicBezTo>
                    <a:pt x="676" y="1192"/>
                    <a:pt x="763" y="1342"/>
                    <a:pt x="837" y="1498"/>
                  </a:cubicBezTo>
                  <a:cubicBezTo>
                    <a:pt x="784" y="1423"/>
                    <a:pt x="728" y="1349"/>
                    <a:pt x="680" y="1270"/>
                  </a:cubicBezTo>
                  <a:cubicBezTo>
                    <a:pt x="630" y="1188"/>
                    <a:pt x="583" y="1104"/>
                    <a:pt x="541" y="1018"/>
                  </a:cubicBezTo>
                  <a:cubicBezTo>
                    <a:pt x="500" y="933"/>
                    <a:pt x="464" y="845"/>
                    <a:pt x="429" y="758"/>
                  </a:cubicBezTo>
                  <a:cubicBezTo>
                    <a:pt x="393" y="672"/>
                    <a:pt x="361" y="584"/>
                    <a:pt x="328" y="497"/>
                  </a:cubicBezTo>
                  <a:cubicBezTo>
                    <a:pt x="323" y="498"/>
                    <a:pt x="318" y="498"/>
                    <a:pt x="313" y="498"/>
                  </a:cubicBezTo>
                  <a:cubicBezTo>
                    <a:pt x="313" y="519"/>
                    <a:pt x="308" y="542"/>
                    <a:pt x="313" y="562"/>
                  </a:cubicBezTo>
                  <a:cubicBezTo>
                    <a:pt x="361" y="758"/>
                    <a:pt x="412" y="955"/>
                    <a:pt x="511" y="1133"/>
                  </a:cubicBezTo>
                  <a:cubicBezTo>
                    <a:pt x="570" y="1240"/>
                    <a:pt x="643" y="1339"/>
                    <a:pt x="714" y="1438"/>
                  </a:cubicBezTo>
                  <a:cubicBezTo>
                    <a:pt x="783" y="1532"/>
                    <a:pt x="858" y="1620"/>
                    <a:pt x="928" y="1713"/>
                  </a:cubicBezTo>
                  <a:cubicBezTo>
                    <a:pt x="686" y="1516"/>
                    <a:pt x="514" y="1262"/>
                    <a:pt x="353" y="1000"/>
                  </a:cubicBezTo>
                  <a:cubicBezTo>
                    <a:pt x="464" y="1370"/>
                    <a:pt x="699" y="1652"/>
                    <a:pt x="987" y="1902"/>
                  </a:cubicBezTo>
                  <a:cubicBezTo>
                    <a:pt x="962" y="1887"/>
                    <a:pt x="936" y="1873"/>
                    <a:pt x="910" y="1858"/>
                  </a:cubicBezTo>
                  <a:cubicBezTo>
                    <a:pt x="884" y="1843"/>
                    <a:pt x="859" y="1827"/>
                    <a:pt x="834" y="1811"/>
                  </a:cubicBezTo>
                  <a:cubicBezTo>
                    <a:pt x="498" y="1591"/>
                    <a:pt x="279" y="1279"/>
                    <a:pt x="118" y="918"/>
                  </a:cubicBezTo>
                  <a:cubicBezTo>
                    <a:pt x="39" y="739"/>
                    <a:pt x="0" y="555"/>
                    <a:pt x="34" y="362"/>
                  </a:cubicBezTo>
                  <a:cubicBezTo>
                    <a:pt x="50" y="274"/>
                    <a:pt x="89" y="188"/>
                    <a:pt x="134" y="108"/>
                  </a:cubicBezTo>
                  <a:cubicBezTo>
                    <a:pt x="182" y="22"/>
                    <a:pt x="269" y="0"/>
                    <a:pt x="363" y="33"/>
                  </a:cubicBezTo>
                  <a:cubicBezTo>
                    <a:pt x="506" y="82"/>
                    <a:pt x="601" y="189"/>
                    <a:pt x="670" y="316"/>
                  </a:cubicBezTo>
                  <a:cubicBezTo>
                    <a:pt x="790" y="539"/>
                    <a:pt x="849" y="781"/>
                    <a:pt x="885" y="1031"/>
                  </a:cubicBezTo>
                  <a:cubicBezTo>
                    <a:pt x="904" y="1168"/>
                    <a:pt x="932" y="1303"/>
                    <a:pt x="955" y="1439"/>
                  </a:cubicBezTo>
                  <a:cubicBezTo>
                    <a:pt x="957" y="1450"/>
                    <a:pt x="959" y="1462"/>
                    <a:pt x="964" y="1489"/>
                  </a:cubicBezTo>
                  <a:cubicBezTo>
                    <a:pt x="806" y="1257"/>
                    <a:pt x="798" y="985"/>
                    <a:pt x="677" y="758"/>
                  </a:cubicBezTo>
                  <a:cubicBezTo>
                    <a:pt x="671" y="760"/>
                    <a:pt x="664" y="761"/>
                    <a:pt x="658" y="763"/>
                  </a:cubicBezTo>
                  <a:cubicBezTo>
                    <a:pt x="693" y="908"/>
                    <a:pt x="727" y="1054"/>
                    <a:pt x="763" y="1200"/>
                  </a:cubicBezTo>
                  <a:cubicBezTo>
                    <a:pt x="758" y="1202"/>
                    <a:pt x="755" y="1204"/>
                    <a:pt x="752" y="1205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07">
              <a:extLst>
                <a:ext uri="{FF2B5EF4-FFF2-40B4-BE49-F238E27FC236}">
                  <a16:creationId xmlns:a16="http://schemas.microsoft.com/office/drawing/2014/main" xmlns="" id="{AEC2AFA4-2672-8B4F-9F92-82E38C0E9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681" y="702602"/>
              <a:ext cx="389759" cy="541440"/>
            </a:xfrm>
            <a:custGeom>
              <a:avLst/>
              <a:gdLst>
                <a:gd name="T0" fmla="*/ 198359 w 896"/>
                <a:gd name="T1" fmla="*/ 0 h 1244"/>
                <a:gd name="T2" fmla="*/ 198359 w 896"/>
                <a:gd name="T3" fmla="*/ 0 h 1244"/>
                <a:gd name="T4" fmla="*/ 349304 w 896"/>
                <a:gd name="T5" fmla="*/ 144500 h 1244"/>
                <a:gd name="T6" fmla="*/ 349304 w 896"/>
                <a:gd name="T7" fmla="*/ 144500 h 1244"/>
                <a:gd name="T8" fmla="*/ 320594 w 896"/>
                <a:gd name="T9" fmla="*/ 433500 h 1244"/>
                <a:gd name="T10" fmla="*/ 320594 w 896"/>
                <a:gd name="T11" fmla="*/ 433500 h 1244"/>
                <a:gd name="T12" fmla="*/ 62640 w 896"/>
                <a:gd name="T13" fmla="*/ 428277 h 1244"/>
                <a:gd name="T14" fmla="*/ 62640 w 896"/>
                <a:gd name="T15" fmla="*/ 428277 h 1244"/>
                <a:gd name="T16" fmla="*/ 90915 w 896"/>
                <a:gd name="T17" fmla="*/ 52664 h 1244"/>
                <a:gd name="T18" fmla="*/ 90915 w 896"/>
                <a:gd name="T19" fmla="*/ 52664 h 1244"/>
                <a:gd name="T20" fmla="*/ 113100 w 896"/>
                <a:gd name="T21" fmla="*/ 32208 h 1244"/>
                <a:gd name="T22" fmla="*/ 113100 w 896"/>
                <a:gd name="T23" fmla="*/ 32208 h 1244"/>
                <a:gd name="T24" fmla="*/ 91350 w 896"/>
                <a:gd name="T25" fmla="*/ 140583 h 1244"/>
                <a:gd name="T26" fmla="*/ 91350 w 896"/>
                <a:gd name="T27" fmla="*/ 140583 h 1244"/>
                <a:gd name="T28" fmla="*/ 203579 w 896"/>
                <a:gd name="T29" fmla="*/ 306410 h 1244"/>
                <a:gd name="T30" fmla="*/ 203579 w 896"/>
                <a:gd name="T31" fmla="*/ 306410 h 1244"/>
                <a:gd name="T32" fmla="*/ 307979 w 896"/>
                <a:gd name="T33" fmla="*/ 211527 h 1244"/>
                <a:gd name="T34" fmla="*/ 307979 w 896"/>
                <a:gd name="T35" fmla="*/ 211527 h 1244"/>
                <a:gd name="T36" fmla="*/ 266654 w 896"/>
                <a:gd name="T37" fmla="*/ 99670 h 1244"/>
                <a:gd name="T38" fmla="*/ 266654 w 896"/>
                <a:gd name="T39" fmla="*/ 99670 h 1244"/>
                <a:gd name="T40" fmla="*/ 198359 w 896"/>
                <a:gd name="T41" fmla="*/ 0 h 12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96" h="1244">
                  <a:moveTo>
                    <a:pt x="456" y="0"/>
                  </a:moveTo>
                  <a:lnTo>
                    <a:pt x="456" y="0"/>
                  </a:lnTo>
                  <a:cubicBezTo>
                    <a:pt x="638" y="55"/>
                    <a:pt x="741" y="176"/>
                    <a:pt x="803" y="332"/>
                  </a:cubicBezTo>
                  <a:cubicBezTo>
                    <a:pt x="895" y="563"/>
                    <a:pt x="878" y="788"/>
                    <a:pt x="737" y="996"/>
                  </a:cubicBezTo>
                  <a:cubicBezTo>
                    <a:pt x="572" y="1243"/>
                    <a:pt x="301" y="1236"/>
                    <a:pt x="144" y="984"/>
                  </a:cubicBezTo>
                  <a:cubicBezTo>
                    <a:pt x="0" y="752"/>
                    <a:pt x="31" y="329"/>
                    <a:pt x="209" y="121"/>
                  </a:cubicBezTo>
                  <a:cubicBezTo>
                    <a:pt x="223" y="105"/>
                    <a:pt x="240" y="93"/>
                    <a:pt x="260" y="74"/>
                  </a:cubicBezTo>
                  <a:cubicBezTo>
                    <a:pt x="242" y="164"/>
                    <a:pt x="222" y="243"/>
                    <a:pt x="210" y="323"/>
                  </a:cubicBezTo>
                  <a:cubicBezTo>
                    <a:pt x="187" y="482"/>
                    <a:pt x="313" y="665"/>
                    <a:pt x="468" y="704"/>
                  </a:cubicBezTo>
                  <a:cubicBezTo>
                    <a:pt x="607" y="739"/>
                    <a:pt x="713" y="643"/>
                    <a:pt x="708" y="486"/>
                  </a:cubicBezTo>
                  <a:cubicBezTo>
                    <a:pt x="705" y="390"/>
                    <a:pt x="663" y="307"/>
                    <a:pt x="613" y="229"/>
                  </a:cubicBezTo>
                  <a:cubicBezTo>
                    <a:pt x="566" y="155"/>
                    <a:pt x="514" y="84"/>
                    <a:pt x="456" y="0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408">
              <a:extLst>
                <a:ext uri="{FF2B5EF4-FFF2-40B4-BE49-F238E27FC236}">
                  <a16:creationId xmlns:a16="http://schemas.microsoft.com/office/drawing/2014/main" xmlns="" id="{C40F3207-EE8D-CA43-8C92-8679E3A74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7630" y="-618358"/>
              <a:ext cx="852139" cy="1092255"/>
            </a:xfrm>
            <a:custGeom>
              <a:avLst/>
              <a:gdLst>
                <a:gd name="T0" fmla="*/ 510 w 1956"/>
                <a:gd name="T1" fmla="*/ 0 h 2510"/>
                <a:gd name="T2" fmla="*/ 510 w 1956"/>
                <a:gd name="T3" fmla="*/ 0 h 2510"/>
                <a:gd name="T4" fmla="*/ 347 w 1956"/>
                <a:gd name="T5" fmla="*/ 1065 h 2510"/>
                <a:gd name="T6" fmla="*/ 347 w 1956"/>
                <a:gd name="T7" fmla="*/ 1065 h 2510"/>
                <a:gd name="T8" fmla="*/ 802 w 1956"/>
                <a:gd name="T9" fmla="*/ 1623 h 2510"/>
                <a:gd name="T10" fmla="*/ 802 w 1956"/>
                <a:gd name="T11" fmla="*/ 1623 h 2510"/>
                <a:gd name="T12" fmla="*/ 1383 w 1956"/>
                <a:gd name="T13" fmla="*/ 2027 h 2510"/>
                <a:gd name="T14" fmla="*/ 1383 w 1956"/>
                <a:gd name="T15" fmla="*/ 2027 h 2510"/>
                <a:gd name="T16" fmla="*/ 1955 w 1956"/>
                <a:gd name="T17" fmla="*/ 2509 h 2510"/>
                <a:gd name="T18" fmla="*/ 1955 w 1956"/>
                <a:gd name="T19" fmla="*/ 2509 h 2510"/>
                <a:gd name="T20" fmla="*/ 1489 w 1956"/>
                <a:gd name="T21" fmla="*/ 2244 h 2510"/>
                <a:gd name="T22" fmla="*/ 1489 w 1956"/>
                <a:gd name="T23" fmla="*/ 2244 h 2510"/>
                <a:gd name="T24" fmla="*/ 888 w 1956"/>
                <a:gd name="T25" fmla="*/ 1917 h 2510"/>
                <a:gd name="T26" fmla="*/ 888 w 1956"/>
                <a:gd name="T27" fmla="*/ 1917 h 2510"/>
                <a:gd name="T28" fmla="*/ 251 w 1956"/>
                <a:gd name="T29" fmla="*/ 1308 h 2510"/>
                <a:gd name="T30" fmla="*/ 251 w 1956"/>
                <a:gd name="T31" fmla="*/ 1308 h 2510"/>
                <a:gd name="T32" fmla="*/ 456 w 1956"/>
                <a:gd name="T33" fmla="*/ 38 h 2510"/>
                <a:gd name="T34" fmla="*/ 456 w 1956"/>
                <a:gd name="T35" fmla="*/ 38 h 2510"/>
                <a:gd name="T36" fmla="*/ 510 w 1956"/>
                <a:gd name="T37" fmla="*/ 0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56" h="2510">
                  <a:moveTo>
                    <a:pt x="510" y="0"/>
                  </a:moveTo>
                  <a:lnTo>
                    <a:pt x="510" y="0"/>
                  </a:lnTo>
                  <a:cubicBezTo>
                    <a:pt x="241" y="287"/>
                    <a:pt x="180" y="684"/>
                    <a:pt x="347" y="1065"/>
                  </a:cubicBezTo>
                  <a:lnTo>
                    <a:pt x="347" y="1065"/>
                  </a:lnTo>
                  <a:cubicBezTo>
                    <a:pt x="447" y="1293"/>
                    <a:pt x="607" y="1475"/>
                    <a:pt x="802" y="1623"/>
                  </a:cubicBezTo>
                  <a:lnTo>
                    <a:pt x="802" y="1623"/>
                  </a:lnTo>
                  <a:cubicBezTo>
                    <a:pt x="990" y="1765"/>
                    <a:pt x="1187" y="1895"/>
                    <a:pt x="1383" y="2027"/>
                  </a:cubicBezTo>
                  <a:lnTo>
                    <a:pt x="1383" y="2027"/>
                  </a:lnTo>
                  <a:cubicBezTo>
                    <a:pt x="1590" y="2168"/>
                    <a:pt x="1783" y="2324"/>
                    <a:pt x="1955" y="2509"/>
                  </a:cubicBezTo>
                  <a:lnTo>
                    <a:pt x="1955" y="2509"/>
                  </a:lnTo>
                  <a:cubicBezTo>
                    <a:pt x="1799" y="2419"/>
                    <a:pt x="1645" y="2330"/>
                    <a:pt x="1489" y="2244"/>
                  </a:cubicBezTo>
                  <a:lnTo>
                    <a:pt x="1489" y="2244"/>
                  </a:lnTo>
                  <a:cubicBezTo>
                    <a:pt x="1289" y="2134"/>
                    <a:pt x="1083" y="2035"/>
                    <a:pt x="888" y="1917"/>
                  </a:cubicBezTo>
                  <a:lnTo>
                    <a:pt x="888" y="1917"/>
                  </a:lnTo>
                  <a:cubicBezTo>
                    <a:pt x="632" y="1762"/>
                    <a:pt x="409" y="1570"/>
                    <a:pt x="251" y="1308"/>
                  </a:cubicBezTo>
                  <a:lnTo>
                    <a:pt x="251" y="1308"/>
                  </a:lnTo>
                  <a:cubicBezTo>
                    <a:pt x="0" y="893"/>
                    <a:pt x="84" y="348"/>
                    <a:pt x="456" y="38"/>
                  </a:cubicBezTo>
                  <a:lnTo>
                    <a:pt x="456" y="38"/>
                  </a:lnTo>
                  <a:cubicBezTo>
                    <a:pt x="473" y="24"/>
                    <a:pt x="492" y="13"/>
                    <a:pt x="510" y="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2" name="Freeform 409">
              <a:extLst>
                <a:ext uri="{FF2B5EF4-FFF2-40B4-BE49-F238E27FC236}">
                  <a16:creationId xmlns:a16="http://schemas.microsoft.com/office/drawing/2014/main" xmlns="" id="{689A687B-8EFC-9147-BAC6-20E8264EE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81" y="-67319"/>
              <a:ext cx="564480" cy="364800"/>
            </a:xfrm>
            <a:custGeom>
              <a:avLst/>
              <a:gdLst>
                <a:gd name="T0" fmla="*/ 505635 w 1295"/>
                <a:gd name="T1" fmla="*/ 258834 h 840"/>
                <a:gd name="T2" fmla="*/ 505635 w 1295"/>
                <a:gd name="T3" fmla="*/ 258834 h 840"/>
                <a:gd name="T4" fmla="*/ 92409 w 1295"/>
                <a:gd name="T5" fmla="*/ 284023 h 840"/>
                <a:gd name="T6" fmla="*/ 92409 w 1295"/>
                <a:gd name="T7" fmla="*/ 284023 h 840"/>
                <a:gd name="T8" fmla="*/ 73230 w 1295"/>
                <a:gd name="T9" fmla="*/ 86423 h 840"/>
                <a:gd name="T10" fmla="*/ 73230 w 1295"/>
                <a:gd name="T11" fmla="*/ 86423 h 840"/>
                <a:gd name="T12" fmla="*/ 340867 w 1295"/>
                <a:gd name="T13" fmla="*/ 21714 h 840"/>
                <a:gd name="T14" fmla="*/ 340867 w 1295"/>
                <a:gd name="T15" fmla="*/ 21714 h 840"/>
                <a:gd name="T16" fmla="*/ 503891 w 1295"/>
                <a:gd name="T17" fmla="*/ 101623 h 840"/>
                <a:gd name="T18" fmla="*/ 503891 w 1295"/>
                <a:gd name="T19" fmla="*/ 101623 h 840"/>
                <a:gd name="T20" fmla="*/ 564044 w 1295"/>
                <a:gd name="T21" fmla="*/ 165463 h 840"/>
                <a:gd name="T22" fmla="*/ 564044 w 1295"/>
                <a:gd name="T23" fmla="*/ 165463 h 840"/>
                <a:gd name="T24" fmla="*/ 524814 w 1295"/>
                <a:gd name="T25" fmla="*/ 165029 h 840"/>
                <a:gd name="T26" fmla="*/ 524814 w 1295"/>
                <a:gd name="T27" fmla="*/ 165029 h 840"/>
                <a:gd name="T28" fmla="*/ 335201 w 1295"/>
                <a:gd name="T29" fmla="*/ 93371 h 840"/>
                <a:gd name="T30" fmla="*/ 335201 w 1295"/>
                <a:gd name="T31" fmla="*/ 93371 h 840"/>
                <a:gd name="T32" fmla="*/ 217074 w 1295"/>
                <a:gd name="T33" fmla="*/ 165463 h 840"/>
                <a:gd name="T34" fmla="*/ 217074 w 1295"/>
                <a:gd name="T35" fmla="*/ 165463 h 840"/>
                <a:gd name="T36" fmla="*/ 220997 w 1295"/>
                <a:gd name="T37" fmla="*/ 195429 h 840"/>
                <a:gd name="T38" fmla="*/ 220997 w 1295"/>
                <a:gd name="T39" fmla="*/ 195429 h 840"/>
                <a:gd name="T40" fmla="*/ 375303 w 1295"/>
                <a:gd name="T41" fmla="*/ 268389 h 840"/>
                <a:gd name="T42" fmla="*/ 375303 w 1295"/>
                <a:gd name="T43" fmla="*/ 268389 h 840"/>
                <a:gd name="T44" fmla="*/ 505635 w 1295"/>
                <a:gd name="T45" fmla="*/ 258834 h 84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95" h="840">
                  <a:moveTo>
                    <a:pt x="1160" y="596"/>
                  </a:moveTo>
                  <a:lnTo>
                    <a:pt x="1160" y="596"/>
                  </a:lnTo>
                  <a:cubicBezTo>
                    <a:pt x="878" y="839"/>
                    <a:pt x="454" y="803"/>
                    <a:pt x="212" y="654"/>
                  </a:cubicBezTo>
                  <a:cubicBezTo>
                    <a:pt x="20" y="536"/>
                    <a:pt x="0" y="353"/>
                    <a:pt x="168" y="199"/>
                  </a:cubicBezTo>
                  <a:cubicBezTo>
                    <a:pt x="345" y="38"/>
                    <a:pt x="552" y="0"/>
                    <a:pt x="782" y="50"/>
                  </a:cubicBezTo>
                  <a:cubicBezTo>
                    <a:pt x="923" y="80"/>
                    <a:pt x="1046" y="145"/>
                    <a:pt x="1156" y="234"/>
                  </a:cubicBezTo>
                  <a:cubicBezTo>
                    <a:pt x="1207" y="276"/>
                    <a:pt x="1248" y="331"/>
                    <a:pt x="1294" y="381"/>
                  </a:cubicBezTo>
                  <a:cubicBezTo>
                    <a:pt x="1252" y="424"/>
                    <a:pt x="1229" y="401"/>
                    <a:pt x="1204" y="380"/>
                  </a:cubicBezTo>
                  <a:cubicBezTo>
                    <a:pt x="1079" y="273"/>
                    <a:pt x="929" y="226"/>
                    <a:pt x="769" y="215"/>
                  </a:cubicBezTo>
                  <a:cubicBezTo>
                    <a:pt x="636" y="206"/>
                    <a:pt x="543" y="267"/>
                    <a:pt x="498" y="381"/>
                  </a:cubicBezTo>
                  <a:cubicBezTo>
                    <a:pt x="490" y="401"/>
                    <a:pt x="495" y="433"/>
                    <a:pt x="507" y="450"/>
                  </a:cubicBezTo>
                  <a:cubicBezTo>
                    <a:pt x="593" y="572"/>
                    <a:pt x="721" y="614"/>
                    <a:pt x="861" y="618"/>
                  </a:cubicBezTo>
                  <a:cubicBezTo>
                    <a:pt x="960" y="620"/>
                    <a:pt x="1059" y="604"/>
                    <a:pt x="1160" y="59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" name="Freeform 410">
              <a:extLst>
                <a:ext uri="{FF2B5EF4-FFF2-40B4-BE49-F238E27FC236}">
                  <a16:creationId xmlns:a16="http://schemas.microsoft.com/office/drawing/2014/main" xmlns="" id="{826CC009-B99D-5C4A-9931-B95B4304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665" y="349279"/>
              <a:ext cx="791138" cy="595861"/>
            </a:xfrm>
            <a:custGeom>
              <a:avLst/>
              <a:gdLst>
                <a:gd name="T0" fmla="*/ 1802 w 1815"/>
                <a:gd name="T1" fmla="*/ 419 h 1368"/>
                <a:gd name="T2" fmla="*/ 1802 w 1815"/>
                <a:gd name="T3" fmla="*/ 419 h 1368"/>
                <a:gd name="T4" fmla="*/ 1722 w 1815"/>
                <a:gd name="T5" fmla="*/ 383 h 1368"/>
                <a:gd name="T6" fmla="*/ 1722 w 1815"/>
                <a:gd name="T7" fmla="*/ 383 h 1368"/>
                <a:gd name="T8" fmla="*/ 1091 w 1815"/>
                <a:gd name="T9" fmla="*/ 231 h 1368"/>
                <a:gd name="T10" fmla="*/ 1091 w 1815"/>
                <a:gd name="T11" fmla="*/ 231 h 1368"/>
                <a:gd name="T12" fmla="*/ 565 w 1815"/>
                <a:gd name="T13" fmla="*/ 440 h 1368"/>
                <a:gd name="T14" fmla="*/ 565 w 1815"/>
                <a:gd name="T15" fmla="*/ 440 h 1368"/>
                <a:gd name="T16" fmla="*/ 365 w 1815"/>
                <a:gd name="T17" fmla="*/ 620 h 1368"/>
                <a:gd name="T18" fmla="*/ 365 w 1815"/>
                <a:gd name="T19" fmla="*/ 620 h 1368"/>
                <a:gd name="T20" fmla="*/ 183 w 1815"/>
                <a:gd name="T21" fmla="*/ 1024 h 1368"/>
                <a:gd name="T22" fmla="*/ 183 w 1815"/>
                <a:gd name="T23" fmla="*/ 1024 h 1368"/>
                <a:gd name="T24" fmla="*/ 177 w 1815"/>
                <a:gd name="T25" fmla="*/ 1310 h 1368"/>
                <a:gd name="T26" fmla="*/ 177 w 1815"/>
                <a:gd name="T27" fmla="*/ 1310 h 1368"/>
                <a:gd name="T28" fmla="*/ 175 w 1815"/>
                <a:gd name="T29" fmla="*/ 1361 h 1368"/>
                <a:gd name="T30" fmla="*/ 175 w 1815"/>
                <a:gd name="T31" fmla="*/ 1361 h 1368"/>
                <a:gd name="T32" fmla="*/ 156 w 1815"/>
                <a:gd name="T33" fmla="*/ 1367 h 1368"/>
                <a:gd name="T34" fmla="*/ 156 w 1815"/>
                <a:gd name="T35" fmla="*/ 1367 h 1368"/>
                <a:gd name="T36" fmla="*/ 104 w 1815"/>
                <a:gd name="T37" fmla="*/ 1239 h 1368"/>
                <a:gd name="T38" fmla="*/ 104 w 1815"/>
                <a:gd name="T39" fmla="*/ 1239 h 1368"/>
                <a:gd name="T40" fmla="*/ 502 w 1815"/>
                <a:gd name="T41" fmla="*/ 184 h 1368"/>
                <a:gd name="T42" fmla="*/ 502 w 1815"/>
                <a:gd name="T43" fmla="*/ 184 h 1368"/>
                <a:gd name="T44" fmla="*/ 1276 w 1815"/>
                <a:gd name="T45" fmla="*/ 114 h 1368"/>
                <a:gd name="T46" fmla="*/ 1276 w 1815"/>
                <a:gd name="T47" fmla="*/ 114 h 1368"/>
                <a:gd name="T48" fmla="*/ 1474 w 1815"/>
                <a:gd name="T49" fmla="*/ 198 h 1368"/>
                <a:gd name="T50" fmla="*/ 1474 w 1815"/>
                <a:gd name="T51" fmla="*/ 198 h 1368"/>
                <a:gd name="T52" fmla="*/ 1814 w 1815"/>
                <a:gd name="T53" fmla="*/ 397 h 1368"/>
                <a:gd name="T54" fmla="*/ 1814 w 1815"/>
                <a:gd name="T55" fmla="*/ 397 h 1368"/>
                <a:gd name="T56" fmla="*/ 1802 w 1815"/>
                <a:gd name="T57" fmla="*/ 419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15" h="1368">
                  <a:moveTo>
                    <a:pt x="1802" y="419"/>
                  </a:moveTo>
                  <a:lnTo>
                    <a:pt x="1802" y="419"/>
                  </a:lnTo>
                  <a:cubicBezTo>
                    <a:pt x="1775" y="407"/>
                    <a:pt x="1748" y="395"/>
                    <a:pt x="1722" y="383"/>
                  </a:cubicBezTo>
                  <a:lnTo>
                    <a:pt x="1722" y="383"/>
                  </a:lnTo>
                  <a:cubicBezTo>
                    <a:pt x="1523" y="286"/>
                    <a:pt x="1314" y="225"/>
                    <a:pt x="1091" y="231"/>
                  </a:cubicBezTo>
                  <a:lnTo>
                    <a:pt x="1091" y="231"/>
                  </a:lnTo>
                  <a:cubicBezTo>
                    <a:pt x="893" y="236"/>
                    <a:pt x="718" y="315"/>
                    <a:pt x="565" y="440"/>
                  </a:cubicBezTo>
                  <a:lnTo>
                    <a:pt x="565" y="440"/>
                  </a:lnTo>
                  <a:cubicBezTo>
                    <a:pt x="496" y="497"/>
                    <a:pt x="429" y="557"/>
                    <a:pt x="365" y="620"/>
                  </a:cubicBezTo>
                  <a:lnTo>
                    <a:pt x="365" y="620"/>
                  </a:lnTo>
                  <a:cubicBezTo>
                    <a:pt x="253" y="732"/>
                    <a:pt x="200" y="872"/>
                    <a:pt x="183" y="1024"/>
                  </a:cubicBezTo>
                  <a:lnTo>
                    <a:pt x="183" y="1024"/>
                  </a:lnTo>
                  <a:cubicBezTo>
                    <a:pt x="172" y="1119"/>
                    <a:pt x="178" y="1215"/>
                    <a:pt x="177" y="1310"/>
                  </a:cubicBezTo>
                  <a:lnTo>
                    <a:pt x="177" y="1310"/>
                  </a:lnTo>
                  <a:cubicBezTo>
                    <a:pt x="177" y="1327"/>
                    <a:pt x="175" y="1344"/>
                    <a:pt x="175" y="1361"/>
                  </a:cubicBezTo>
                  <a:lnTo>
                    <a:pt x="175" y="1361"/>
                  </a:lnTo>
                  <a:cubicBezTo>
                    <a:pt x="168" y="1363"/>
                    <a:pt x="162" y="1365"/>
                    <a:pt x="156" y="1367"/>
                  </a:cubicBezTo>
                  <a:lnTo>
                    <a:pt x="156" y="1367"/>
                  </a:lnTo>
                  <a:cubicBezTo>
                    <a:pt x="138" y="1324"/>
                    <a:pt x="116" y="1283"/>
                    <a:pt x="104" y="1239"/>
                  </a:cubicBezTo>
                  <a:lnTo>
                    <a:pt x="104" y="1239"/>
                  </a:lnTo>
                  <a:cubicBezTo>
                    <a:pt x="0" y="837"/>
                    <a:pt x="162" y="423"/>
                    <a:pt x="502" y="184"/>
                  </a:cubicBezTo>
                  <a:lnTo>
                    <a:pt x="502" y="184"/>
                  </a:lnTo>
                  <a:cubicBezTo>
                    <a:pt x="749" y="10"/>
                    <a:pt x="1005" y="0"/>
                    <a:pt x="1276" y="114"/>
                  </a:cubicBezTo>
                  <a:lnTo>
                    <a:pt x="1276" y="114"/>
                  </a:lnTo>
                  <a:cubicBezTo>
                    <a:pt x="1342" y="143"/>
                    <a:pt x="1412" y="164"/>
                    <a:pt x="1474" y="198"/>
                  </a:cubicBezTo>
                  <a:lnTo>
                    <a:pt x="1474" y="198"/>
                  </a:lnTo>
                  <a:cubicBezTo>
                    <a:pt x="1590" y="261"/>
                    <a:pt x="1701" y="330"/>
                    <a:pt x="1814" y="397"/>
                  </a:cubicBezTo>
                  <a:lnTo>
                    <a:pt x="1814" y="397"/>
                  </a:lnTo>
                  <a:cubicBezTo>
                    <a:pt x="1809" y="404"/>
                    <a:pt x="1806" y="412"/>
                    <a:pt x="1802" y="419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4" name="Freeform 411">
              <a:extLst>
                <a:ext uri="{FF2B5EF4-FFF2-40B4-BE49-F238E27FC236}">
                  <a16:creationId xmlns:a16="http://schemas.microsoft.com/office/drawing/2014/main" xmlns="" id="{F910700C-8991-B040-8268-C8C68040F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721" y="1038601"/>
              <a:ext cx="366721" cy="445440"/>
            </a:xfrm>
            <a:custGeom>
              <a:avLst/>
              <a:gdLst>
                <a:gd name="T0" fmla="*/ 208434 w 841"/>
                <a:gd name="T1" fmla="*/ 0 h 1021"/>
                <a:gd name="T2" fmla="*/ 208434 w 841"/>
                <a:gd name="T3" fmla="*/ 0 h 1021"/>
                <a:gd name="T4" fmla="*/ 190991 w 841"/>
                <a:gd name="T5" fmla="*/ 17451 h 1021"/>
                <a:gd name="T6" fmla="*/ 190991 w 841"/>
                <a:gd name="T7" fmla="*/ 17451 h 1021"/>
                <a:gd name="T8" fmla="*/ 118171 w 841"/>
                <a:gd name="T9" fmla="*/ 163604 h 1021"/>
                <a:gd name="T10" fmla="*/ 118171 w 841"/>
                <a:gd name="T11" fmla="*/ 163604 h 1021"/>
                <a:gd name="T12" fmla="*/ 178346 w 841"/>
                <a:gd name="T13" fmla="*/ 257840 h 1021"/>
                <a:gd name="T14" fmla="*/ 178346 w 841"/>
                <a:gd name="T15" fmla="*/ 257840 h 1021"/>
                <a:gd name="T16" fmla="*/ 288231 w 841"/>
                <a:gd name="T17" fmla="*/ 204614 h 1021"/>
                <a:gd name="T18" fmla="*/ 288231 w 841"/>
                <a:gd name="T19" fmla="*/ 204614 h 1021"/>
                <a:gd name="T20" fmla="*/ 304801 w 841"/>
                <a:gd name="T21" fmla="*/ 111251 h 1021"/>
                <a:gd name="T22" fmla="*/ 304801 w 841"/>
                <a:gd name="T23" fmla="*/ 111251 h 1021"/>
                <a:gd name="T24" fmla="*/ 287359 w 841"/>
                <a:gd name="T25" fmla="*/ 123030 h 1021"/>
                <a:gd name="T26" fmla="*/ 287359 w 841"/>
                <a:gd name="T27" fmla="*/ 123030 h 1021"/>
                <a:gd name="T28" fmla="*/ 292592 w 841"/>
                <a:gd name="T29" fmla="*/ 64133 h 1021"/>
                <a:gd name="T30" fmla="*/ 292592 w 841"/>
                <a:gd name="T31" fmla="*/ 64133 h 1021"/>
                <a:gd name="T32" fmla="*/ 297388 w 841"/>
                <a:gd name="T33" fmla="*/ 63697 h 1021"/>
                <a:gd name="T34" fmla="*/ 297388 w 841"/>
                <a:gd name="T35" fmla="*/ 63697 h 1021"/>
                <a:gd name="T36" fmla="*/ 304365 w 841"/>
                <a:gd name="T37" fmla="*/ 78094 h 1021"/>
                <a:gd name="T38" fmla="*/ 304365 w 841"/>
                <a:gd name="T39" fmla="*/ 78094 h 1021"/>
                <a:gd name="T40" fmla="*/ 307854 w 841"/>
                <a:gd name="T41" fmla="*/ 77221 h 1021"/>
                <a:gd name="T42" fmla="*/ 307854 w 841"/>
                <a:gd name="T43" fmla="*/ 77221 h 1021"/>
                <a:gd name="T44" fmla="*/ 303929 w 841"/>
                <a:gd name="T45" fmla="*/ 23559 h 1021"/>
                <a:gd name="T46" fmla="*/ 303929 w 841"/>
                <a:gd name="T47" fmla="*/ 23559 h 1021"/>
                <a:gd name="T48" fmla="*/ 340558 w 841"/>
                <a:gd name="T49" fmla="*/ 95109 h 1021"/>
                <a:gd name="T50" fmla="*/ 340558 w 841"/>
                <a:gd name="T51" fmla="*/ 95109 h 1021"/>
                <a:gd name="T52" fmla="*/ 147822 w 841"/>
                <a:gd name="T53" fmla="*/ 426244 h 1021"/>
                <a:gd name="T54" fmla="*/ 147822 w 841"/>
                <a:gd name="T55" fmla="*/ 426244 h 1021"/>
                <a:gd name="T56" fmla="*/ 27907 w 841"/>
                <a:gd name="T57" fmla="*/ 367346 h 1021"/>
                <a:gd name="T58" fmla="*/ 27907 w 841"/>
                <a:gd name="T59" fmla="*/ 367346 h 1021"/>
                <a:gd name="T60" fmla="*/ 40117 w 841"/>
                <a:gd name="T61" fmla="*/ 156624 h 1021"/>
                <a:gd name="T62" fmla="*/ 40117 w 841"/>
                <a:gd name="T63" fmla="*/ 156624 h 1021"/>
                <a:gd name="T64" fmla="*/ 208434 w 841"/>
                <a:gd name="T65" fmla="*/ 0 h 102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1" h="1021">
                  <a:moveTo>
                    <a:pt x="478" y="0"/>
                  </a:moveTo>
                  <a:lnTo>
                    <a:pt x="478" y="0"/>
                  </a:lnTo>
                  <a:cubicBezTo>
                    <a:pt x="465" y="13"/>
                    <a:pt x="453" y="28"/>
                    <a:pt x="438" y="40"/>
                  </a:cubicBezTo>
                  <a:cubicBezTo>
                    <a:pt x="335" y="128"/>
                    <a:pt x="284" y="244"/>
                    <a:pt x="271" y="375"/>
                  </a:cubicBezTo>
                  <a:cubicBezTo>
                    <a:pt x="260" y="491"/>
                    <a:pt x="314" y="569"/>
                    <a:pt x="409" y="591"/>
                  </a:cubicBezTo>
                  <a:cubicBezTo>
                    <a:pt x="533" y="620"/>
                    <a:pt x="617" y="584"/>
                    <a:pt x="661" y="469"/>
                  </a:cubicBezTo>
                  <a:cubicBezTo>
                    <a:pt x="686" y="403"/>
                    <a:pt x="696" y="331"/>
                    <a:pt x="699" y="255"/>
                  </a:cubicBezTo>
                  <a:cubicBezTo>
                    <a:pt x="692" y="260"/>
                    <a:pt x="685" y="265"/>
                    <a:pt x="659" y="282"/>
                  </a:cubicBezTo>
                  <a:cubicBezTo>
                    <a:pt x="664" y="228"/>
                    <a:pt x="668" y="187"/>
                    <a:pt x="671" y="147"/>
                  </a:cubicBezTo>
                  <a:cubicBezTo>
                    <a:pt x="674" y="146"/>
                    <a:pt x="679" y="146"/>
                    <a:pt x="682" y="146"/>
                  </a:cubicBezTo>
                  <a:cubicBezTo>
                    <a:pt x="688" y="157"/>
                    <a:pt x="693" y="168"/>
                    <a:pt x="698" y="179"/>
                  </a:cubicBezTo>
                  <a:cubicBezTo>
                    <a:pt x="700" y="178"/>
                    <a:pt x="703" y="177"/>
                    <a:pt x="706" y="177"/>
                  </a:cubicBezTo>
                  <a:cubicBezTo>
                    <a:pt x="703" y="138"/>
                    <a:pt x="700" y="100"/>
                    <a:pt x="697" y="54"/>
                  </a:cubicBezTo>
                  <a:cubicBezTo>
                    <a:pt x="755" y="98"/>
                    <a:pt x="771" y="158"/>
                    <a:pt x="781" y="218"/>
                  </a:cubicBezTo>
                  <a:cubicBezTo>
                    <a:pt x="840" y="540"/>
                    <a:pt x="682" y="874"/>
                    <a:pt x="339" y="977"/>
                  </a:cubicBezTo>
                  <a:cubicBezTo>
                    <a:pt x="197" y="1020"/>
                    <a:pt x="118" y="979"/>
                    <a:pt x="64" y="842"/>
                  </a:cubicBezTo>
                  <a:cubicBezTo>
                    <a:pt x="0" y="676"/>
                    <a:pt x="26" y="517"/>
                    <a:pt x="92" y="359"/>
                  </a:cubicBezTo>
                  <a:cubicBezTo>
                    <a:pt x="167" y="182"/>
                    <a:pt x="304" y="71"/>
                    <a:pt x="478" y="0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" name="Freeform 412">
              <a:extLst>
                <a:ext uri="{FF2B5EF4-FFF2-40B4-BE49-F238E27FC236}">
                  <a16:creationId xmlns:a16="http://schemas.microsoft.com/office/drawing/2014/main" xmlns="" id="{7361035C-9CC7-504F-A6AC-3E7C42BE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719" y="164205"/>
              <a:ext cx="1580399" cy="817314"/>
            </a:xfrm>
            <a:custGeom>
              <a:avLst/>
              <a:gdLst>
                <a:gd name="T0" fmla="*/ 1284 w 3630"/>
                <a:gd name="T1" fmla="*/ 0 h 1877"/>
                <a:gd name="T2" fmla="*/ 1284 w 3630"/>
                <a:gd name="T3" fmla="*/ 0 h 1877"/>
                <a:gd name="T4" fmla="*/ 1670 w 3630"/>
                <a:gd name="T5" fmla="*/ 218 h 1877"/>
                <a:gd name="T6" fmla="*/ 1670 w 3630"/>
                <a:gd name="T7" fmla="*/ 218 h 1877"/>
                <a:gd name="T8" fmla="*/ 1813 w 3630"/>
                <a:gd name="T9" fmla="*/ 245 h 1877"/>
                <a:gd name="T10" fmla="*/ 1813 w 3630"/>
                <a:gd name="T11" fmla="*/ 245 h 1877"/>
                <a:gd name="T12" fmla="*/ 2447 w 3630"/>
                <a:gd name="T13" fmla="*/ 246 h 1877"/>
                <a:gd name="T14" fmla="*/ 2447 w 3630"/>
                <a:gd name="T15" fmla="*/ 246 h 1877"/>
                <a:gd name="T16" fmla="*/ 3551 w 3630"/>
                <a:gd name="T17" fmla="*/ 648 h 1877"/>
                <a:gd name="T18" fmla="*/ 3551 w 3630"/>
                <a:gd name="T19" fmla="*/ 648 h 1877"/>
                <a:gd name="T20" fmla="*/ 3629 w 3630"/>
                <a:gd name="T21" fmla="*/ 713 h 1877"/>
                <a:gd name="T22" fmla="*/ 3629 w 3630"/>
                <a:gd name="T23" fmla="*/ 713 h 1877"/>
                <a:gd name="T24" fmla="*/ 3390 w 3630"/>
                <a:gd name="T25" fmla="*/ 594 h 1877"/>
                <a:gd name="T26" fmla="*/ 3390 w 3630"/>
                <a:gd name="T27" fmla="*/ 594 h 1877"/>
                <a:gd name="T28" fmla="*/ 2541 w 3630"/>
                <a:gd name="T29" fmla="*/ 320 h 1877"/>
                <a:gd name="T30" fmla="*/ 2541 w 3630"/>
                <a:gd name="T31" fmla="*/ 320 h 1877"/>
                <a:gd name="T32" fmla="*/ 1724 w 3630"/>
                <a:gd name="T33" fmla="*/ 342 h 1877"/>
                <a:gd name="T34" fmla="*/ 1724 w 3630"/>
                <a:gd name="T35" fmla="*/ 342 h 1877"/>
                <a:gd name="T36" fmla="*/ 1183 w 3630"/>
                <a:gd name="T37" fmla="*/ 568 h 1877"/>
                <a:gd name="T38" fmla="*/ 1183 w 3630"/>
                <a:gd name="T39" fmla="*/ 568 h 1877"/>
                <a:gd name="T40" fmla="*/ 924 w 3630"/>
                <a:gd name="T41" fmla="*/ 914 h 1877"/>
                <a:gd name="T42" fmla="*/ 924 w 3630"/>
                <a:gd name="T43" fmla="*/ 914 h 1877"/>
                <a:gd name="T44" fmla="*/ 868 w 3630"/>
                <a:gd name="T45" fmla="*/ 1049 h 1877"/>
                <a:gd name="T46" fmla="*/ 868 w 3630"/>
                <a:gd name="T47" fmla="*/ 1049 h 1877"/>
                <a:gd name="T48" fmla="*/ 844 w 3630"/>
                <a:gd name="T49" fmla="*/ 1041 h 1877"/>
                <a:gd name="T50" fmla="*/ 844 w 3630"/>
                <a:gd name="T51" fmla="*/ 1041 h 1877"/>
                <a:gd name="T52" fmla="*/ 954 w 3630"/>
                <a:gd name="T53" fmla="*/ 712 h 1877"/>
                <a:gd name="T54" fmla="*/ 954 w 3630"/>
                <a:gd name="T55" fmla="*/ 712 h 1877"/>
                <a:gd name="T56" fmla="*/ 21 w 3630"/>
                <a:gd name="T57" fmla="*/ 1876 h 1877"/>
                <a:gd name="T58" fmla="*/ 21 w 3630"/>
                <a:gd name="T59" fmla="*/ 1876 h 1877"/>
                <a:gd name="T60" fmla="*/ 0 w 3630"/>
                <a:gd name="T61" fmla="*/ 1865 h 1877"/>
                <a:gd name="T62" fmla="*/ 0 w 3630"/>
                <a:gd name="T63" fmla="*/ 1865 h 1877"/>
                <a:gd name="T64" fmla="*/ 64 w 3630"/>
                <a:gd name="T65" fmla="*/ 1668 h 1877"/>
                <a:gd name="T66" fmla="*/ 64 w 3630"/>
                <a:gd name="T67" fmla="*/ 1668 h 1877"/>
                <a:gd name="T68" fmla="*/ 151 w 3630"/>
                <a:gd name="T69" fmla="*/ 1469 h 1877"/>
                <a:gd name="T70" fmla="*/ 151 w 3630"/>
                <a:gd name="T71" fmla="*/ 1469 h 1877"/>
                <a:gd name="T72" fmla="*/ 257 w 3630"/>
                <a:gd name="T73" fmla="*/ 1288 h 1877"/>
                <a:gd name="T74" fmla="*/ 257 w 3630"/>
                <a:gd name="T75" fmla="*/ 1288 h 1877"/>
                <a:gd name="T76" fmla="*/ 383 w 3630"/>
                <a:gd name="T77" fmla="*/ 1107 h 1877"/>
                <a:gd name="T78" fmla="*/ 383 w 3630"/>
                <a:gd name="T79" fmla="*/ 1107 h 1877"/>
                <a:gd name="T80" fmla="*/ 113 w 3630"/>
                <a:gd name="T81" fmla="*/ 1068 h 1877"/>
                <a:gd name="T82" fmla="*/ 113 w 3630"/>
                <a:gd name="T83" fmla="*/ 1068 h 1877"/>
                <a:gd name="T84" fmla="*/ 113 w 3630"/>
                <a:gd name="T85" fmla="*/ 1049 h 1877"/>
                <a:gd name="T86" fmla="*/ 113 w 3630"/>
                <a:gd name="T87" fmla="*/ 1049 h 1877"/>
                <a:gd name="T88" fmla="*/ 314 w 3630"/>
                <a:gd name="T89" fmla="*/ 1045 h 1877"/>
                <a:gd name="T90" fmla="*/ 314 w 3630"/>
                <a:gd name="T91" fmla="*/ 1045 h 1877"/>
                <a:gd name="T92" fmla="*/ 528 w 3630"/>
                <a:gd name="T93" fmla="*/ 965 h 1877"/>
                <a:gd name="T94" fmla="*/ 528 w 3630"/>
                <a:gd name="T95" fmla="*/ 965 h 1877"/>
                <a:gd name="T96" fmla="*/ 1088 w 3630"/>
                <a:gd name="T97" fmla="*/ 532 h 1877"/>
                <a:gd name="T98" fmla="*/ 1088 w 3630"/>
                <a:gd name="T99" fmla="*/ 532 h 1877"/>
                <a:gd name="T100" fmla="*/ 1636 w 3630"/>
                <a:gd name="T101" fmla="*/ 288 h 1877"/>
                <a:gd name="T102" fmla="*/ 1636 w 3630"/>
                <a:gd name="T103" fmla="*/ 288 h 1877"/>
                <a:gd name="T104" fmla="*/ 1672 w 3630"/>
                <a:gd name="T105" fmla="*/ 271 h 1877"/>
                <a:gd name="T106" fmla="*/ 1672 w 3630"/>
                <a:gd name="T107" fmla="*/ 271 h 1877"/>
                <a:gd name="T108" fmla="*/ 1277 w 3630"/>
                <a:gd name="T109" fmla="*/ 10 h 1877"/>
                <a:gd name="T110" fmla="*/ 1277 w 3630"/>
                <a:gd name="T111" fmla="*/ 10 h 1877"/>
                <a:gd name="T112" fmla="*/ 1284 w 3630"/>
                <a:gd name="T113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30" h="1877">
                  <a:moveTo>
                    <a:pt x="1284" y="0"/>
                  </a:moveTo>
                  <a:lnTo>
                    <a:pt x="1284" y="0"/>
                  </a:lnTo>
                  <a:cubicBezTo>
                    <a:pt x="1412" y="73"/>
                    <a:pt x="1539" y="150"/>
                    <a:pt x="1670" y="218"/>
                  </a:cubicBezTo>
                  <a:lnTo>
                    <a:pt x="1670" y="218"/>
                  </a:lnTo>
                  <a:cubicBezTo>
                    <a:pt x="1712" y="239"/>
                    <a:pt x="1768" y="254"/>
                    <a:pt x="1813" y="245"/>
                  </a:cubicBezTo>
                  <a:lnTo>
                    <a:pt x="1813" y="245"/>
                  </a:lnTo>
                  <a:cubicBezTo>
                    <a:pt x="2025" y="205"/>
                    <a:pt x="2236" y="219"/>
                    <a:pt x="2447" y="246"/>
                  </a:cubicBezTo>
                  <a:lnTo>
                    <a:pt x="2447" y="246"/>
                  </a:lnTo>
                  <a:cubicBezTo>
                    <a:pt x="2844" y="299"/>
                    <a:pt x="3208" y="446"/>
                    <a:pt x="3551" y="648"/>
                  </a:cubicBezTo>
                  <a:lnTo>
                    <a:pt x="3551" y="648"/>
                  </a:lnTo>
                  <a:cubicBezTo>
                    <a:pt x="3580" y="665"/>
                    <a:pt x="3607" y="684"/>
                    <a:pt x="3629" y="713"/>
                  </a:cubicBezTo>
                  <a:lnTo>
                    <a:pt x="3629" y="713"/>
                  </a:lnTo>
                  <a:cubicBezTo>
                    <a:pt x="3550" y="673"/>
                    <a:pt x="3471" y="631"/>
                    <a:pt x="3390" y="594"/>
                  </a:cubicBezTo>
                  <a:lnTo>
                    <a:pt x="3390" y="594"/>
                  </a:lnTo>
                  <a:cubicBezTo>
                    <a:pt x="3118" y="469"/>
                    <a:pt x="2837" y="374"/>
                    <a:pt x="2541" y="320"/>
                  </a:cubicBezTo>
                  <a:lnTo>
                    <a:pt x="2541" y="320"/>
                  </a:lnTo>
                  <a:cubicBezTo>
                    <a:pt x="2265" y="271"/>
                    <a:pt x="1993" y="279"/>
                    <a:pt x="1724" y="342"/>
                  </a:cubicBezTo>
                  <a:lnTo>
                    <a:pt x="1724" y="342"/>
                  </a:lnTo>
                  <a:cubicBezTo>
                    <a:pt x="1533" y="386"/>
                    <a:pt x="1348" y="460"/>
                    <a:pt x="1183" y="568"/>
                  </a:cubicBezTo>
                  <a:lnTo>
                    <a:pt x="1183" y="568"/>
                  </a:lnTo>
                  <a:cubicBezTo>
                    <a:pt x="1059" y="651"/>
                    <a:pt x="975" y="772"/>
                    <a:pt x="924" y="914"/>
                  </a:cubicBezTo>
                  <a:lnTo>
                    <a:pt x="924" y="914"/>
                  </a:lnTo>
                  <a:cubicBezTo>
                    <a:pt x="908" y="960"/>
                    <a:pt x="887" y="1004"/>
                    <a:pt x="868" y="1049"/>
                  </a:cubicBezTo>
                  <a:lnTo>
                    <a:pt x="868" y="1049"/>
                  </a:lnTo>
                  <a:cubicBezTo>
                    <a:pt x="860" y="1046"/>
                    <a:pt x="852" y="1044"/>
                    <a:pt x="844" y="1041"/>
                  </a:cubicBezTo>
                  <a:lnTo>
                    <a:pt x="844" y="1041"/>
                  </a:lnTo>
                  <a:cubicBezTo>
                    <a:pt x="880" y="935"/>
                    <a:pt x="914" y="830"/>
                    <a:pt x="954" y="712"/>
                  </a:cubicBezTo>
                  <a:lnTo>
                    <a:pt x="954" y="712"/>
                  </a:lnTo>
                  <a:cubicBezTo>
                    <a:pt x="546" y="1030"/>
                    <a:pt x="188" y="1375"/>
                    <a:pt x="21" y="1876"/>
                  </a:cubicBezTo>
                  <a:lnTo>
                    <a:pt x="21" y="1876"/>
                  </a:lnTo>
                  <a:cubicBezTo>
                    <a:pt x="14" y="1872"/>
                    <a:pt x="7" y="1869"/>
                    <a:pt x="0" y="1865"/>
                  </a:cubicBezTo>
                  <a:lnTo>
                    <a:pt x="0" y="1865"/>
                  </a:lnTo>
                  <a:cubicBezTo>
                    <a:pt x="21" y="1799"/>
                    <a:pt x="39" y="1733"/>
                    <a:pt x="64" y="1668"/>
                  </a:cubicBezTo>
                  <a:lnTo>
                    <a:pt x="64" y="1668"/>
                  </a:lnTo>
                  <a:cubicBezTo>
                    <a:pt x="90" y="1600"/>
                    <a:pt x="118" y="1534"/>
                    <a:pt x="151" y="1469"/>
                  </a:cubicBezTo>
                  <a:lnTo>
                    <a:pt x="151" y="1469"/>
                  </a:lnTo>
                  <a:cubicBezTo>
                    <a:pt x="183" y="1407"/>
                    <a:pt x="218" y="1347"/>
                    <a:pt x="257" y="1288"/>
                  </a:cubicBezTo>
                  <a:lnTo>
                    <a:pt x="257" y="1288"/>
                  </a:lnTo>
                  <a:cubicBezTo>
                    <a:pt x="295" y="1228"/>
                    <a:pt x="338" y="1171"/>
                    <a:pt x="383" y="1107"/>
                  </a:cubicBezTo>
                  <a:lnTo>
                    <a:pt x="383" y="1107"/>
                  </a:lnTo>
                  <a:cubicBezTo>
                    <a:pt x="290" y="1094"/>
                    <a:pt x="201" y="1081"/>
                    <a:pt x="113" y="1068"/>
                  </a:cubicBezTo>
                  <a:lnTo>
                    <a:pt x="113" y="1068"/>
                  </a:lnTo>
                  <a:cubicBezTo>
                    <a:pt x="113" y="1062"/>
                    <a:pt x="113" y="1055"/>
                    <a:pt x="113" y="1049"/>
                  </a:cubicBezTo>
                  <a:lnTo>
                    <a:pt x="113" y="1049"/>
                  </a:lnTo>
                  <a:cubicBezTo>
                    <a:pt x="180" y="1047"/>
                    <a:pt x="248" y="1037"/>
                    <a:pt x="314" y="1045"/>
                  </a:cubicBezTo>
                  <a:lnTo>
                    <a:pt x="314" y="1045"/>
                  </a:lnTo>
                  <a:cubicBezTo>
                    <a:pt x="403" y="1056"/>
                    <a:pt x="462" y="1032"/>
                    <a:pt x="528" y="965"/>
                  </a:cubicBezTo>
                  <a:lnTo>
                    <a:pt x="528" y="965"/>
                  </a:lnTo>
                  <a:cubicBezTo>
                    <a:pt x="693" y="796"/>
                    <a:pt x="884" y="654"/>
                    <a:pt x="1088" y="532"/>
                  </a:cubicBezTo>
                  <a:lnTo>
                    <a:pt x="1088" y="532"/>
                  </a:lnTo>
                  <a:cubicBezTo>
                    <a:pt x="1261" y="428"/>
                    <a:pt x="1444" y="350"/>
                    <a:pt x="1636" y="288"/>
                  </a:cubicBezTo>
                  <a:lnTo>
                    <a:pt x="1636" y="288"/>
                  </a:lnTo>
                  <a:cubicBezTo>
                    <a:pt x="1643" y="286"/>
                    <a:pt x="1649" y="282"/>
                    <a:pt x="1672" y="271"/>
                  </a:cubicBezTo>
                  <a:lnTo>
                    <a:pt x="1672" y="271"/>
                  </a:lnTo>
                  <a:cubicBezTo>
                    <a:pt x="1533" y="180"/>
                    <a:pt x="1405" y="95"/>
                    <a:pt x="1277" y="10"/>
                  </a:cubicBezTo>
                  <a:lnTo>
                    <a:pt x="1277" y="10"/>
                  </a:lnTo>
                  <a:cubicBezTo>
                    <a:pt x="1280" y="7"/>
                    <a:pt x="1281" y="3"/>
                    <a:pt x="1284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6" name="Freeform 413">
              <a:extLst>
                <a:ext uri="{FF2B5EF4-FFF2-40B4-BE49-F238E27FC236}">
                  <a16:creationId xmlns:a16="http://schemas.microsoft.com/office/drawing/2014/main" xmlns="" id="{604E39E0-6A25-4142-B406-26D399753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441" y="-618359"/>
              <a:ext cx="249600" cy="681599"/>
            </a:xfrm>
            <a:custGeom>
              <a:avLst/>
              <a:gdLst>
                <a:gd name="T0" fmla="*/ 242182 w 572"/>
                <a:gd name="T1" fmla="*/ 681164 h 1566"/>
                <a:gd name="T2" fmla="*/ 242182 w 572"/>
                <a:gd name="T3" fmla="*/ 681164 h 1566"/>
                <a:gd name="T4" fmla="*/ 75055 w 572"/>
                <a:gd name="T5" fmla="*/ 452223 h 1566"/>
                <a:gd name="T6" fmla="*/ 75055 w 572"/>
                <a:gd name="T7" fmla="*/ 452223 h 1566"/>
                <a:gd name="T8" fmla="*/ 10473 w 572"/>
                <a:gd name="T9" fmla="*/ 134927 h 1566"/>
                <a:gd name="T10" fmla="*/ 10473 w 572"/>
                <a:gd name="T11" fmla="*/ 134927 h 1566"/>
                <a:gd name="T12" fmla="*/ 60218 w 572"/>
                <a:gd name="T13" fmla="*/ 22198 h 1566"/>
                <a:gd name="T14" fmla="*/ 60218 w 572"/>
                <a:gd name="T15" fmla="*/ 22198 h 1566"/>
                <a:gd name="T16" fmla="*/ 104291 w 572"/>
                <a:gd name="T17" fmla="*/ 3917 h 1566"/>
                <a:gd name="T18" fmla="*/ 104291 w 572"/>
                <a:gd name="T19" fmla="*/ 3917 h 1566"/>
                <a:gd name="T20" fmla="*/ 138327 w 572"/>
                <a:gd name="T21" fmla="*/ 44395 h 1566"/>
                <a:gd name="T22" fmla="*/ 138327 w 572"/>
                <a:gd name="T23" fmla="*/ 44395 h 1566"/>
                <a:gd name="T24" fmla="*/ 131782 w 572"/>
                <a:gd name="T25" fmla="*/ 100107 h 1566"/>
                <a:gd name="T26" fmla="*/ 131782 w 572"/>
                <a:gd name="T27" fmla="*/ 100107 h 1566"/>
                <a:gd name="T28" fmla="*/ 181091 w 572"/>
                <a:gd name="T29" fmla="*/ 576704 h 1566"/>
                <a:gd name="T30" fmla="*/ 181091 w 572"/>
                <a:gd name="T31" fmla="*/ 576704 h 1566"/>
                <a:gd name="T32" fmla="*/ 249164 w 572"/>
                <a:gd name="T33" fmla="*/ 675941 h 1566"/>
                <a:gd name="T34" fmla="*/ 249164 w 572"/>
                <a:gd name="T35" fmla="*/ 675941 h 1566"/>
                <a:gd name="T36" fmla="*/ 242182 w 572"/>
                <a:gd name="T37" fmla="*/ 681164 h 15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2" h="1566">
                  <a:moveTo>
                    <a:pt x="555" y="1565"/>
                  </a:moveTo>
                  <a:lnTo>
                    <a:pt x="555" y="1565"/>
                  </a:lnTo>
                  <a:cubicBezTo>
                    <a:pt x="406" y="1405"/>
                    <a:pt x="281" y="1228"/>
                    <a:pt x="172" y="1039"/>
                  </a:cubicBezTo>
                  <a:cubicBezTo>
                    <a:pt x="39" y="811"/>
                    <a:pt x="0" y="567"/>
                    <a:pt x="24" y="310"/>
                  </a:cubicBezTo>
                  <a:cubicBezTo>
                    <a:pt x="33" y="212"/>
                    <a:pt x="66" y="120"/>
                    <a:pt x="138" y="51"/>
                  </a:cubicBezTo>
                  <a:cubicBezTo>
                    <a:pt x="163" y="26"/>
                    <a:pt x="213" y="0"/>
                    <a:pt x="239" y="9"/>
                  </a:cubicBezTo>
                  <a:cubicBezTo>
                    <a:pt x="273" y="22"/>
                    <a:pt x="308" y="66"/>
                    <a:pt x="317" y="102"/>
                  </a:cubicBezTo>
                  <a:cubicBezTo>
                    <a:pt x="328" y="141"/>
                    <a:pt x="317" y="190"/>
                    <a:pt x="302" y="230"/>
                  </a:cubicBezTo>
                  <a:cubicBezTo>
                    <a:pt x="159" y="614"/>
                    <a:pt x="208" y="978"/>
                    <a:pt x="415" y="1325"/>
                  </a:cubicBezTo>
                  <a:cubicBezTo>
                    <a:pt x="462" y="1404"/>
                    <a:pt x="519" y="1477"/>
                    <a:pt x="571" y="1553"/>
                  </a:cubicBezTo>
                  <a:cubicBezTo>
                    <a:pt x="566" y="1557"/>
                    <a:pt x="560" y="1561"/>
                    <a:pt x="555" y="1565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414">
              <a:extLst>
                <a:ext uri="{FF2B5EF4-FFF2-40B4-BE49-F238E27FC236}">
                  <a16:creationId xmlns:a16="http://schemas.microsoft.com/office/drawing/2014/main" xmlns="" id="{FE5E521D-1C13-1C4B-8104-A349BD2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1484" y="-356326"/>
              <a:ext cx="405423" cy="487949"/>
            </a:xfrm>
            <a:custGeom>
              <a:avLst/>
              <a:gdLst>
                <a:gd name="T0" fmla="*/ 931 w 932"/>
                <a:gd name="T1" fmla="*/ 1120 h 1121"/>
                <a:gd name="T2" fmla="*/ 931 w 932"/>
                <a:gd name="T3" fmla="*/ 1120 h 1121"/>
                <a:gd name="T4" fmla="*/ 592 w 932"/>
                <a:gd name="T5" fmla="*/ 909 h 1121"/>
                <a:gd name="T6" fmla="*/ 592 w 932"/>
                <a:gd name="T7" fmla="*/ 909 h 1121"/>
                <a:gd name="T8" fmla="*/ 87 w 932"/>
                <a:gd name="T9" fmla="*/ 348 h 1121"/>
                <a:gd name="T10" fmla="*/ 87 w 932"/>
                <a:gd name="T11" fmla="*/ 348 h 1121"/>
                <a:gd name="T12" fmla="*/ 19 w 932"/>
                <a:gd name="T13" fmla="*/ 228 h 1121"/>
                <a:gd name="T14" fmla="*/ 19 w 932"/>
                <a:gd name="T15" fmla="*/ 228 h 1121"/>
                <a:gd name="T16" fmla="*/ 0 w 932"/>
                <a:gd name="T17" fmla="*/ 141 h 1121"/>
                <a:gd name="T18" fmla="*/ 0 w 932"/>
                <a:gd name="T19" fmla="*/ 141 h 1121"/>
                <a:gd name="T20" fmla="*/ 72 w 932"/>
                <a:gd name="T21" fmla="*/ 20 h 1121"/>
                <a:gd name="T22" fmla="*/ 72 w 932"/>
                <a:gd name="T23" fmla="*/ 20 h 1121"/>
                <a:gd name="T24" fmla="*/ 187 w 932"/>
                <a:gd name="T25" fmla="*/ 74 h 1121"/>
                <a:gd name="T26" fmla="*/ 187 w 932"/>
                <a:gd name="T27" fmla="*/ 74 h 1121"/>
                <a:gd name="T28" fmla="*/ 334 w 932"/>
                <a:gd name="T29" fmla="*/ 367 h 1121"/>
                <a:gd name="T30" fmla="*/ 334 w 932"/>
                <a:gd name="T31" fmla="*/ 367 h 1121"/>
                <a:gd name="T32" fmla="*/ 931 w 932"/>
                <a:gd name="T33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2" h="1121">
                  <a:moveTo>
                    <a:pt x="931" y="1120"/>
                  </a:moveTo>
                  <a:lnTo>
                    <a:pt x="931" y="1120"/>
                  </a:lnTo>
                  <a:cubicBezTo>
                    <a:pt x="803" y="1073"/>
                    <a:pt x="692" y="998"/>
                    <a:pt x="592" y="909"/>
                  </a:cubicBezTo>
                  <a:lnTo>
                    <a:pt x="592" y="909"/>
                  </a:lnTo>
                  <a:cubicBezTo>
                    <a:pt x="404" y="740"/>
                    <a:pt x="228" y="560"/>
                    <a:pt x="87" y="348"/>
                  </a:cubicBezTo>
                  <a:lnTo>
                    <a:pt x="87" y="348"/>
                  </a:lnTo>
                  <a:cubicBezTo>
                    <a:pt x="62" y="310"/>
                    <a:pt x="39" y="270"/>
                    <a:pt x="19" y="228"/>
                  </a:cubicBezTo>
                  <a:lnTo>
                    <a:pt x="19" y="228"/>
                  </a:lnTo>
                  <a:cubicBezTo>
                    <a:pt x="7" y="202"/>
                    <a:pt x="0" y="171"/>
                    <a:pt x="0" y="141"/>
                  </a:cubicBezTo>
                  <a:lnTo>
                    <a:pt x="0" y="141"/>
                  </a:lnTo>
                  <a:cubicBezTo>
                    <a:pt x="1" y="89"/>
                    <a:pt x="19" y="40"/>
                    <a:pt x="72" y="20"/>
                  </a:cubicBezTo>
                  <a:lnTo>
                    <a:pt x="72" y="20"/>
                  </a:lnTo>
                  <a:cubicBezTo>
                    <a:pt x="125" y="0"/>
                    <a:pt x="165" y="34"/>
                    <a:pt x="187" y="74"/>
                  </a:cubicBezTo>
                  <a:lnTo>
                    <a:pt x="187" y="74"/>
                  </a:lnTo>
                  <a:cubicBezTo>
                    <a:pt x="241" y="169"/>
                    <a:pt x="286" y="269"/>
                    <a:pt x="334" y="367"/>
                  </a:cubicBezTo>
                  <a:lnTo>
                    <a:pt x="334" y="367"/>
                  </a:lnTo>
                  <a:cubicBezTo>
                    <a:pt x="477" y="662"/>
                    <a:pt x="656" y="928"/>
                    <a:pt x="931" y="112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8" name="Freeform 415">
              <a:extLst>
                <a:ext uri="{FF2B5EF4-FFF2-40B4-BE49-F238E27FC236}">
                  <a16:creationId xmlns:a16="http://schemas.microsoft.com/office/drawing/2014/main" xmlns="" id="{02B388FE-B02C-2C42-BB7C-751218CB1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841" y="535561"/>
              <a:ext cx="266879" cy="207360"/>
            </a:xfrm>
            <a:custGeom>
              <a:avLst/>
              <a:gdLst>
                <a:gd name="T0" fmla="*/ 266445 w 615"/>
                <a:gd name="T1" fmla="*/ 57503 h 476"/>
                <a:gd name="T2" fmla="*/ 266445 w 615"/>
                <a:gd name="T3" fmla="*/ 57503 h 476"/>
                <a:gd name="T4" fmla="*/ 170976 w 615"/>
                <a:gd name="T5" fmla="*/ 59681 h 476"/>
                <a:gd name="T6" fmla="*/ 170976 w 615"/>
                <a:gd name="T7" fmla="*/ 59681 h 476"/>
                <a:gd name="T8" fmla="*/ 145373 w 615"/>
                <a:gd name="T9" fmla="*/ 63602 h 476"/>
                <a:gd name="T10" fmla="*/ 145373 w 615"/>
                <a:gd name="T11" fmla="*/ 63602 h 476"/>
                <a:gd name="T12" fmla="*/ 94167 w 615"/>
                <a:gd name="T13" fmla="*/ 104116 h 476"/>
                <a:gd name="T14" fmla="*/ 94167 w 615"/>
                <a:gd name="T15" fmla="*/ 104116 h 476"/>
                <a:gd name="T16" fmla="*/ 132355 w 615"/>
                <a:gd name="T17" fmla="*/ 140709 h 476"/>
                <a:gd name="T18" fmla="*/ 132355 w 615"/>
                <a:gd name="T19" fmla="*/ 140709 h 476"/>
                <a:gd name="T20" fmla="*/ 247785 w 615"/>
                <a:gd name="T21" fmla="*/ 148550 h 476"/>
                <a:gd name="T22" fmla="*/ 247785 w 615"/>
                <a:gd name="T23" fmla="*/ 148550 h 476"/>
                <a:gd name="T24" fmla="*/ 83752 w 615"/>
                <a:gd name="T25" fmla="*/ 196905 h 476"/>
                <a:gd name="T26" fmla="*/ 83752 w 615"/>
                <a:gd name="T27" fmla="*/ 196905 h 476"/>
                <a:gd name="T28" fmla="*/ 2170 w 615"/>
                <a:gd name="T29" fmla="*/ 111521 h 476"/>
                <a:gd name="T30" fmla="*/ 2170 w 615"/>
                <a:gd name="T31" fmla="*/ 111521 h 476"/>
                <a:gd name="T32" fmla="*/ 70734 w 615"/>
                <a:gd name="T33" fmla="*/ 23524 h 476"/>
                <a:gd name="T34" fmla="*/ 70734 w 615"/>
                <a:gd name="T35" fmla="*/ 23524 h 476"/>
                <a:gd name="T36" fmla="*/ 266445 w 615"/>
                <a:gd name="T37" fmla="*/ 57503 h 4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15" h="476">
                  <a:moveTo>
                    <a:pt x="614" y="132"/>
                  </a:moveTo>
                  <a:lnTo>
                    <a:pt x="614" y="132"/>
                  </a:lnTo>
                  <a:cubicBezTo>
                    <a:pt x="537" y="133"/>
                    <a:pt x="465" y="134"/>
                    <a:pt x="394" y="137"/>
                  </a:cubicBezTo>
                  <a:cubicBezTo>
                    <a:pt x="374" y="137"/>
                    <a:pt x="350" y="135"/>
                    <a:pt x="335" y="146"/>
                  </a:cubicBezTo>
                  <a:cubicBezTo>
                    <a:pt x="294" y="174"/>
                    <a:pt x="256" y="208"/>
                    <a:pt x="217" y="239"/>
                  </a:cubicBezTo>
                  <a:cubicBezTo>
                    <a:pt x="246" y="268"/>
                    <a:pt x="271" y="302"/>
                    <a:pt x="305" y="323"/>
                  </a:cubicBezTo>
                  <a:cubicBezTo>
                    <a:pt x="388" y="374"/>
                    <a:pt x="479" y="367"/>
                    <a:pt x="571" y="341"/>
                  </a:cubicBezTo>
                  <a:cubicBezTo>
                    <a:pt x="456" y="416"/>
                    <a:pt x="336" y="475"/>
                    <a:pt x="193" y="452"/>
                  </a:cubicBezTo>
                  <a:cubicBezTo>
                    <a:pt x="86" y="435"/>
                    <a:pt x="11" y="355"/>
                    <a:pt x="5" y="256"/>
                  </a:cubicBezTo>
                  <a:cubicBezTo>
                    <a:pt x="0" y="167"/>
                    <a:pt x="62" y="87"/>
                    <a:pt x="163" y="54"/>
                  </a:cubicBezTo>
                  <a:cubicBezTo>
                    <a:pt x="326" y="0"/>
                    <a:pt x="472" y="44"/>
                    <a:pt x="614" y="132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9" name="Freeform 416">
              <a:extLst>
                <a:ext uri="{FF2B5EF4-FFF2-40B4-BE49-F238E27FC236}">
                  <a16:creationId xmlns:a16="http://schemas.microsoft.com/office/drawing/2014/main" xmlns="" id="{AC49318A-E663-A141-B02B-A37C523F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004" y="594239"/>
              <a:ext cx="332222" cy="150138"/>
            </a:xfrm>
            <a:custGeom>
              <a:avLst/>
              <a:gdLst>
                <a:gd name="T0" fmla="*/ 0 w 763"/>
                <a:gd name="T1" fmla="*/ 86 h 342"/>
                <a:gd name="T2" fmla="*/ 0 w 763"/>
                <a:gd name="T3" fmla="*/ 86 h 342"/>
                <a:gd name="T4" fmla="*/ 389 w 763"/>
                <a:gd name="T5" fmla="*/ 22 h 342"/>
                <a:gd name="T6" fmla="*/ 389 w 763"/>
                <a:gd name="T7" fmla="*/ 22 h 342"/>
                <a:gd name="T8" fmla="*/ 730 w 763"/>
                <a:gd name="T9" fmla="*/ 202 h 342"/>
                <a:gd name="T10" fmla="*/ 730 w 763"/>
                <a:gd name="T11" fmla="*/ 202 h 342"/>
                <a:gd name="T12" fmla="*/ 750 w 763"/>
                <a:gd name="T13" fmla="*/ 293 h 342"/>
                <a:gd name="T14" fmla="*/ 750 w 763"/>
                <a:gd name="T15" fmla="*/ 293 h 342"/>
                <a:gd name="T16" fmla="*/ 655 w 763"/>
                <a:gd name="T17" fmla="*/ 335 h 342"/>
                <a:gd name="T18" fmla="*/ 655 w 763"/>
                <a:gd name="T19" fmla="*/ 335 h 342"/>
                <a:gd name="T20" fmla="*/ 458 w 763"/>
                <a:gd name="T21" fmla="*/ 273 h 342"/>
                <a:gd name="T22" fmla="*/ 458 w 763"/>
                <a:gd name="T23" fmla="*/ 273 h 342"/>
                <a:gd name="T24" fmla="*/ 0 w 763"/>
                <a:gd name="T25" fmla="*/ 8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3" h="342">
                  <a:moveTo>
                    <a:pt x="0" y="86"/>
                  </a:moveTo>
                  <a:lnTo>
                    <a:pt x="0" y="86"/>
                  </a:lnTo>
                  <a:cubicBezTo>
                    <a:pt x="130" y="49"/>
                    <a:pt x="255" y="0"/>
                    <a:pt x="389" y="22"/>
                  </a:cubicBezTo>
                  <a:lnTo>
                    <a:pt x="389" y="22"/>
                  </a:lnTo>
                  <a:cubicBezTo>
                    <a:pt x="522" y="45"/>
                    <a:pt x="648" y="84"/>
                    <a:pt x="730" y="202"/>
                  </a:cubicBezTo>
                  <a:lnTo>
                    <a:pt x="730" y="202"/>
                  </a:lnTo>
                  <a:cubicBezTo>
                    <a:pt x="747" y="226"/>
                    <a:pt x="762" y="275"/>
                    <a:pt x="750" y="293"/>
                  </a:cubicBezTo>
                  <a:lnTo>
                    <a:pt x="750" y="293"/>
                  </a:lnTo>
                  <a:cubicBezTo>
                    <a:pt x="732" y="318"/>
                    <a:pt x="685" y="341"/>
                    <a:pt x="655" y="335"/>
                  </a:cubicBezTo>
                  <a:lnTo>
                    <a:pt x="655" y="335"/>
                  </a:lnTo>
                  <a:cubicBezTo>
                    <a:pt x="588" y="324"/>
                    <a:pt x="517" y="306"/>
                    <a:pt x="458" y="273"/>
                  </a:cubicBezTo>
                  <a:lnTo>
                    <a:pt x="458" y="273"/>
                  </a:lnTo>
                  <a:cubicBezTo>
                    <a:pt x="313" y="190"/>
                    <a:pt x="176" y="95"/>
                    <a:pt x="0" y="8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0" name="Freeform 417">
              <a:extLst>
                <a:ext uri="{FF2B5EF4-FFF2-40B4-BE49-F238E27FC236}">
                  <a16:creationId xmlns:a16="http://schemas.microsoft.com/office/drawing/2014/main" xmlns="" id="{6CF92CF3-0183-C94A-8A81-B7F69F37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133" y="1070468"/>
              <a:ext cx="117310" cy="406311"/>
            </a:xfrm>
            <a:custGeom>
              <a:avLst/>
              <a:gdLst>
                <a:gd name="T0" fmla="*/ 53 w 269"/>
                <a:gd name="T1" fmla="*/ 0 h 933"/>
                <a:gd name="T2" fmla="*/ 53 w 269"/>
                <a:gd name="T3" fmla="*/ 0 h 933"/>
                <a:gd name="T4" fmla="*/ 261 w 269"/>
                <a:gd name="T5" fmla="*/ 520 h 933"/>
                <a:gd name="T6" fmla="*/ 261 w 269"/>
                <a:gd name="T7" fmla="*/ 520 h 933"/>
                <a:gd name="T8" fmla="*/ 192 w 269"/>
                <a:gd name="T9" fmla="*/ 836 h 933"/>
                <a:gd name="T10" fmla="*/ 192 w 269"/>
                <a:gd name="T11" fmla="*/ 836 h 933"/>
                <a:gd name="T12" fmla="*/ 150 w 269"/>
                <a:gd name="T13" fmla="*/ 886 h 933"/>
                <a:gd name="T14" fmla="*/ 150 w 269"/>
                <a:gd name="T15" fmla="*/ 886 h 933"/>
                <a:gd name="T16" fmla="*/ 41 w 269"/>
                <a:gd name="T17" fmla="*/ 905 h 933"/>
                <a:gd name="T18" fmla="*/ 41 w 269"/>
                <a:gd name="T19" fmla="*/ 905 h 933"/>
                <a:gd name="T20" fmla="*/ 14 w 269"/>
                <a:gd name="T21" fmla="*/ 798 h 933"/>
                <a:gd name="T22" fmla="*/ 14 w 269"/>
                <a:gd name="T23" fmla="*/ 798 h 933"/>
                <a:gd name="T24" fmla="*/ 71 w 269"/>
                <a:gd name="T25" fmla="*/ 622 h 933"/>
                <a:gd name="T26" fmla="*/ 71 w 269"/>
                <a:gd name="T27" fmla="*/ 622 h 933"/>
                <a:gd name="T28" fmla="*/ 53 w 269"/>
                <a:gd name="T29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9" h="933">
                  <a:moveTo>
                    <a:pt x="53" y="0"/>
                  </a:moveTo>
                  <a:lnTo>
                    <a:pt x="53" y="0"/>
                  </a:lnTo>
                  <a:cubicBezTo>
                    <a:pt x="213" y="151"/>
                    <a:pt x="249" y="331"/>
                    <a:pt x="261" y="520"/>
                  </a:cubicBezTo>
                  <a:lnTo>
                    <a:pt x="261" y="520"/>
                  </a:lnTo>
                  <a:cubicBezTo>
                    <a:pt x="268" y="631"/>
                    <a:pt x="255" y="739"/>
                    <a:pt x="192" y="836"/>
                  </a:cubicBezTo>
                  <a:lnTo>
                    <a:pt x="192" y="836"/>
                  </a:lnTo>
                  <a:cubicBezTo>
                    <a:pt x="180" y="854"/>
                    <a:pt x="167" y="872"/>
                    <a:pt x="150" y="886"/>
                  </a:cubicBezTo>
                  <a:lnTo>
                    <a:pt x="150" y="886"/>
                  </a:lnTo>
                  <a:cubicBezTo>
                    <a:pt x="118" y="913"/>
                    <a:pt x="82" y="932"/>
                    <a:pt x="41" y="905"/>
                  </a:cubicBezTo>
                  <a:lnTo>
                    <a:pt x="41" y="905"/>
                  </a:lnTo>
                  <a:cubicBezTo>
                    <a:pt x="0" y="879"/>
                    <a:pt x="1" y="840"/>
                    <a:pt x="14" y="798"/>
                  </a:cubicBezTo>
                  <a:lnTo>
                    <a:pt x="14" y="798"/>
                  </a:lnTo>
                  <a:cubicBezTo>
                    <a:pt x="33" y="740"/>
                    <a:pt x="54" y="681"/>
                    <a:pt x="71" y="622"/>
                  </a:cubicBezTo>
                  <a:lnTo>
                    <a:pt x="71" y="622"/>
                  </a:lnTo>
                  <a:cubicBezTo>
                    <a:pt x="128" y="419"/>
                    <a:pt x="159" y="216"/>
                    <a:pt x="53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1" name="Freeform 418">
              <a:extLst>
                <a:ext uri="{FF2B5EF4-FFF2-40B4-BE49-F238E27FC236}">
                  <a16:creationId xmlns:a16="http://schemas.microsoft.com/office/drawing/2014/main" xmlns="" id="{3A955F23-D860-4545-BEAC-D77B37C4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4150" y="660616"/>
              <a:ext cx="274975" cy="330304"/>
            </a:xfrm>
            <a:custGeom>
              <a:avLst/>
              <a:gdLst>
                <a:gd name="T0" fmla="*/ 6 w 631"/>
                <a:gd name="T1" fmla="*/ 0 h 758"/>
                <a:gd name="T2" fmla="*/ 6 w 631"/>
                <a:gd name="T3" fmla="*/ 0 h 758"/>
                <a:gd name="T4" fmla="*/ 434 w 631"/>
                <a:gd name="T5" fmla="*/ 260 h 758"/>
                <a:gd name="T6" fmla="*/ 434 w 631"/>
                <a:gd name="T7" fmla="*/ 260 h 758"/>
                <a:gd name="T8" fmla="*/ 618 w 631"/>
                <a:gd name="T9" fmla="*/ 641 h 758"/>
                <a:gd name="T10" fmla="*/ 618 w 631"/>
                <a:gd name="T11" fmla="*/ 641 h 758"/>
                <a:gd name="T12" fmla="*/ 617 w 631"/>
                <a:gd name="T13" fmla="*/ 646 h 758"/>
                <a:gd name="T14" fmla="*/ 617 w 631"/>
                <a:gd name="T15" fmla="*/ 646 h 758"/>
                <a:gd name="T16" fmla="*/ 574 w 631"/>
                <a:gd name="T17" fmla="*/ 757 h 758"/>
                <a:gd name="T18" fmla="*/ 574 w 631"/>
                <a:gd name="T19" fmla="*/ 757 h 758"/>
                <a:gd name="T20" fmla="*/ 462 w 631"/>
                <a:gd name="T21" fmla="*/ 685 h 758"/>
                <a:gd name="T22" fmla="*/ 462 w 631"/>
                <a:gd name="T23" fmla="*/ 685 h 758"/>
                <a:gd name="T24" fmla="*/ 402 w 631"/>
                <a:gd name="T25" fmla="*/ 550 h 758"/>
                <a:gd name="T26" fmla="*/ 402 w 631"/>
                <a:gd name="T27" fmla="*/ 550 h 758"/>
                <a:gd name="T28" fmla="*/ 128 w 631"/>
                <a:gd name="T29" fmla="*/ 132 h 758"/>
                <a:gd name="T30" fmla="*/ 128 w 631"/>
                <a:gd name="T31" fmla="*/ 132 h 758"/>
                <a:gd name="T32" fmla="*/ 0 w 631"/>
                <a:gd name="T33" fmla="*/ 15 h 758"/>
                <a:gd name="T34" fmla="*/ 0 w 631"/>
                <a:gd name="T35" fmla="*/ 15 h 758"/>
                <a:gd name="T36" fmla="*/ 6 w 631"/>
                <a:gd name="T3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1" h="758">
                  <a:moveTo>
                    <a:pt x="6" y="0"/>
                  </a:moveTo>
                  <a:lnTo>
                    <a:pt x="6" y="0"/>
                  </a:lnTo>
                  <a:cubicBezTo>
                    <a:pt x="150" y="86"/>
                    <a:pt x="304" y="158"/>
                    <a:pt x="434" y="260"/>
                  </a:cubicBezTo>
                  <a:lnTo>
                    <a:pt x="434" y="260"/>
                  </a:lnTo>
                  <a:cubicBezTo>
                    <a:pt x="549" y="351"/>
                    <a:pt x="630" y="479"/>
                    <a:pt x="618" y="641"/>
                  </a:cubicBezTo>
                  <a:lnTo>
                    <a:pt x="618" y="641"/>
                  </a:lnTo>
                  <a:cubicBezTo>
                    <a:pt x="618" y="643"/>
                    <a:pt x="619" y="645"/>
                    <a:pt x="617" y="646"/>
                  </a:cubicBezTo>
                  <a:lnTo>
                    <a:pt x="617" y="646"/>
                  </a:lnTo>
                  <a:cubicBezTo>
                    <a:pt x="603" y="684"/>
                    <a:pt x="588" y="720"/>
                    <a:pt x="574" y="757"/>
                  </a:cubicBezTo>
                  <a:lnTo>
                    <a:pt x="574" y="757"/>
                  </a:lnTo>
                  <a:cubicBezTo>
                    <a:pt x="535" y="734"/>
                    <a:pt x="489" y="717"/>
                    <a:pt x="462" y="685"/>
                  </a:cubicBezTo>
                  <a:lnTo>
                    <a:pt x="462" y="685"/>
                  </a:lnTo>
                  <a:cubicBezTo>
                    <a:pt x="433" y="648"/>
                    <a:pt x="415" y="597"/>
                    <a:pt x="402" y="550"/>
                  </a:cubicBezTo>
                  <a:lnTo>
                    <a:pt x="402" y="550"/>
                  </a:lnTo>
                  <a:cubicBezTo>
                    <a:pt x="355" y="380"/>
                    <a:pt x="276" y="235"/>
                    <a:pt x="128" y="132"/>
                  </a:cubicBezTo>
                  <a:lnTo>
                    <a:pt x="128" y="132"/>
                  </a:lnTo>
                  <a:cubicBezTo>
                    <a:pt x="81" y="100"/>
                    <a:pt x="42" y="55"/>
                    <a:pt x="0" y="15"/>
                  </a:cubicBezTo>
                  <a:lnTo>
                    <a:pt x="0" y="15"/>
                  </a:lnTo>
                  <a:cubicBezTo>
                    <a:pt x="2" y="10"/>
                    <a:pt x="4" y="5"/>
                    <a:pt x="6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2" name="Freeform 419">
              <a:extLst>
                <a:ext uri="{FF2B5EF4-FFF2-40B4-BE49-F238E27FC236}">
                  <a16:creationId xmlns:a16="http://schemas.microsoft.com/office/drawing/2014/main" xmlns="" id="{C6E53F4E-7E16-0742-88D1-AC9D0546A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250" y="206639"/>
              <a:ext cx="343483" cy="183919"/>
            </a:xfrm>
            <a:custGeom>
              <a:avLst/>
              <a:gdLst>
                <a:gd name="T0" fmla="*/ 790 w 791"/>
                <a:gd name="T1" fmla="*/ 0 h 422"/>
                <a:gd name="T2" fmla="*/ 790 w 791"/>
                <a:gd name="T3" fmla="*/ 0 h 422"/>
                <a:gd name="T4" fmla="*/ 339 w 791"/>
                <a:gd name="T5" fmla="*/ 378 h 422"/>
                <a:gd name="T6" fmla="*/ 339 w 791"/>
                <a:gd name="T7" fmla="*/ 378 h 422"/>
                <a:gd name="T8" fmla="*/ 105 w 791"/>
                <a:gd name="T9" fmla="*/ 419 h 422"/>
                <a:gd name="T10" fmla="*/ 105 w 791"/>
                <a:gd name="T11" fmla="*/ 419 h 422"/>
                <a:gd name="T12" fmla="*/ 46 w 791"/>
                <a:gd name="T13" fmla="*/ 397 h 422"/>
                <a:gd name="T14" fmla="*/ 46 w 791"/>
                <a:gd name="T15" fmla="*/ 397 h 422"/>
                <a:gd name="T16" fmla="*/ 3 w 791"/>
                <a:gd name="T17" fmla="*/ 319 h 422"/>
                <a:gd name="T18" fmla="*/ 3 w 791"/>
                <a:gd name="T19" fmla="*/ 319 h 422"/>
                <a:gd name="T20" fmla="*/ 65 w 791"/>
                <a:gd name="T21" fmla="*/ 257 h 422"/>
                <a:gd name="T22" fmla="*/ 65 w 791"/>
                <a:gd name="T23" fmla="*/ 257 h 422"/>
                <a:gd name="T24" fmla="*/ 266 w 791"/>
                <a:gd name="T25" fmla="*/ 198 h 422"/>
                <a:gd name="T26" fmla="*/ 266 w 791"/>
                <a:gd name="T27" fmla="*/ 198 h 422"/>
                <a:gd name="T28" fmla="*/ 790 w 791"/>
                <a:gd name="T2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422">
                  <a:moveTo>
                    <a:pt x="790" y="0"/>
                  </a:moveTo>
                  <a:lnTo>
                    <a:pt x="790" y="0"/>
                  </a:lnTo>
                  <a:cubicBezTo>
                    <a:pt x="662" y="153"/>
                    <a:pt x="537" y="313"/>
                    <a:pt x="339" y="378"/>
                  </a:cubicBezTo>
                  <a:lnTo>
                    <a:pt x="339" y="378"/>
                  </a:lnTo>
                  <a:cubicBezTo>
                    <a:pt x="264" y="403"/>
                    <a:pt x="183" y="409"/>
                    <a:pt x="105" y="419"/>
                  </a:cubicBezTo>
                  <a:lnTo>
                    <a:pt x="105" y="419"/>
                  </a:lnTo>
                  <a:cubicBezTo>
                    <a:pt x="86" y="421"/>
                    <a:pt x="59" y="411"/>
                    <a:pt x="46" y="397"/>
                  </a:cubicBezTo>
                  <a:lnTo>
                    <a:pt x="46" y="397"/>
                  </a:lnTo>
                  <a:cubicBezTo>
                    <a:pt x="25" y="375"/>
                    <a:pt x="0" y="344"/>
                    <a:pt x="3" y="319"/>
                  </a:cubicBezTo>
                  <a:lnTo>
                    <a:pt x="3" y="319"/>
                  </a:lnTo>
                  <a:cubicBezTo>
                    <a:pt x="7" y="295"/>
                    <a:pt x="39" y="267"/>
                    <a:pt x="65" y="257"/>
                  </a:cubicBezTo>
                  <a:lnTo>
                    <a:pt x="65" y="257"/>
                  </a:lnTo>
                  <a:cubicBezTo>
                    <a:pt x="130" y="232"/>
                    <a:pt x="198" y="209"/>
                    <a:pt x="266" y="198"/>
                  </a:cubicBezTo>
                  <a:lnTo>
                    <a:pt x="266" y="198"/>
                  </a:lnTo>
                  <a:cubicBezTo>
                    <a:pt x="454" y="166"/>
                    <a:pt x="631" y="111"/>
                    <a:pt x="790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3" name="Freeform 420">
              <a:extLst>
                <a:ext uri="{FF2B5EF4-FFF2-40B4-BE49-F238E27FC236}">
                  <a16:creationId xmlns:a16="http://schemas.microsoft.com/office/drawing/2014/main" xmlns="" id="{A181E8D6-67CC-CE4D-9E4F-8651E2629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7" y="511122"/>
              <a:ext cx="230866" cy="471997"/>
            </a:xfrm>
            <a:custGeom>
              <a:avLst/>
              <a:gdLst>
                <a:gd name="T0" fmla="*/ 530 w 531"/>
                <a:gd name="T1" fmla="*/ 19 h 1085"/>
                <a:gd name="T2" fmla="*/ 530 w 531"/>
                <a:gd name="T3" fmla="*/ 19 h 1085"/>
                <a:gd name="T4" fmla="*/ 272 w 531"/>
                <a:gd name="T5" fmla="*/ 271 h 1085"/>
                <a:gd name="T6" fmla="*/ 272 w 531"/>
                <a:gd name="T7" fmla="*/ 271 h 1085"/>
                <a:gd name="T8" fmla="*/ 176 w 531"/>
                <a:gd name="T9" fmla="*/ 820 h 1085"/>
                <a:gd name="T10" fmla="*/ 176 w 531"/>
                <a:gd name="T11" fmla="*/ 820 h 1085"/>
                <a:gd name="T12" fmla="*/ 177 w 531"/>
                <a:gd name="T13" fmla="*/ 1022 h 1085"/>
                <a:gd name="T14" fmla="*/ 177 w 531"/>
                <a:gd name="T15" fmla="*/ 1022 h 1085"/>
                <a:gd name="T16" fmla="*/ 127 w 531"/>
                <a:gd name="T17" fmla="*/ 1082 h 1085"/>
                <a:gd name="T18" fmla="*/ 127 w 531"/>
                <a:gd name="T19" fmla="*/ 1082 h 1085"/>
                <a:gd name="T20" fmla="*/ 47 w 531"/>
                <a:gd name="T21" fmla="*/ 1044 h 1085"/>
                <a:gd name="T22" fmla="*/ 47 w 531"/>
                <a:gd name="T23" fmla="*/ 1044 h 1085"/>
                <a:gd name="T24" fmla="*/ 25 w 531"/>
                <a:gd name="T25" fmla="*/ 977 h 1085"/>
                <a:gd name="T26" fmla="*/ 25 w 531"/>
                <a:gd name="T27" fmla="*/ 977 h 1085"/>
                <a:gd name="T28" fmla="*/ 322 w 531"/>
                <a:gd name="T29" fmla="*/ 136 h 1085"/>
                <a:gd name="T30" fmla="*/ 322 w 531"/>
                <a:gd name="T31" fmla="*/ 136 h 1085"/>
                <a:gd name="T32" fmla="*/ 516 w 531"/>
                <a:gd name="T33" fmla="*/ 0 h 1085"/>
                <a:gd name="T34" fmla="*/ 516 w 531"/>
                <a:gd name="T35" fmla="*/ 0 h 1085"/>
                <a:gd name="T36" fmla="*/ 530 w 531"/>
                <a:gd name="T37" fmla="*/ 19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1" h="1085">
                  <a:moveTo>
                    <a:pt x="530" y="19"/>
                  </a:moveTo>
                  <a:lnTo>
                    <a:pt x="530" y="19"/>
                  </a:lnTo>
                  <a:cubicBezTo>
                    <a:pt x="418" y="77"/>
                    <a:pt x="331" y="160"/>
                    <a:pt x="272" y="271"/>
                  </a:cubicBezTo>
                  <a:lnTo>
                    <a:pt x="272" y="271"/>
                  </a:lnTo>
                  <a:cubicBezTo>
                    <a:pt x="181" y="443"/>
                    <a:pt x="135" y="623"/>
                    <a:pt x="176" y="820"/>
                  </a:cubicBezTo>
                  <a:lnTo>
                    <a:pt x="176" y="820"/>
                  </a:lnTo>
                  <a:cubicBezTo>
                    <a:pt x="190" y="886"/>
                    <a:pt x="183" y="956"/>
                    <a:pt x="177" y="1022"/>
                  </a:cubicBezTo>
                  <a:lnTo>
                    <a:pt x="177" y="1022"/>
                  </a:lnTo>
                  <a:cubicBezTo>
                    <a:pt x="175" y="1045"/>
                    <a:pt x="146" y="1081"/>
                    <a:pt x="127" y="1082"/>
                  </a:cubicBezTo>
                  <a:lnTo>
                    <a:pt x="127" y="1082"/>
                  </a:lnTo>
                  <a:cubicBezTo>
                    <a:pt x="101" y="1084"/>
                    <a:pt x="69" y="1064"/>
                    <a:pt x="47" y="1044"/>
                  </a:cubicBezTo>
                  <a:lnTo>
                    <a:pt x="47" y="1044"/>
                  </a:lnTo>
                  <a:cubicBezTo>
                    <a:pt x="33" y="1029"/>
                    <a:pt x="27" y="1000"/>
                    <a:pt x="25" y="977"/>
                  </a:cubicBezTo>
                  <a:lnTo>
                    <a:pt x="25" y="977"/>
                  </a:lnTo>
                  <a:cubicBezTo>
                    <a:pt x="0" y="653"/>
                    <a:pt x="82" y="365"/>
                    <a:pt x="322" y="136"/>
                  </a:cubicBezTo>
                  <a:lnTo>
                    <a:pt x="322" y="136"/>
                  </a:lnTo>
                  <a:cubicBezTo>
                    <a:pt x="379" y="82"/>
                    <a:pt x="451" y="45"/>
                    <a:pt x="516" y="0"/>
                  </a:cubicBezTo>
                  <a:lnTo>
                    <a:pt x="516" y="0"/>
                  </a:lnTo>
                  <a:cubicBezTo>
                    <a:pt x="521" y="7"/>
                    <a:pt x="525" y="12"/>
                    <a:pt x="530" y="1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4" name="Freeform 421">
              <a:extLst>
                <a:ext uri="{FF2B5EF4-FFF2-40B4-BE49-F238E27FC236}">
                  <a16:creationId xmlns:a16="http://schemas.microsoft.com/office/drawing/2014/main" xmlns="" id="{23228FAA-E5F4-D44C-9BB1-FEB6CC2E7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120" y="-32759"/>
              <a:ext cx="401281" cy="249600"/>
            </a:xfrm>
            <a:custGeom>
              <a:avLst/>
              <a:gdLst>
                <a:gd name="T0" fmla="*/ 400845 w 921"/>
                <a:gd name="T1" fmla="*/ 249164 h 572"/>
                <a:gd name="T2" fmla="*/ 400845 w 921"/>
                <a:gd name="T3" fmla="*/ 249164 h 572"/>
                <a:gd name="T4" fmla="*/ 275363 w 921"/>
                <a:gd name="T5" fmla="*/ 220364 h 572"/>
                <a:gd name="T6" fmla="*/ 275363 w 921"/>
                <a:gd name="T7" fmla="*/ 220364 h 572"/>
                <a:gd name="T8" fmla="*/ 20042 w 921"/>
                <a:gd name="T9" fmla="*/ 65455 h 572"/>
                <a:gd name="T10" fmla="*/ 20042 w 921"/>
                <a:gd name="T11" fmla="*/ 65455 h 572"/>
                <a:gd name="T12" fmla="*/ 1743 w 921"/>
                <a:gd name="T13" fmla="*/ 44073 h 572"/>
                <a:gd name="T14" fmla="*/ 1743 w 921"/>
                <a:gd name="T15" fmla="*/ 44073 h 572"/>
                <a:gd name="T16" fmla="*/ 6100 w 921"/>
                <a:gd name="T17" fmla="*/ 4364 h 572"/>
                <a:gd name="T18" fmla="*/ 6100 w 921"/>
                <a:gd name="T19" fmla="*/ 4364 h 572"/>
                <a:gd name="T20" fmla="*/ 39649 w 921"/>
                <a:gd name="T21" fmla="*/ 6982 h 572"/>
                <a:gd name="T22" fmla="*/ 39649 w 921"/>
                <a:gd name="T23" fmla="*/ 6982 h 572"/>
                <a:gd name="T24" fmla="*/ 207830 w 921"/>
                <a:gd name="T25" fmla="*/ 134836 h 572"/>
                <a:gd name="T26" fmla="*/ 207830 w 921"/>
                <a:gd name="T27" fmla="*/ 134836 h 572"/>
                <a:gd name="T28" fmla="*/ 394310 w 921"/>
                <a:gd name="T29" fmla="*/ 237818 h 572"/>
                <a:gd name="T30" fmla="*/ 394310 w 921"/>
                <a:gd name="T31" fmla="*/ 237818 h 572"/>
                <a:gd name="T32" fmla="*/ 400845 w 921"/>
                <a:gd name="T33" fmla="*/ 249164 h 5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21" h="572">
                  <a:moveTo>
                    <a:pt x="920" y="571"/>
                  </a:moveTo>
                  <a:lnTo>
                    <a:pt x="920" y="571"/>
                  </a:lnTo>
                  <a:cubicBezTo>
                    <a:pt x="816" y="548"/>
                    <a:pt x="721" y="535"/>
                    <a:pt x="632" y="505"/>
                  </a:cubicBezTo>
                  <a:cubicBezTo>
                    <a:pt x="413" y="429"/>
                    <a:pt x="221" y="303"/>
                    <a:pt x="46" y="150"/>
                  </a:cubicBezTo>
                  <a:cubicBezTo>
                    <a:pt x="30" y="136"/>
                    <a:pt x="8" y="120"/>
                    <a:pt x="4" y="101"/>
                  </a:cubicBezTo>
                  <a:cubicBezTo>
                    <a:pt x="0" y="71"/>
                    <a:pt x="1" y="36"/>
                    <a:pt x="14" y="10"/>
                  </a:cubicBezTo>
                  <a:cubicBezTo>
                    <a:pt x="19" y="0"/>
                    <a:pt x="72" y="2"/>
                    <a:pt x="91" y="16"/>
                  </a:cubicBezTo>
                  <a:cubicBezTo>
                    <a:pt x="221" y="111"/>
                    <a:pt x="348" y="211"/>
                    <a:pt x="477" y="309"/>
                  </a:cubicBezTo>
                  <a:cubicBezTo>
                    <a:pt x="607" y="411"/>
                    <a:pt x="750" y="490"/>
                    <a:pt x="905" y="545"/>
                  </a:cubicBezTo>
                  <a:cubicBezTo>
                    <a:pt x="908" y="545"/>
                    <a:pt x="909" y="551"/>
                    <a:pt x="920" y="57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422">
              <a:extLst>
                <a:ext uri="{FF2B5EF4-FFF2-40B4-BE49-F238E27FC236}">
                  <a16:creationId xmlns:a16="http://schemas.microsoft.com/office/drawing/2014/main" xmlns="" id="{0A2FB009-6A6C-1C43-8078-44F8AC51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791" y="1040777"/>
              <a:ext cx="295621" cy="286200"/>
            </a:xfrm>
            <a:custGeom>
              <a:avLst/>
              <a:gdLst>
                <a:gd name="T0" fmla="*/ 677 w 678"/>
                <a:gd name="T1" fmla="*/ 0 h 657"/>
                <a:gd name="T2" fmla="*/ 677 w 678"/>
                <a:gd name="T3" fmla="*/ 0 h 657"/>
                <a:gd name="T4" fmla="*/ 434 w 678"/>
                <a:gd name="T5" fmla="*/ 196 h 657"/>
                <a:gd name="T6" fmla="*/ 434 w 678"/>
                <a:gd name="T7" fmla="*/ 196 h 657"/>
                <a:gd name="T8" fmla="*/ 277 w 678"/>
                <a:gd name="T9" fmla="*/ 461 h 657"/>
                <a:gd name="T10" fmla="*/ 277 w 678"/>
                <a:gd name="T11" fmla="*/ 461 h 657"/>
                <a:gd name="T12" fmla="*/ 146 w 678"/>
                <a:gd name="T13" fmla="*/ 606 h 657"/>
                <a:gd name="T14" fmla="*/ 146 w 678"/>
                <a:gd name="T15" fmla="*/ 606 h 657"/>
                <a:gd name="T16" fmla="*/ 40 w 678"/>
                <a:gd name="T17" fmla="*/ 616 h 657"/>
                <a:gd name="T18" fmla="*/ 40 w 678"/>
                <a:gd name="T19" fmla="*/ 616 h 657"/>
                <a:gd name="T20" fmla="*/ 25 w 678"/>
                <a:gd name="T21" fmla="*/ 489 h 657"/>
                <a:gd name="T22" fmla="*/ 25 w 678"/>
                <a:gd name="T23" fmla="*/ 489 h 657"/>
                <a:gd name="T24" fmla="*/ 263 w 678"/>
                <a:gd name="T25" fmla="*/ 207 h 657"/>
                <a:gd name="T26" fmla="*/ 263 w 678"/>
                <a:gd name="T27" fmla="*/ 207 h 657"/>
                <a:gd name="T28" fmla="*/ 677 w 678"/>
                <a:gd name="T2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8" h="657">
                  <a:moveTo>
                    <a:pt x="677" y="0"/>
                  </a:moveTo>
                  <a:lnTo>
                    <a:pt x="677" y="0"/>
                  </a:lnTo>
                  <a:cubicBezTo>
                    <a:pt x="591" y="67"/>
                    <a:pt x="499" y="120"/>
                    <a:pt x="434" y="196"/>
                  </a:cubicBezTo>
                  <a:lnTo>
                    <a:pt x="434" y="196"/>
                  </a:lnTo>
                  <a:cubicBezTo>
                    <a:pt x="369" y="273"/>
                    <a:pt x="333" y="376"/>
                    <a:pt x="277" y="461"/>
                  </a:cubicBezTo>
                  <a:lnTo>
                    <a:pt x="277" y="461"/>
                  </a:lnTo>
                  <a:cubicBezTo>
                    <a:pt x="241" y="515"/>
                    <a:pt x="194" y="562"/>
                    <a:pt x="146" y="606"/>
                  </a:cubicBezTo>
                  <a:lnTo>
                    <a:pt x="146" y="606"/>
                  </a:lnTo>
                  <a:cubicBezTo>
                    <a:pt x="118" y="633"/>
                    <a:pt x="77" y="656"/>
                    <a:pt x="40" y="616"/>
                  </a:cubicBezTo>
                  <a:lnTo>
                    <a:pt x="40" y="616"/>
                  </a:lnTo>
                  <a:cubicBezTo>
                    <a:pt x="4" y="579"/>
                    <a:pt x="0" y="535"/>
                    <a:pt x="25" y="489"/>
                  </a:cubicBezTo>
                  <a:lnTo>
                    <a:pt x="25" y="489"/>
                  </a:lnTo>
                  <a:cubicBezTo>
                    <a:pt x="84" y="378"/>
                    <a:pt x="168" y="287"/>
                    <a:pt x="263" y="207"/>
                  </a:cubicBezTo>
                  <a:lnTo>
                    <a:pt x="263" y="207"/>
                  </a:lnTo>
                  <a:cubicBezTo>
                    <a:pt x="382" y="107"/>
                    <a:pt x="519" y="39"/>
                    <a:pt x="677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6" name="Freeform 423">
              <a:extLst>
                <a:ext uri="{FF2B5EF4-FFF2-40B4-BE49-F238E27FC236}">
                  <a16:creationId xmlns:a16="http://schemas.microsoft.com/office/drawing/2014/main" xmlns="" id="{F7DC3507-76E2-D341-8846-849B96A3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236" y="-183197"/>
              <a:ext cx="265590" cy="236468"/>
            </a:xfrm>
            <a:custGeom>
              <a:avLst/>
              <a:gdLst>
                <a:gd name="T0" fmla="*/ 607 w 608"/>
                <a:gd name="T1" fmla="*/ 541 h 542"/>
                <a:gd name="T2" fmla="*/ 607 w 608"/>
                <a:gd name="T3" fmla="*/ 541 h 542"/>
                <a:gd name="T4" fmla="*/ 237 w 608"/>
                <a:gd name="T5" fmla="*/ 284 h 542"/>
                <a:gd name="T6" fmla="*/ 237 w 608"/>
                <a:gd name="T7" fmla="*/ 284 h 542"/>
                <a:gd name="T8" fmla="*/ 61 w 608"/>
                <a:gd name="T9" fmla="*/ 174 h 542"/>
                <a:gd name="T10" fmla="*/ 61 w 608"/>
                <a:gd name="T11" fmla="*/ 174 h 542"/>
                <a:gd name="T12" fmla="*/ 17 w 608"/>
                <a:gd name="T13" fmla="*/ 97 h 542"/>
                <a:gd name="T14" fmla="*/ 17 w 608"/>
                <a:gd name="T15" fmla="*/ 97 h 542"/>
                <a:gd name="T16" fmla="*/ 93 w 608"/>
                <a:gd name="T17" fmla="*/ 15 h 542"/>
                <a:gd name="T18" fmla="*/ 93 w 608"/>
                <a:gd name="T19" fmla="*/ 15 h 542"/>
                <a:gd name="T20" fmla="*/ 607 w 608"/>
                <a:gd name="T21" fmla="*/ 54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" h="542">
                  <a:moveTo>
                    <a:pt x="607" y="541"/>
                  </a:moveTo>
                  <a:lnTo>
                    <a:pt x="607" y="541"/>
                  </a:lnTo>
                  <a:cubicBezTo>
                    <a:pt x="523" y="383"/>
                    <a:pt x="366" y="354"/>
                    <a:pt x="237" y="284"/>
                  </a:cubicBezTo>
                  <a:lnTo>
                    <a:pt x="237" y="284"/>
                  </a:lnTo>
                  <a:cubicBezTo>
                    <a:pt x="177" y="251"/>
                    <a:pt x="117" y="215"/>
                    <a:pt x="61" y="174"/>
                  </a:cubicBezTo>
                  <a:lnTo>
                    <a:pt x="61" y="174"/>
                  </a:lnTo>
                  <a:cubicBezTo>
                    <a:pt x="40" y="157"/>
                    <a:pt x="25" y="125"/>
                    <a:pt x="17" y="97"/>
                  </a:cubicBezTo>
                  <a:lnTo>
                    <a:pt x="17" y="97"/>
                  </a:lnTo>
                  <a:cubicBezTo>
                    <a:pt x="0" y="38"/>
                    <a:pt x="33" y="0"/>
                    <a:pt x="93" y="15"/>
                  </a:cubicBezTo>
                  <a:lnTo>
                    <a:pt x="93" y="15"/>
                  </a:lnTo>
                  <a:cubicBezTo>
                    <a:pt x="270" y="59"/>
                    <a:pt x="571" y="267"/>
                    <a:pt x="607" y="54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7" name="Freeform 424">
              <a:extLst>
                <a:ext uri="{FF2B5EF4-FFF2-40B4-BE49-F238E27FC236}">
                  <a16:creationId xmlns:a16="http://schemas.microsoft.com/office/drawing/2014/main" xmlns="" id="{6133CC00-834B-F84A-8234-B32B99296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808" y="741662"/>
              <a:ext cx="193327" cy="314351"/>
            </a:xfrm>
            <a:custGeom>
              <a:avLst/>
              <a:gdLst>
                <a:gd name="T0" fmla="*/ 446 w 447"/>
                <a:gd name="T1" fmla="*/ 12 h 723"/>
                <a:gd name="T2" fmla="*/ 446 w 447"/>
                <a:gd name="T3" fmla="*/ 12 h 723"/>
                <a:gd name="T4" fmla="*/ 264 w 447"/>
                <a:gd name="T5" fmla="*/ 405 h 723"/>
                <a:gd name="T6" fmla="*/ 264 w 447"/>
                <a:gd name="T7" fmla="*/ 405 h 723"/>
                <a:gd name="T8" fmla="*/ 157 w 447"/>
                <a:gd name="T9" fmla="*/ 668 h 723"/>
                <a:gd name="T10" fmla="*/ 157 w 447"/>
                <a:gd name="T11" fmla="*/ 668 h 723"/>
                <a:gd name="T12" fmla="*/ 117 w 447"/>
                <a:gd name="T13" fmla="*/ 702 h 723"/>
                <a:gd name="T14" fmla="*/ 117 w 447"/>
                <a:gd name="T15" fmla="*/ 702 h 723"/>
                <a:gd name="T16" fmla="*/ 23 w 447"/>
                <a:gd name="T17" fmla="*/ 712 h 723"/>
                <a:gd name="T18" fmla="*/ 23 w 447"/>
                <a:gd name="T19" fmla="*/ 712 h 723"/>
                <a:gd name="T20" fmla="*/ 8 w 447"/>
                <a:gd name="T21" fmla="*/ 633 h 723"/>
                <a:gd name="T22" fmla="*/ 8 w 447"/>
                <a:gd name="T23" fmla="*/ 633 h 723"/>
                <a:gd name="T24" fmla="*/ 361 w 447"/>
                <a:gd name="T25" fmla="*/ 46 h 723"/>
                <a:gd name="T26" fmla="*/ 361 w 447"/>
                <a:gd name="T27" fmla="*/ 46 h 723"/>
                <a:gd name="T28" fmla="*/ 436 w 447"/>
                <a:gd name="T29" fmla="*/ 0 h 723"/>
                <a:gd name="T30" fmla="*/ 436 w 447"/>
                <a:gd name="T31" fmla="*/ 0 h 723"/>
                <a:gd name="T32" fmla="*/ 446 w 447"/>
                <a:gd name="T33" fmla="*/ 1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7" h="723">
                  <a:moveTo>
                    <a:pt x="446" y="12"/>
                  </a:moveTo>
                  <a:lnTo>
                    <a:pt x="446" y="12"/>
                  </a:lnTo>
                  <a:cubicBezTo>
                    <a:pt x="312" y="111"/>
                    <a:pt x="290" y="258"/>
                    <a:pt x="264" y="405"/>
                  </a:cubicBezTo>
                  <a:lnTo>
                    <a:pt x="264" y="405"/>
                  </a:lnTo>
                  <a:cubicBezTo>
                    <a:pt x="248" y="500"/>
                    <a:pt x="227" y="594"/>
                    <a:pt x="157" y="668"/>
                  </a:cubicBezTo>
                  <a:lnTo>
                    <a:pt x="157" y="668"/>
                  </a:lnTo>
                  <a:cubicBezTo>
                    <a:pt x="144" y="681"/>
                    <a:pt x="132" y="698"/>
                    <a:pt x="117" y="702"/>
                  </a:cubicBezTo>
                  <a:lnTo>
                    <a:pt x="117" y="702"/>
                  </a:lnTo>
                  <a:cubicBezTo>
                    <a:pt x="86" y="711"/>
                    <a:pt x="50" y="722"/>
                    <a:pt x="23" y="712"/>
                  </a:cubicBezTo>
                  <a:lnTo>
                    <a:pt x="23" y="712"/>
                  </a:lnTo>
                  <a:cubicBezTo>
                    <a:pt x="10" y="708"/>
                    <a:pt x="0" y="658"/>
                    <a:pt x="8" y="633"/>
                  </a:cubicBezTo>
                  <a:lnTo>
                    <a:pt x="8" y="633"/>
                  </a:lnTo>
                  <a:cubicBezTo>
                    <a:pt x="70" y="405"/>
                    <a:pt x="180" y="203"/>
                    <a:pt x="361" y="46"/>
                  </a:cubicBezTo>
                  <a:lnTo>
                    <a:pt x="361" y="46"/>
                  </a:lnTo>
                  <a:cubicBezTo>
                    <a:pt x="382" y="27"/>
                    <a:pt x="411" y="15"/>
                    <a:pt x="436" y="0"/>
                  </a:cubicBezTo>
                  <a:lnTo>
                    <a:pt x="436" y="0"/>
                  </a:lnTo>
                  <a:cubicBezTo>
                    <a:pt x="439" y="4"/>
                    <a:pt x="442" y="8"/>
                    <a:pt x="446" y="1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8" name="Freeform 425">
              <a:extLst>
                <a:ext uri="{FF2B5EF4-FFF2-40B4-BE49-F238E27FC236}">
                  <a16:creationId xmlns:a16="http://schemas.microsoft.com/office/drawing/2014/main" xmlns="" id="{332B1681-183A-8E4C-BCF7-110552E2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426" y="-199187"/>
              <a:ext cx="121064" cy="291831"/>
            </a:xfrm>
            <a:custGeom>
              <a:avLst/>
              <a:gdLst>
                <a:gd name="T0" fmla="*/ 219 w 278"/>
                <a:gd name="T1" fmla="*/ 671 h 672"/>
                <a:gd name="T2" fmla="*/ 219 w 278"/>
                <a:gd name="T3" fmla="*/ 671 h 672"/>
                <a:gd name="T4" fmla="*/ 196 w 278"/>
                <a:gd name="T5" fmla="*/ 570 h 672"/>
                <a:gd name="T6" fmla="*/ 196 w 278"/>
                <a:gd name="T7" fmla="*/ 570 h 672"/>
                <a:gd name="T8" fmla="*/ 69 w 278"/>
                <a:gd name="T9" fmla="*/ 321 h 672"/>
                <a:gd name="T10" fmla="*/ 69 w 278"/>
                <a:gd name="T11" fmla="*/ 321 h 672"/>
                <a:gd name="T12" fmla="*/ 19 w 278"/>
                <a:gd name="T13" fmla="*/ 88 h 672"/>
                <a:gd name="T14" fmla="*/ 19 w 278"/>
                <a:gd name="T15" fmla="*/ 88 h 672"/>
                <a:gd name="T16" fmla="*/ 100 w 278"/>
                <a:gd name="T17" fmla="*/ 5 h 672"/>
                <a:gd name="T18" fmla="*/ 100 w 278"/>
                <a:gd name="T19" fmla="*/ 5 h 672"/>
                <a:gd name="T20" fmla="*/ 174 w 278"/>
                <a:gd name="T21" fmla="*/ 70 h 672"/>
                <a:gd name="T22" fmla="*/ 174 w 278"/>
                <a:gd name="T23" fmla="*/ 70 h 672"/>
                <a:gd name="T24" fmla="*/ 237 w 278"/>
                <a:gd name="T25" fmla="*/ 609 h 672"/>
                <a:gd name="T26" fmla="*/ 237 w 278"/>
                <a:gd name="T27" fmla="*/ 609 h 672"/>
                <a:gd name="T28" fmla="*/ 219 w 278"/>
                <a:gd name="T29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" h="672">
                  <a:moveTo>
                    <a:pt x="219" y="671"/>
                  </a:moveTo>
                  <a:lnTo>
                    <a:pt x="219" y="671"/>
                  </a:lnTo>
                  <a:cubicBezTo>
                    <a:pt x="209" y="626"/>
                    <a:pt x="208" y="595"/>
                    <a:pt x="196" y="570"/>
                  </a:cubicBezTo>
                  <a:lnTo>
                    <a:pt x="196" y="570"/>
                  </a:lnTo>
                  <a:cubicBezTo>
                    <a:pt x="156" y="485"/>
                    <a:pt x="119" y="398"/>
                    <a:pt x="69" y="321"/>
                  </a:cubicBezTo>
                  <a:lnTo>
                    <a:pt x="69" y="321"/>
                  </a:lnTo>
                  <a:cubicBezTo>
                    <a:pt x="21" y="247"/>
                    <a:pt x="0" y="172"/>
                    <a:pt x="19" y="88"/>
                  </a:cubicBezTo>
                  <a:lnTo>
                    <a:pt x="19" y="88"/>
                  </a:lnTo>
                  <a:cubicBezTo>
                    <a:pt x="28" y="45"/>
                    <a:pt x="50" y="10"/>
                    <a:pt x="100" y="5"/>
                  </a:cubicBezTo>
                  <a:lnTo>
                    <a:pt x="100" y="5"/>
                  </a:lnTo>
                  <a:cubicBezTo>
                    <a:pt x="149" y="0"/>
                    <a:pt x="161" y="38"/>
                    <a:pt x="174" y="70"/>
                  </a:cubicBezTo>
                  <a:lnTo>
                    <a:pt x="174" y="70"/>
                  </a:lnTo>
                  <a:cubicBezTo>
                    <a:pt x="244" y="244"/>
                    <a:pt x="277" y="422"/>
                    <a:pt x="237" y="609"/>
                  </a:cubicBezTo>
                  <a:lnTo>
                    <a:pt x="237" y="609"/>
                  </a:lnTo>
                  <a:cubicBezTo>
                    <a:pt x="234" y="624"/>
                    <a:pt x="228" y="639"/>
                    <a:pt x="219" y="67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9" name="Freeform 426">
              <a:extLst>
                <a:ext uri="{FF2B5EF4-FFF2-40B4-BE49-F238E27FC236}">
                  <a16:creationId xmlns:a16="http://schemas.microsoft.com/office/drawing/2014/main" xmlns="" id="{BD19AFBC-DEF7-BC4F-A708-A3FE74A01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2962" y="960125"/>
              <a:ext cx="262774" cy="119172"/>
            </a:xfrm>
            <a:custGeom>
              <a:avLst/>
              <a:gdLst>
                <a:gd name="T0" fmla="*/ 604 w 606"/>
                <a:gd name="T1" fmla="*/ 89 h 275"/>
                <a:gd name="T2" fmla="*/ 604 w 606"/>
                <a:gd name="T3" fmla="*/ 89 h 275"/>
                <a:gd name="T4" fmla="*/ 578 w 606"/>
                <a:gd name="T5" fmla="*/ 90 h 275"/>
                <a:gd name="T6" fmla="*/ 578 w 606"/>
                <a:gd name="T7" fmla="*/ 90 h 275"/>
                <a:gd name="T8" fmla="*/ 380 w 606"/>
                <a:gd name="T9" fmla="*/ 136 h 275"/>
                <a:gd name="T10" fmla="*/ 380 w 606"/>
                <a:gd name="T11" fmla="*/ 136 h 275"/>
                <a:gd name="T12" fmla="*/ 177 w 606"/>
                <a:gd name="T13" fmla="*/ 249 h 275"/>
                <a:gd name="T14" fmla="*/ 177 w 606"/>
                <a:gd name="T15" fmla="*/ 249 h 275"/>
                <a:gd name="T16" fmla="*/ 34 w 606"/>
                <a:gd name="T17" fmla="*/ 210 h 275"/>
                <a:gd name="T18" fmla="*/ 34 w 606"/>
                <a:gd name="T19" fmla="*/ 210 h 275"/>
                <a:gd name="T20" fmla="*/ 68 w 606"/>
                <a:gd name="T21" fmla="*/ 96 h 275"/>
                <a:gd name="T22" fmla="*/ 68 w 606"/>
                <a:gd name="T23" fmla="*/ 96 h 275"/>
                <a:gd name="T24" fmla="*/ 317 w 606"/>
                <a:gd name="T25" fmla="*/ 16 h 275"/>
                <a:gd name="T26" fmla="*/ 317 w 606"/>
                <a:gd name="T27" fmla="*/ 16 h 275"/>
                <a:gd name="T28" fmla="*/ 605 w 606"/>
                <a:gd name="T29" fmla="*/ 77 h 275"/>
                <a:gd name="T30" fmla="*/ 605 w 606"/>
                <a:gd name="T31" fmla="*/ 77 h 275"/>
                <a:gd name="T32" fmla="*/ 604 w 606"/>
                <a:gd name="T33" fmla="*/ 8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6" h="275">
                  <a:moveTo>
                    <a:pt x="604" y="89"/>
                  </a:moveTo>
                  <a:lnTo>
                    <a:pt x="604" y="89"/>
                  </a:lnTo>
                  <a:cubicBezTo>
                    <a:pt x="595" y="90"/>
                    <a:pt x="586" y="92"/>
                    <a:pt x="578" y="90"/>
                  </a:cubicBezTo>
                  <a:lnTo>
                    <a:pt x="578" y="90"/>
                  </a:lnTo>
                  <a:cubicBezTo>
                    <a:pt x="504" y="73"/>
                    <a:pt x="442" y="96"/>
                    <a:pt x="380" y="136"/>
                  </a:cubicBezTo>
                  <a:lnTo>
                    <a:pt x="380" y="136"/>
                  </a:lnTo>
                  <a:cubicBezTo>
                    <a:pt x="315" y="178"/>
                    <a:pt x="246" y="214"/>
                    <a:pt x="177" y="249"/>
                  </a:cubicBezTo>
                  <a:lnTo>
                    <a:pt x="177" y="249"/>
                  </a:lnTo>
                  <a:cubicBezTo>
                    <a:pt x="130" y="274"/>
                    <a:pt x="63" y="254"/>
                    <a:pt x="34" y="210"/>
                  </a:cubicBezTo>
                  <a:lnTo>
                    <a:pt x="34" y="210"/>
                  </a:lnTo>
                  <a:cubicBezTo>
                    <a:pt x="0" y="160"/>
                    <a:pt x="36" y="123"/>
                    <a:pt x="68" y="96"/>
                  </a:cubicBezTo>
                  <a:lnTo>
                    <a:pt x="68" y="96"/>
                  </a:lnTo>
                  <a:cubicBezTo>
                    <a:pt x="139" y="37"/>
                    <a:pt x="223" y="0"/>
                    <a:pt x="317" y="16"/>
                  </a:cubicBezTo>
                  <a:lnTo>
                    <a:pt x="317" y="16"/>
                  </a:lnTo>
                  <a:cubicBezTo>
                    <a:pt x="414" y="31"/>
                    <a:pt x="509" y="56"/>
                    <a:pt x="605" y="77"/>
                  </a:cubicBezTo>
                  <a:lnTo>
                    <a:pt x="605" y="77"/>
                  </a:lnTo>
                  <a:cubicBezTo>
                    <a:pt x="605" y="80"/>
                    <a:pt x="604" y="85"/>
                    <a:pt x="604" y="8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0" name="Freeform 427">
              <a:extLst>
                <a:ext uri="{FF2B5EF4-FFF2-40B4-BE49-F238E27FC236}">
                  <a16:creationId xmlns:a16="http://schemas.microsoft.com/office/drawing/2014/main" xmlns="" id="{B11207BA-755B-3642-A10E-BB36ECA5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602" y="524041"/>
              <a:ext cx="188160" cy="272640"/>
            </a:xfrm>
            <a:custGeom>
              <a:avLst/>
              <a:gdLst>
                <a:gd name="T0" fmla="*/ 187722 w 430"/>
                <a:gd name="T1" fmla="*/ 4798 h 625"/>
                <a:gd name="T2" fmla="*/ 187722 w 430"/>
                <a:gd name="T3" fmla="*/ 4798 h 625"/>
                <a:gd name="T4" fmla="*/ 165406 w 430"/>
                <a:gd name="T5" fmla="*/ 15704 h 625"/>
                <a:gd name="T6" fmla="*/ 165406 w 430"/>
                <a:gd name="T7" fmla="*/ 15704 h 625"/>
                <a:gd name="T8" fmla="*/ 63449 w 430"/>
                <a:gd name="T9" fmla="*/ 171000 h 625"/>
                <a:gd name="T10" fmla="*/ 63449 w 430"/>
                <a:gd name="T11" fmla="*/ 171000 h 625"/>
                <a:gd name="T12" fmla="*/ 48572 w 430"/>
                <a:gd name="T13" fmla="*/ 248211 h 625"/>
                <a:gd name="T14" fmla="*/ 48572 w 430"/>
                <a:gd name="T15" fmla="*/ 248211 h 625"/>
                <a:gd name="T16" fmla="*/ 28443 w 430"/>
                <a:gd name="T17" fmla="*/ 272204 h 625"/>
                <a:gd name="T18" fmla="*/ 28443 w 430"/>
                <a:gd name="T19" fmla="*/ 272204 h 625"/>
                <a:gd name="T20" fmla="*/ 7001 w 430"/>
                <a:gd name="T21" fmla="*/ 248211 h 625"/>
                <a:gd name="T22" fmla="*/ 7001 w 430"/>
                <a:gd name="T23" fmla="*/ 248211 h 625"/>
                <a:gd name="T24" fmla="*/ 5689 w 430"/>
                <a:gd name="T25" fmla="*/ 181469 h 625"/>
                <a:gd name="T26" fmla="*/ 5689 w 430"/>
                <a:gd name="T27" fmla="*/ 181469 h 625"/>
                <a:gd name="T28" fmla="*/ 161468 w 430"/>
                <a:gd name="T29" fmla="*/ 5235 h 625"/>
                <a:gd name="T30" fmla="*/ 161468 w 430"/>
                <a:gd name="T31" fmla="*/ 5235 h 625"/>
                <a:gd name="T32" fmla="*/ 185972 w 430"/>
                <a:gd name="T33" fmla="*/ 0 h 625"/>
                <a:gd name="T34" fmla="*/ 185972 w 430"/>
                <a:gd name="T35" fmla="*/ 0 h 625"/>
                <a:gd name="T36" fmla="*/ 187722 w 430"/>
                <a:gd name="T37" fmla="*/ 4798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30" h="625">
                  <a:moveTo>
                    <a:pt x="429" y="11"/>
                  </a:moveTo>
                  <a:lnTo>
                    <a:pt x="429" y="11"/>
                  </a:lnTo>
                  <a:cubicBezTo>
                    <a:pt x="412" y="20"/>
                    <a:pt x="395" y="28"/>
                    <a:pt x="378" y="36"/>
                  </a:cubicBezTo>
                  <a:cubicBezTo>
                    <a:pt x="227" y="107"/>
                    <a:pt x="176" y="243"/>
                    <a:pt x="145" y="392"/>
                  </a:cubicBezTo>
                  <a:cubicBezTo>
                    <a:pt x="133" y="451"/>
                    <a:pt x="126" y="511"/>
                    <a:pt x="111" y="569"/>
                  </a:cubicBezTo>
                  <a:cubicBezTo>
                    <a:pt x="104" y="590"/>
                    <a:pt x="81" y="606"/>
                    <a:pt x="65" y="624"/>
                  </a:cubicBezTo>
                  <a:cubicBezTo>
                    <a:pt x="48" y="606"/>
                    <a:pt x="19" y="590"/>
                    <a:pt x="16" y="569"/>
                  </a:cubicBezTo>
                  <a:cubicBezTo>
                    <a:pt x="8" y="519"/>
                    <a:pt x="0" y="464"/>
                    <a:pt x="13" y="416"/>
                  </a:cubicBezTo>
                  <a:cubicBezTo>
                    <a:pt x="63" y="224"/>
                    <a:pt x="173" y="78"/>
                    <a:pt x="369" y="12"/>
                  </a:cubicBezTo>
                  <a:cubicBezTo>
                    <a:pt x="388" y="6"/>
                    <a:pt x="406" y="4"/>
                    <a:pt x="425" y="0"/>
                  </a:cubicBezTo>
                  <a:cubicBezTo>
                    <a:pt x="426" y="3"/>
                    <a:pt x="428" y="7"/>
                    <a:pt x="429" y="1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428">
              <a:extLst>
                <a:ext uri="{FF2B5EF4-FFF2-40B4-BE49-F238E27FC236}">
                  <a16:creationId xmlns:a16="http://schemas.microsoft.com/office/drawing/2014/main" xmlns="" id="{A9FD7021-5213-5441-8A0D-501EB9F9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228" y="1048683"/>
              <a:ext cx="130448" cy="209255"/>
            </a:xfrm>
            <a:custGeom>
              <a:avLst/>
              <a:gdLst>
                <a:gd name="T0" fmla="*/ 4 w 301"/>
                <a:gd name="T1" fmla="*/ 0 h 479"/>
                <a:gd name="T2" fmla="*/ 4 w 301"/>
                <a:gd name="T3" fmla="*/ 0 h 479"/>
                <a:gd name="T4" fmla="*/ 251 w 301"/>
                <a:gd name="T5" fmla="*/ 235 h 479"/>
                <a:gd name="T6" fmla="*/ 251 w 301"/>
                <a:gd name="T7" fmla="*/ 235 h 479"/>
                <a:gd name="T8" fmla="*/ 298 w 301"/>
                <a:gd name="T9" fmla="*/ 390 h 479"/>
                <a:gd name="T10" fmla="*/ 298 w 301"/>
                <a:gd name="T11" fmla="*/ 390 h 479"/>
                <a:gd name="T12" fmla="*/ 245 w 301"/>
                <a:gd name="T13" fmla="*/ 470 h 479"/>
                <a:gd name="T14" fmla="*/ 245 w 301"/>
                <a:gd name="T15" fmla="*/ 470 h 479"/>
                <a:gd name="T16" fmla="*/ 164 w 301"/>
                <a:gd name="T17" fmla="*/ 430 h 479"/>
                <a:gd name="T18" fmla="*/ 164 w 301"/>
                <a:gd name="T19" fmla="*/ 430 h 479"/>
                <a:gd name="T20" fmla="*/ 79 w 301"/>
                <a:gd name="T21" fmla="*/ 240 h 479"/>
                <a:gd name="T22" fmla="*/ 79 w 301"/>
                <a:gd name="T23" fmla="*/ 240 h 479"/>
                <a:gd name="T24" fmla="*/ 0 w 301"/>
                <a:gd name="T25" fmla="*/ 11 h 479"/>
                <a:gd name="T26" fmla="*/ 0 w 301"/>
                <a:gd name="T27" fmla="*/ 11 h 479"/>
                <a:gd name="T28" fmla="*/ 4 w 301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" h="479">
                  <a:moveTo>
                    <a:pt x="4" y="0"/>
                  </a:moveTo>
                  <a:lnTo>
                    <a:pt x="4" y="0"/>
                  </a:lnTo>
                  <a:cubicBezTo>
                    <a:pt x="87" y="77"/>
                    <a:pt x="177" y="149"/>
                    <a:pt x="251" y="235"/>
                  </a:cubicBezTo>
                  <a:lnTo>
                    <a:pt x="251" y="235"/>
                  </a:lnTo>
                  <a:cubicBezTo>
                    <a:pt x="284" y="273"/>
                    <a:pt x="294" y="337"/>
                    <a:pt x="298" y="390"/>
                  </a:cubicBezTo>
                  <a:lnTo>
                    <a:pt x="298" y="390"/>
                  </a:lnTo>
                  <a:cubicBezTo>
                    <a:pt x="300" y="417"/>
                    <a:pt x="271" y="460"/>
                    <a:pt x="245" y="470"/>
                  </a:cubicBezTo>
                  <a:lnTo>
                    <a:pt x="245" y="470"/>
                  </a:lnTo>
                  <a:cubicBezTo>
                    <a:pt x="226" y="478"/>
                    <a:pt x="178" y="453"/>
                    <a:pt x="164" y="430"/>
                  </a:cubicBezTo>
                  <a:lnTo>
                    <a:pt x="164" y="430"/>
                  </a:lnTo>
                  <a:cubicBezTo>
                    <a:pt x="130" y="371"/>
                    <a:pt x="104" y="305"/>
                    <a:pt x="79" y="240"/>
                  </a:cubicBezTo>
                  <a:lnTo>
                    <a:pt x="79" y="240"/>
                  </a:lnTo>
                  <a:cubicBezTo>
                    <a:pt x="50" y="165"/>
                    <a:pt x="26" y="87"/>
                    <a:pt x="0" y="11"/>
                  </a:cubicBezTo>
                  <a:lnTo>
                    <a:pt x="0" y="11"/>
                  </a:lnTo>
                  <a:cubicBezTo>
                    <a:pt x="1" y="7"/>
                    <a:pt x="3" y="4"/>
                    <a:pt x="4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2" name="Freeform 429">
              <a:extLst>
                <a:ext uri="{FF2B5EF4-FFF2-40B4-BE49-F238E27FC236}">
                  <a16:creationId xmlns:a16="http://schemas.microsoft.com/office/drawing/2014/main" xmlns="" id="{ED0998FC-5B28-344A-8B19-4BE245C15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324" y="203627"/>
              <a:ext cx="124818" cy="180166"/>
            </a:xfrm>
            <a:custGeom>
              <a:avLst/>
              <a:gdLst>
                <a:gd name="T0" fmla="*/ 231 w 285"/>
                <a:gd name="T1" fmla="*/ 0 h 415"/>
                <a:gd name="T2" fmla="*/ 231 w 285"/>
                <a:gd name="T3" fmla="*/ 0 h 415"/>
                <a:gd name="T4" fmla="*/ 194 w 285"/>
                <a:gd name="T5" fmla="*/ 330 h 415"/>
                <a:gd name="T6" fmla="*/ 194 w 285"/>
                <a:gd name="T7" fmla="*/ 330 h 415"/>
                <a:gd name="T8" fmla="*/ 50 w 285"/>
                <a:gd name="T9" fmla="*/ 387 h 415"/>
                <a:gd name="T10" fmla="*/ 50 w 285"/>
                <a:gd name="T11" fmla="*/ 387 h 415"/>
                <a:gd name="T12" fmla="*/ 33 w 285"/>
                <a:gd name="T13" fmla="*/ 237 h 415"/>
                <a:gd name="T14" fmla="*/ 33 w 285"/>
                <a:gd name="T15" fmla="*/ 237 h 415"/>
                <a:gd name="T16" fmla="*/ 102 w 285"/>
                <a:gd name="T17" fmla="*/ 142 h 415"/>
                <a:gd name="T18" fmla="*/ 102 w 285"/>
                <a:gd name="T19" fmla="*/ 142 h 415"/>
                <a:gd name="T20" fmla="*/ 231 w 285"/>
                <a:gd name="T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415">
                  <a:moveTo>
                    <a:pt x="231" y="0"/>
                  </a:moveTo>
                  <a:lnTo>
                    <a:pt x="231" y="0"/>
                  </a:lnTo>
                  <a:cubicBezTo>
                    <a:pt x="246" y="115"/>
                    <a:pt x="284" y="229"/>
                    <a:pt x="194" y="330"/>
                  </a:cubicBezTo>
                  <a:lnTo>
                    <a:pt x="194" y="330"/>
                  </a:lnTo>
                  <a:cubicBezTo>
                    <a:pt x="144" y="386"/>
                    <a:pt x="81" y="414"/>
                    <a:pt x="50" y="387"/>
                  </a:cubicBezTo>
                  <a:lnTo>
                    <a:pt x="50" y="387"/>
                  </a:lnTo>
                  <a:cubicBezTo>
                    <a:pt x="0" y="345"/>
                    <a:pt x="14" y="287"/>
                    <a:pt x="33" y="237"/>
                  </a:cubicBezTo>
                  <a:lnTo>
                    <a:pt x="33" y="237"/>
                  </a:lnTo>
                  <a:cubicBezTo>
                    <a:pt x="47" y="202"/>
                    <a:pt x="76" y="172"/>
                    <a:pt x="102" y="142"/>
                  </a:cubicBezTo>
                  <a:lnTo>
                    <a:pt x="102" y="142"/>
                  </a:lnTo>
                  <a:cubicBezTo>
                    <a:pt x="142" y="95"/>
                    <a:pt x="184" y="51"/>
                    <a:pt x="231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3" name="Freeform 430">
              <a:extLst>
                <a:ext uri="{FF2B5EF4-FFF2-40B4-BE49-F238E27FC236}">
                  <a16:creationId xmlns:a16="http://schemas.microsoft.com/office/drawing/2014/main" xmlns="" id="{78C996CA-B0B5-1B4C-8B43-8EEAAE347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146" y="391510"/>
              <a:ext cx="145464" cy="194241"/>
            </a:xfrm>
            <a:custGeom>
              <a:avLst/>
              <a:gdLst>
                <a:gd name="T0" fmla="*/ 335 w 336"/>
                <a:gd name="T1" fmla="*/ 437 h 447"/>
                <a:gd name="T2" fmla="*/ 335 w 336"/>
                <a:gd name="T3" fmla="*/ 437 h 447"/>
                <a:gd name="T4" fmla="*/ 106 w 336"/>
                <a:gd name="T5" fmla="*/ 257 h 447"/>
                <a:gd name="T6" fmla="*/ 106 w 336"/>
                <a:gd name="T7" fmla="*/ 257 h 447"/>
                <a:gd name="T8" fmla="*/ 29 w 336"/>
                <a:gd name="T9" fmla="*/ 45 h 447"/>
                <a:gd name="T10" fmla="*/ 29 w 336"/>
                <a:gd name="T11" fmla="*/ 45 h 447"/>
                <a:gd name="T12" fmla="*/ 97 w 336"/>
                <a:gd name="T13" fmla="*/ 17 h 447"/>
                <a:gd name="T14" fmla="*/ 97 w 336"/>
                <a:gd name="T15" fmla="*/ 17 h 447"/>
                <a:gd name="T16" fmla="*/ 130 w 336"/>
                <a:gd name="T17" fmla="*/ 41 h 447"/>
                <a:gd name="T18" fmla="*/ 130 w 336"/>
                <a:gd name="T19" fmla="*/ 41 h 447"/>
                <a:gd name="T20" fmla="*/ 334 w 336"/>
                <a:gd name="T21" fmla="*/ 439 h 447"/>
                <a:gd name="T22" fmla="*/ 334 w 336"/>
                <a:gd name="T23" fmla="*/ 439 h 447"/>
                <a:gd name="T24" fmla="*/ 335 w 336"/>
                <a:gd name="T25" fmla="*/ 43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447">
                  <a:moveTo>
                    <a:pt x="335" y="437"/>
                  </a:moveTo>
                  <a:lnTo>
                    <a:pt x="335" y="437"/>
                  </a:lnTo>
                  <a:cubicBezTo>
                    <a:pt x="261" y="378"/>
                    <a:pt x="184" y="317"/>
                    <a:pt x="106" y="257"/>
                  </a:cubicBezTo>
                  <a:lnTo>
                    <a:pt x="106" y="257"/>
                  </a:lnTo>
                  <a:cubicBezTo>
                    <a:pt x="24" y="193"/>
                    <a:pt x="0" y="126"/>
                    <a:pt x="29" y="45"/>
                  </a:cubicBezTo>
                  <a:lnTo>
                    <a:pt x="29" y="45"/>
                  </a:lnTo>
                  <a:cubicBezTo>
                    <a:pt x="43" y="5"/>
                    <a:pt x="64" y="0"/>
                    <a:pt x="97" y="17"/>
                  </a:cubicBezTo>
                  <a:lnTo>
                    <a:pt x="97" y="17"/>
                  </a:lnTo>
                  <a:cubicBezTo>
                    <a:pt x="109" y="24"/>
                    <a:pt x="122" y="31"/>
                    <a:pt x="130" y="41"/>
                  </a:cubicBezTo>
                  <a:lnTo>
                    <a:pt x="130" y="41"/>
                  </a:lnTo>
                  <a:cubicBezTo>
                    <a:pt x="227" y="159"/>
                    <a:pt x="294" y="292"/>
                    <a:pt x="334" y="439"/>
                  </a:cubicBezTo>
                  <a:lnTo>
                    <a:pt x="334" y="439"/>
                  </a:lnTo>
                  <a:cubicBezTo>
                    <a:pt x="335" y="442"/>
                    <a:pt x="332" y="446"/>
                    <a:pt x="335" y="43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4" name="Freeform 431">
              <a:extLst>
                <a:ext uri="{FF2B5EF4-FFF2-40B4-BE49-F238E27FC236}">
                  <a16:creationId xmlns:a16="http://schemas.microsoft.com/office/drawing/2014/main" xmlns="" id="{EBC384A5-B48C-0644-88EF-E1D9ECC67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870" y="690286"/>
              <a:ext cx="182065" cy="152015"/>
            </a:xfrm>
            <a:custGeom>
              <a:avLst/>
              <a:gdLst>
                <a:gd name="T0" fmla="*/ 0 w 419"/>
                <a:gd name="T1" fmla="*/ 316 h 347"/>
                <a:gd name="T2" fmla="*/ 0 w 419"/>
                <a:gd name="T3" fmla="*/ 316 h 347"/>
                <a:gd name="T4" fmla="*/ 418 w 419"/>
                <a:gd name="T5" fmla="*/ 31 h 347"/>
                <a:gd name="T6" fmla="*/ 418 w 419"/>
                <a:gd name="T7" fmla="*/ 31 h 347"/>
                <a:gd name="T8" fmla="*/ 229 w 419"/>
                <a:gd name="T9" fmla="*/ 232 h 347"/>
                <a:gd name="T10" fmla="*/ 229 w 419"/>
                <a:gd name="T11" fmla="*/ 232 h 347"/>
                <a:gd name="T12" fmla="*/ 0 w 419"/>
                <a:gd name="T13" fmla="*/ 31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347">
                  <a:moveTo>
                    <a:pt x="0" y="316"/>
                  </a:moveTo>
                  <a:lnTo>
                    <a:pt x="0" y="316"/>
                  </a:lnTo>
                  <a:cubicBezTo>
                    <a:pt x="43" y="146"/>
                    <a:pt x="262" y="0"/>
                    <a:pt x="418" y="31"/>
                  </a:cubicBezTo>
                  <a:lnTo>
                    <a:pt x="418" y="31"/>
                  </a:lnTo>
                  <a:cubicBezTo>
                    <a:pt x="357" y="96"/>
                    <a:pt x="291" y="162"/>
                    <a:pt x="229" y="232"/>
                  </a:cubicBezTo>
                  <a:lnTo>
                    <a:pt x="229" y="232"/>
                  </a:lnTo>
                  <a:cubicBezTo>
                    <a:pt x="149" y="319"/>
                    <a:pt x="78" y="346"/>
                    <a:pt x="0" y="31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5" name="Freeform 432">
              <a:extLst>
                <a:ext uri="{FF2B5EF4-FFF2-40B4-BE49-F238E27FC236}">
                  <a16:creationId xmlns:a16="http://schemas.microsoft.com/office/drawing/2014/main" xmlns="" id="{944F2BB8-F904-8C42-A694-72569EFD9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5878" y="699560"/>
              <a:ext cx="234620" cy="128556"/>
            </a:xfrm>
            <a:custGeom>
              <a:avLst/>
              <a:gdLst>
                <a:gd name="T0" fmla="*/ 535 w 536"/>
                <a:gd name="T1" fmla="*/ 0 h 297"/>
                <a:gd name="T2" fmla="*/ 535 w 536"/>
                <a:gd name="T3" fmla="*/ 0 h 297"/>
                <a:gd name="T4" fmla="*/ 149 w 536"/>
                <a:gd name="T5" fmla="*/ 287 h 297"/>
                <a:gd name="T6" fmla="*/ 149 w 536"/>
                <a:gd name="T7" fmla="*/ 287 h 297"/>
                <a:gd name="T8" fmla="*/ 20 w 536"/>
                <a:gd name="T9" fmla="*/ 271 h 297"/>
                <a:gd name="T10" fmla="*/ 20 w 536"/>
                <a:gd name="T11" fmla="*/ 271 h 297"/>
                <a:gd name="T12" fmla="*/ 96 w 536"/>
                <a:gd name="T13" fmla="*/ 167 h 297"/>
                <a:gd name="T14" fmla="*/ 96 w 536"/>
                <a:gd name="T15" fmla="*/ 167 h 297"/>
                <a:gd name="T16" fmla="*/ 142 w 536"/>
                <a:gd name="T17" fmla="*/ 151 h 297"/>
                <a:gd name="T18" fmla="*/ 142 w 536"/>
                <a:gd name="T19" fmla="*/ 151 h 297"/>
                <a:gd name="T20" fmla="*/ 535 w 536"/>
                <a:gd name="T2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6" h="297">
                  <a:moveTo>
                    <a:pt x="535" y="0"/>
                  </a:moveTo>
                  <a:lnTo>
                    <a:pt x="535" y="0"/>
                  </a:lnTo>
                  <a:cubicBezTo>
                    <a:pt x="429" y="129"/>
                    <a:pt x="318" y="250"/>
                    <a:pt x="149" y="287"/>
                  </a:cubicBezTo>
                  <a:lnTo>
                    <a:pt x="149" y="287"/>
                  </a:lnTo>
                  <a:cubicBezTo>
                    <a:pt x="107" y="296"/>
                    <a:pt x="27" y="291"/>
                    <a:pt x="20" y="271"/>
                  </a:cubicBezTo>
                  <a:lnTo>
                    <a:pt x="20" y="271"/>
                  </a:lnTo>
                  <a:cubicBezTo>
                    <a:pt x="0" y="220"/>
                    <a:pt x="58" y="193"/>
                    <a:pt x="96" y="167"/>
                  </a:cubicBezTo>
                  <a:lnTo>
                    <a:pt x="96" y="167"/>
                  </a:lnTo>
                  <a:cubicBezTo>
                    <a:pt x="109" y="158"/>
                    <a:pt x="126" y="154"/>
                    <a:pt x="142" y="151"/>
                  </a:cubicBezTo>
                  <a:lnTo>
                    <a:pt x="142" y="151"/>
                  </a:lnTo>
                  <a:cubicBezTo>
                    <a:pt x="285" y="133"/>
                    <a:pt x="414" y="76"/>
                    <a:pt x="535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6" name="Freeform 433">
              <a:extLst>
                <a:ext uri="{FF2B5EF4-FFF2-40B4-BE49-F238E27FC236}">
                  <a16:creationId xmlns:a16="http://schemas.microsoft.com/office/drawing/2014/main" xmlns="" id="{5F436285-D22B-9049-BD77-41C9E66F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735" y="701583"/>
              <a:ext cx="137018" cy="154830"/>
            </a:xfrm>
            <a:custGeom>
              <a:avLst/>
              <a:gdLst>
                <a:gd name="T0" fmla="*/ 311 w 312"/>
                <a:gd name="T1" fmla="*/ 0 h 359"/>
                <a:gd name="T2" fmla="*/ 311 w 312"/>
                <a:gd name="T3" fmla="*/ 0 h 359"/>
                <a:gd name="T4" fmla="*/ 125 w 312"/>
                <a:gd name="T5" fmla="*/ 319 h 359"/>
                <a:gd name="T6" fmla="*/ 125 w 312"/>
                <a:gd name="T7" fmla="*/ 319 h 359"/>
                <a:gd name="T8" fmla="*/ 29 w 312"/>
                <a:gd name="T9" fmla="*/ 346 h 359"/>
                <a:gd name="T10" fmla="*/ 29 w 312"/>
                <a:gd name="T11" fmla="*/ 346 h 359"/>
                <a:gd name="T12" fmla="*/ 52 w 312"/>
                <a:gd name="T13" fmla="*/ 250 h 359"/>
                <a:gd name="T14" fmla="*/ 52 w 312"/>
                <a:gd name="T15" fmla="*/ 250 h 359"/>
                <a:gd name="T16" fmla="*/ 79 w 312"/>
                <a:gd name="T17" fmla="*/ 225 h 359"/>
                <a:gd name="T18" fmla="*/ 79 w 312"/>
                <a:gd name="T19" fmla="*/ 225 h 359"/>
                <a:gd name="T20" fmla="*/ 311 w 312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359">
                  <a:moveTo>
                    <a:pt x="311" y="0"/>
                  </a:moveTo>
                  <a:lnTo>
                    <a:pt x="311" y="0"/>
                  </a:lnTo>
                  <a:cubicBezTo>
                    <a:pt x="275" y="122"/>
                    <a:pt x="233" y="242"/>
                    <a:pt x="125" y="319"/>
                  </a:cubicBezTo>
                  <a:lnTo>
                    <a:pt x="125" y="319"/>
                  </a:lnTo>
                  <a:cubicBezTo>
                    <a:pt x="98" y="338"/>
                    <a:pt x="40" y="358"/>
                    <a:pt x="29" y="346"/>
                  </a:cubicBezTo>
                  <a:lnTo>
                    <a:pt x="29" y="346"/>
                  </a:lnTo>
                  <a:cubicBezTo>
                    <a:pt x="0" y="316"/>
                    <a:pt x="33" y="280"/>
                    <a:pt x="52" y="250"/>
                  </a:cubicBezTo>
                  <a:lnTo>
                    <a:pt x="52" y="250"/>
                  </a:lnTo>
                  <a:cubicBezTo>
                    <a:pt x="58" y="240"/>
                    <a:pt x="69" y="231"/>
                    <a:pt x="79" y="225"/>
                  </a:cubicBezTo>
                  <a:lnTo>
                    <a:pt x="79" y="225"/>
                  </a:lnTo>
                  <a:cubicBezTo>
                    <a:pt x="174" y="169"/>
                    <a:pt x="249" y="90"/>
                    <a:pt x="311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7" name="Freeform 434">
              <a:extLst>
                <a:ext uri="{FF2B5EF4-FFF2-40B4-BE49-F238E27FC236}">
                  <a16:creationId xmlns:a16="http://schemas.microsoft.com/office/drawing/2014/main" xmlns="" id="{994C1780-0BE1-9F4F-B954-CBA3E1AD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894" y="773975"/>
              <a:ext cx="84463" cy="197994"/>
            </a:xfrm>
            <a:custGeom>
              <a:avLst/>
              <a:gdLst>
                <a:gd name="T0" fmla="*/ 17 w 195"/>
                <a:gd name="T1" fmla="*/ 0 h 455"/>
                <a:gd name="T2" fmla="*/ 17 w 195"/>
                <a:gd name="T3" fmla="*/ 0 h 455"/>
                <a:gd name="T4" fmla="*/ 189 w 195"/>
                <a:gd name="T5" fmla="*/ 342 h 455"/>
                <a:gd name="T6" fmla="*/ 189 w 195"/>
                <a:gd name="T7" fmla="*/ 342 h 455"/>
                <a:gd name="T8" fmla="*/ 182 w 195"/>
                <a:gd name="T9" fmla="*/ 416 h 455"/>
                <a:gd name="T10" fmla="*/ 182 w 195"/>
                <a:gd name="T11" fmla="*/ 416 h 455"/>
                <a:gd name="T12" fmla="*/ 126 w 195"/>
                <a:gd name="T13" fmla="*/ 454 h 455"/>
                <a:gd name="T14" fmla="*/ 126 w 195"/>
                <a:gd name="T15" fmla="*/ 454 h 455"/>
                <a:gd name="T16" fmla="*/ 86 w 195"/>
                <a:gd name="T17" fmla="*/ 410 h 455"/>
                <a:gd name="T18" fmla="*/ 86 w 195"/>
                <a:gd name="T19" fmla="*/ 410 h 455"/>
                <a:gd name="T20" fmla="*/ 0 w 195"/>
                <a:gd name="T21" fmla="*/ 7 h 455"/>
                <a:gd name="T22" fmla="*/ 0 w 195"/>
                <a:gd name="T23" fmla="*/ 7 h 455"/>
                <a:gd name="T24" fmla="*/ 17 w 195"/>
                <a:gd name="T25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5" h="455">
                  <a:moveTo>
                    <a:pt x="17" y="0"/>
                  </a:moveTo>
                  <a:lnTo>
                    <a:pt x="17" y="0"/>
                  </a:lnTo>
                  <a:cubicBezTo>
                    <a:pt x="86" y="108"/>
                    <a:pt x="165" y="211"/>
                    <a:pt x="189" y="342"/>
                  </a:cubicBezTo>
                  <a:lnTo>
                    <a:pt x="189" y="342"/>
                  </a:lnTo>
                  <a:cubicBezTo>
                    <a:pt x="194" y="365"/>
                    <a:pt x="193" y="395"/>
                    <a:pt x="182" y="416"/>
                  </a:cubicBezTo>
                  <a:lnTo>
                    <a:pt x="182" y="416"/>
                  </a:lnTo>
                  <a:cubicBezTo>
                    <a:pt x="172" y="434"/>
                    <a:pt x="146" y="452"/>
                    <a:pt x="126" y="454"/>
                  </a:cubicBezTo>
                  <a:lnTo>
                    <a:pt x="126" y="454"/>
                  </a:lnTo>
                  <a:cubicBezTo>
                    <a:pt x="114" y="454"/>
                    <a:pt x="90" y="428"/>
                    <a:pt x="86" y="410"/>
                  </a:cubicBezTo>
                  <a:lnTo>
                    <a:pt x="86" y="410"/>
                  </a:lnTo>
                  <a:cubicBezTo>
                    <a:pt x="55" y="276"/>
                    <a:pt x="28" y="142"/>
                    <a:pt x="0" y="7"/>
                  </a:cubicBezTo>
                  <a:lnTo>
                    <a:pt x="0" y="7"/>
                  </a:lnTo>
                  <a:cubicBezTo>
                    <a:pt x="5" y="5"/>
                    <a:pt x="11" y="2"/>
                    <a:pt x="17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8" name="Freeform 435">
              <a:extLst>
                <a:ext uri="{FF2B5EF4-FFF2-40B4-BE49-F238E27FC236}">
                  <a16:creationId xmlns:a16="http://schemas.microsoft.com/office/drawing/2014/main" xmlns="" id="{F63BCF07-8B7E-C441-9A07-797AA6473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682" y="456717"/>
              <a:ext cx="199896" cy="103220"/>
            </a:xfrm>
            <a:custGeom>
              <a:avLst/>
              <a:gdLst>
                <a:gd name="T0" fmla="*/ 459 w 460"/>
                <a:gd name="T1" fmla="*/ 239 h 240"/>
                <a:gd name="T2" fmla="*/ 459 w 460"/>
                <a:gd name="T3" fmla="*/ 239 h 240"/>
                <a:gd name="T4" fmla="*/ 144 w 460"/>
                <a:gd name="T5" fmla="*/ 147 h 240"/>
                <a:gd name="T6" fmla="*/ 144 w 460"/>
                <a:gd name="T7" fmla="*/ 147 h 240"/>
                <a:gd name="T8" fmla="*/ 29 w 460"/>
                <a:gd name="T9" fmla="*/ 67 h 240"/>
                <a:gd name="T10" fmla="*/ 29 w 460"/>
                <a:gd name="T11" fmla="*/ 67 h 240"/>
                <a:gd name="T12" fmla="*/ 60 w 460"/>
                <a:gd name="T13" fmla="*/ 2 h 240"/>
                <a:gd name="T14" fmla="*/ 60 w 460"/>
                <a:gd name="T15" fmla="*/ 2 h 240"/>
                <a:gd name="T16" fmla="*/ 101 w 460"/>
                <a:gd name="T17" fmla="*/ 5 h 240"/>
                <a:gd name="T18" fmla="*/ 101 w 460"/>
                <a:gd name="T19" fmla="*/ 5 h 240"/>
                <a:gd name="T20" fmla="*/ 459 w 460"/>
                <a:gd name="T21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40">
                  <a:moveTo>
                    <a:pt x="459" y="239"/>
                  </a:moveTo>
                  <a:lnTo>
                    <a:pt x="459" y="239"/>
                  </a:lnTo>
                  <a:cubicBezTo>
                    <a:pt x="346" y="207"/>
                    <a:pt x="243" y="182"/>
                    <a:pt x="144" y="147"/>
                  </a:cubicBezTo>
                  <a:lnTo>
                    <a:pt x="144" y="147"/>
                  </a:lnTo>
                  <a:cubicBezTo>
                    <a:pt x="101" y="131"/>
                    <a:pt x="60" y="100"/>
                    <a:pt x="29" y="67"/>
                  </a:cubicBezTo>
                  <a:lnTo>
                    <a:pt x="29" y="67"/>
                  </a:lnTo>
                  <a:cubicBezTo>
                    <a:pt x="0" y="36"/>
                    <a:pt x="16" y="8"/>
                    <a:pt x="60" y="2"/>
                  </a:cubicBezTo>
                  <a:lnTo>
                    <a:pt x="60" y="2"/>
                  </a:lnTo>
                  <a:cubicBezTo>
                    <a:pt x="74" y="0"/>
                    <a:pt x="89" y="0"/>
                    <a:pt x="101" y="5"/>
                  </a:cubicBezTo>
                  <a:lnTo>
                    <a:pt x="101" y="5"/>
                  </a:lnTo>
                  <a:cubicBezTo>
                    <a:pt x="238" y="52"/>
                    <a:pt x="353" y="131"/>
                    <a:pt x="459" y="23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9" name="Freeform 436">
              <a:extLst>
                <a:ext uri="{FF2B5EF4-FFF2-40B4-BE49-F238E27FC236}">
                  <a16:creationId xmlns:a16="http://schemas.microsoft.com/office/drawing/2014/main" xmlns="" id="{6CB04115-428F-504C-80C1-17DECBFE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130" y="75699"/>
              <a:ext cx="226173" cy="53486"/>
            </a:xfrm>
            <a:custGeom>
              <a:avLst/>
              <a:gdLst>
                <a:gd name="T0" fmla="*/ 521 w 522"/>
                <a:gd name="T1" fmla="*/ 122 h 123"/>
                <a:gd name="T2" fmla="*/ 521 w 522"/>
                <a:gd name="T3" fmla="*/ 122 h 123"/>
                <a:gd name="T4" fmla="*/ 56 w 522"/>
                <a:gd name="T5" fmla="*/ 118 h 123"/>
                <a:gd name="T6" fmla="*/ 56 w 522"/>
                <a:gd name="T7" fmla="*/ 118 h 123"/>
                <a:gd name="T8" fmla="*/ 3 w 522"/>
                <a:gd name="T9" fmla="*/ 54 h 123"/>
                <a:gd name="T10" fmla="*/ 3 w 522"/>
                <a:gd name="T11" fmla="*/ 54 h 123"/>
                <a:gd name="T12" fmla="*/ 53 w 522"/>
                <a:gd name="T13" fmla="*/ 9 h 123"/>
                <a:gd name="T14" fmla="*/ 53 w 522"/>
                <a:gd name="T15" fmla="*/ 9 h 123"/>
                <a:gd name="T16" fmla="*/ 521 w 522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2" h="123">
                  <a:moveTo>
                    <a:pt x="521" y="122"/>
                  </a:moveTo>
                  <a:lnTo>
                    <a:pt x="521" y="122"/>
                  </a:lnTo>
                  <a:cubicBezTo>
                    <a:pt x="367" y="121"/>
                    <a:pt x="212" y="119"/>
                    <a:pt x="56" y="118"/>
                  </a:cubicBezTo>
                  <a:lnTo>
                    <a:pt x="56" y="118"/>
                  </a:lnTo>
                  <a:cubicBezTo>
                    <a:pt x="12" y="118"/>
                    <a:pt x="6" y="88"/>
                    <a:pt x="3" y="54"/>
                  </a:cubicBezTo>
                  <a:lnTo>
                    <a:pt x="3" y="54"/>
                  </a:lnTo>
                  <a:cubicBezTo>
                    <a:pt x="0" y="16"/>
                    <a:pt x="24" y="11"/>
                    <a:pt x="53" y="9"/>
                  </a:cubicBezTo>
                  <a:lnTo>
                    <a:pt x="53" y="9"/>
                  </a:lnTo>
                  <a:cubicBezTo>
                    <a:pt x="221" y="0"/>
                    <a:pt x="367" y="78"/>
                    <a:pt x="521" y="122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0" name="Freeform 437">
              <a:extLst>
                <a:ext uri="{FF2B5EF4-FFF2-40B4-BE49-F238E27FC236}">
                  <a16:creationId xmlns:a16="http://schemas.microsoft.com/office/drawing/2014/main" xmlns="" id="{14F4B13F-CB90-AF4C-A289-609CC598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3904" y="134902"/>
              <a:ext cx="189573" cy="47857"/>
            </a:xfrm>
            <a:custGeom>
              <a:avLst/>
              <a:gdLst>
                <a:gd name="T0" fmla="*/ 430 w 436"/>
                <a:gd name="T1" fmla="*/ 87 h 110"/>
                <a:gd name="T2" fmla="*/ 430 w 436"/>
                <a:gd name="T3" fmla="*/ 87 h 110"/>
                <a:gd name="T4" fmla="*/ 60 w 436"/>
                <a:gd name="T5" fmla="*/ 109 h 110"/>
                <a:gd name="T6" fmla="*/ 60 w 436"/>
                <a:gd name="T7" fmla="*/ 109 h 110"/>
                <a:gd name="T8" fmla="*/ 0 w 436"/>
                <a:gd name="T9" fmla="*/ 64 h 110"/>
                <a:gd name="T10" fmla="*/ 0 w 436"/>
                <a:gd name="T11" fmla="*/ 64 h 110"/>
                <a:gd name="T12" fmla="*/ 45 w 436"/>
                <a:gd name="T13" fmla="*/ 13 h 110"/>
                <a:gd name="T14" fmla="*/ 45 w 436"/>
                <a:gd name="T15" fmla="*/ 13 h 110"/>
                <a:gd name="T16" fmla="*/ 109 w 436"/>
                <a:gd name="T17" fmla="*/ 3 h 110"/>
                <a:gd name="T18" fmla="*/ 109 w 436"/>
                <a:gd name="T19" fmla="*/ 3 h 110"/>
                <a:gd name="T20" fmla="*/ 435 w 436"/>
                <a:gd name="T21" fmla="*/ 43 h 110"/>
                <a:gd name="T22" fmla="*/ 435 w 436"/>
                <a:gd name="T23" fmla="*/ 43 h 110"/>
                <a:gd name="T24" fmla="*/ 430 w 436"/>
                <a:gd name="T25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110">
                  <a:moveTo>
                    <a:pt x="430" y="87"/>
                  </a:moveTo>
                  <a:lnTo>
                    <a:pt x="430" y="87"/>
                  </a:lnTo>
                  <a:cubicBezTo>
                    <a:pt x="306" y="94"/>
                    <a:pt x="184" y="105"/>
                    <a:pt x="60" y="109"/>
                  </a:cubicBezTo>
                  <a:lnTo>
                    <a:pt x="60" y="109"/>
                  </a:lnTo>
                  <a:cubicBezTo>
                    <a:pt x="41" y="109"/>
                    <a:pt x="20" y="80"/>
                    <a:pt x="0" y="64"/>
                  </a:cubicBezTo>
                  <a:lnTo>
                    <a:pt x="0" y="64"/>
                  </a:lnTo>
                  <a:cubicBezTo>
                    <a:pt x="15" y="47"/>
                    <a:pt x="27" y="25"/>
                    <a:pt x="45" y="13"/>
                  </a:cubicBezTo>
                  <a:lnTo>
                    <a:pt x="45" y="13"/>
                  </a:lnTo>
                  <a:cubicBezTo>
                    <a:pt x="63" y="3"/>
                    <a:pt x="88" y="0"/>
                    <a:pt x="109" y="3"/>
                  </a:cubicBezTo>
                  <a:lnTo>
                    <a:pt x="109" y="3"/>
                  </a:lnTo>
                  <a:cubicBezTo>
                    <a:pt x="218" y="15"/>
                    <a:pt x="326" y="29"/>
                    <a:pt x="435" y="43"/>
                  </a:cubicBezTo>
                  <a:lnTo>
                    <a:pt x="435" y="43"/>
                  </a:lnTo>
                  <a:cubicBezTo>
                    <a:pt x="433" y="57"/>
                    <a:pt x="431" y="72"/>
                    <a:pt x="430" y="8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1" name="Freeform 438">
              <a:extLst>
                <a:ext uri="{FF2B5EF4-FFF2-40B4-BE49-F238E27FC236}">
                  <a16:creationId xmlns:a16="http://schemas.microsoft.com/office/drawing/2014/main" xmlns="" id="{B0E5EAC7-68F7-1C4B-96B3-474D54762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171" y="524832"/>
              <a:ext cx="149218" cy="161398"/>
            </a:xfrm>
            <a:custGeom>
              <a:avLst/>
              <a:gdLst>
                <a:gd name="T0" fmla="*/ 61 w 345"/>
                <a:gd name="T1" fmla="*/ 369 h 370"/>
                <a:gd name="T2" fmla="*/ 61 w 345"/>
                <a:gd name="T3" fmla="*/ 369 h 370"/>
                <a:gd name="T4" fmla="*/ 344 w 345"/>
                <a:gd name="T5" fmla="*/ 0 h 370"/>
                <a:gd name="T6" fmla="*/ 344 w 345"/>
                <a:gd name="T7" fmla="*/ 0 h 370"/>
                <a:gd name="T8" fmla="*/ 146 w 345"/>
                <a:gd name="T9" fmla="*/ 277 h 370"/>
                <a:gd name="T10" fmla="*/ 146 w 345"/>
                <a:gd name="T11" fmla="*/ 277 h 370"/>
                <a:gd name="T12" fmla="*/ 61 w 345"/>
                <a:gd name="T13" fmla="*/ 36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370">
                  <a:moveTo>
                    <a:pt x="61" y="369"/>
                  </a:moveTo>
                  <a:lnTo>
                    <a:pt x="61" y="369"/>
                  </a:lnTo>
                  <a:cubicBezTo>
                    <a:pt x="0" y="237"/>
                    <a:pt x="163" y="15"/>
                    <a:pt x="344" y="0"/>
                  </a:cubicBezTo>
                  <a:lnTo>
                    <a:pt x="344" y="0"/>
                  </a:lnTo>
                  <a:cubicBezTo>
                    <a:pt x="214" y="58"/>
                    <a:pt x="160" y="154"/>
                    <a:pt x="146" y="277"/>
                  </a:cubicBezTo>
                  <a:lnTo>
                    <a:pt x="146" y="277"/>
                  </a:lnTo>
                  <a:cubicBezTo>
                    <a:pt x="140" y="322"/>
                    <a:pt x="118" y="360"/>
                    <a:pt x="61" y="36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2" name="Freeform 439">
              <a:extLst>
                <a:ext uri="{FF2B5EF4-FFF2-40B4-BE49-F238E27FC236}">
                  <a16:creationId xmlns:a16="http://schemas.microsoft.com/office/drawing/2014/main" xmlns="" id="{F6B165E2-63AA-AE4A-9037-7BBD10B7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236" y="747105"/>
              <a:ext cx="113556" cy="163275"/>
            </a:xfrm>
            <a:custGeom>
              <a:avLst/>
              <a:gdLst>
                <a:gd name="T0" fmla="*/ 0 w 260"/>
                <a:gd name="T1" fmla="*/ 0 h 376"/>
                <a:gd name="T2" fmla="*/ 0 w 260"/>
                <a:gd name="T3" fmla="*/ 0 h 376"/>
                <a:gd name="T4" fmla="*/ 254 w 260"/>
                <a:gd name="T5" fmla="*/ 323 h 376"/>
                <a:gd name="T6" fmla="*/ 254 w 260"/>
                <a:gd name="T7" fmla="*/ 323 h 376"/>
                <a:gd name="T8" fmla="*/ 244 w 260"/>
                <a:gd name="T9" fmla="*/ 375 h 376"/>
                <a:gd name="T10" fmla="*/ 244 w 260"/>
                <a:gd name="T11" fmla="*/ 375 h 376"/>
                <a:gd name="T12" fmla="*/ 193 w 260"/>
                <a:gd name="T13" fmla="*/ 361 h 376"/>
                <a:gd name="T14" fmla="*/ 193 w 260"/>
                <a:gd name="T15" fmla="*/ 361 h 376"/>
                <a:gd name="T16" fmla="*/ 154 w 260"/>
                <a:gd name="T17" fmla="*/ 317 h 376"/>
                <a:gd name="T18" fmla="*/ 154 w 260"/>
                <a:gd name="T19" fmla="*/ 317 h 376"/>
                <a:gd name="T20" fmla="*/ 0 w 260"/>
                <a:gd name="T2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76">
                  <a:moveTo>
                    <a:pt x="0" y="0"/>
                  </a:moveTo>
                  <a:lnTo>
                    <a:pt x="0" y="0"/>
                  </a:lnTo>
                  <a:cubicBezTo>
                    <a:pt x="85" y="107"/>
                    <a:pt x="203" y="188"/>
                    <a:pt x="254" y="323"/>
                  </a:cubicBezTo>
                  <a:lnTo>
                    <a:pt x="254" y="323"/>
                  </a:lnTo>
                  <a:cubicBezTo>
                    <a:pt x="259" y="337"/>
                    <a:pt x="248" y="357"/>
                    <a:pt x="244" y="375"/>
                  </a:cubicBezTo>
                  <a:lnTo>
                    <a:pt x="244" y="375"/>
                  </a:lnTo>
                  <a:cubicBezTo>
                    <a:pt x="227" y="371"/>
                    <a:pt x="207" y="370"/>
                    <a:pt x="193" y="361"/>
                  </a:cubicBezTo>
                  <a:lnTo>
                    <a:pt x="193" y="361"/>
                  </a:lnTo>
                  <a:cubicBezTo>
                    <a:pt x="177" y="350"/>
                    <a:pt x="162" y="334"/>
                    <a:pt x="154" y="317"/>
                  </a:cubicBezTo>
                  <a:lnTo>
                    <a:pt x="154" y="317"/>
                  </a:lnTo>
                  <a:cubicBezTo>
                    <a:pt x="102" y="212"/>
                    <a:pt x="51" y="106"/>
                    <a:pt x="0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3" name="Freeform 440">
              <a:extLst>
                <a:ext uri="{FF2B5EF4-FFF2-40B4-BE49-F238E27FC236}">
                  <a16:creationId xmlns:a16="http://schemas.microsoft.com/office/drawing/2014/main" xmlns="" id="{F5B80302-5E52-DD47-9993-861A4995C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556" y="774126"/>
              <a:ext cx="60063" cy="179227"/>
            </a:xfrm>
            <a:custGeom>
              <a:avLst/>
              <a:gdLst>
                <a:gd name="T0" fmla="*/ 44 w 135"/>
                <a:gd name="T1" fmla="*/ 1 h 409"/>
                <a:gd name="T2" fmla="*/ 44 w 135"/>
                <a:gd name="T3" fmla="*/ 1 h 409"/>
                <a:gd name="T4" fmla="*/ 67 w 135"/>
                <a:gd name="T5" fmla="*/ 402 h 409"/>
                <a:gd name="T6" fmla="*/ 67 w 135"/>
                <a:gd name="T7" fmla="*/ 402 h 409"/>
                <a:gd name="T8" fmla="*/ 42 w 135"/>
                <a:gd name="T9" fmla="*/ 408 h 409"/>
                <a:gd name="T10" fmla="*/ 42 w 135"/>
                <a:gd name="T11" fmla="*/ 408 h 409"/>
                <a:gd name="T12" fmla="*/ 2 w 135"/>
                <a:gd name="T13" fmla="*/ 324 h 409"/>
                <a:gd name="T14" fmla="*/ 2 w 135"/>
                <a:gd name="T15" fmla="*/ 324 h 409"/>
                <a:gd name="T16" fmla="*/ 26 w 135"/>
                <a:gd name="T17" fmla="*/ 0 h 409"/>
                <a:gd name="T18" fmla="*/ 26 w 135"/>
                <a:gd name="T19" fmla="*/ 0 h 409"/>
                <a:gd name="T20" fmla="*/ 44 w 135"/>
                <a:gd name="T21" fmla="*/ 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409">
                  <a:moveTo>
                    <a:pt x="44" y="1"/>
                  </a:moveTo>
                  <a:lnTo>
                    <a:pt x="44" y="1"/>
                  </a:lnTo>
                  <a:cubicBezTo>
                    <a:pt x="42" y="135"/>
                    <a:pt x="134" y="265"/>
                    <a:pt x="67" y="402"/>
                  </a:cubicBezTo>
                  <a:lnTo>
                    <a:pt x="67" y="402"/>
                  </a:lnTo>
                  <a:cubicBezTo>
                    <a:pt x="58" y="404"/>
                    <a:pt x="50" y="406"/>
                    <a:pt x="42" y="408"/>
                  </a:cubicBezTo>
                  <a:lnTo>
                    <a:pt x="42" y="408"/>
                  </a:lnTo>
                  <a:cubicBezTo>
                    <a:pt x="28" y="380"/>
                    <a:pt x="0" y="352"/>
                    <a:pt x="2" y="324"/>
                  </a:cubicBezTo>
                  <a:lnTo>
                    <a:pt x="2" y="324"/>
                  </a:lnTo>
                  <a:cubicBezTo>
                    <a:pt x="4" y="216"/>
                    <a:pt x="17" y="108"/>
                    <a:pt x="26" y="0"/>
                  </a:cubicBezTo>
                  <a:lnTo>
                    <a:pt x="26" y="0"/>
                  </a:lnTo>
                  <a:cubicBezTo>
                    <a:pt x="32" y="0"/>
                    <a:pt x="38" y="0"/>
                    <a:pt x="44" y="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4" name="Freeform 441">
              <a:extLst>
                <a:ext uri="{FF2B5EF4-FFF2-40B4-BE49-F238E27FC236}">
                  <a16:creationId xmlns:a16="http://schemas.microsoft.com/office/drawing/2014/main" xmlns="" id="{8F980623-8952-F645-8115-E4622EC1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243" y="40737"/>
              <a:ext cx="162357" cy="66623"/>
            </a:xfrm>
            <a:custGeom>
              <a:avLst/>
              <a:gdLst>
                <a:gd name="T0" fmla="*/ 374 w 375"/>
                <a:gd name="T1" fmla="*/ 154 h 155"/>
                <a:gd name="T2" fmla="*/ 374 w 375"/>
                <a:gd name="T3" fmla="*/ 154 h 155"/>
                <a:gd name="T4" fmla="*/ 35 w 375"/>
                <a:gd name="T5" fmla="*/ 69 h 155"/>
                <a:gd name="T6" fmla="*/ 35 w 375"/>
                <a:gd name="T7" fmla="*/ 69 h 155"/>
                <a:gd name="T8" fmla="*/ 0 w 375"/>
                <a:gd name="T9" fmla="*/ 30 h 155"/>
                <a:gd name="T10" fmla="*/ 0 w 375"/>
                <a:gd name="T11" fmla="*/ 30 h 155"/>
                <a:gd name="T12" fmla="*/ 40 w 375"/>
                <a:gd name="T13" fmla="*/ 4 h 155"/>
                <a:gd name="T14" fmla="*/ 40 w 375"/>
                <a:gd name="T15" fmla="*/ 4 h 155"/>
                <a:gd name="T16" fmla="*/ 289 w 375"/>
                <a:gd name="T17" fmla="*/ 80 h 155"/>
                <a:gd name="T18" fmla="*/ 289 w 375"/>
                <a:gd name="T19" fmla="*/ 80 h 155"/>
                <a:gd name="T20" fmla="*/ 374 w 375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55">
                  <a:moveTo>
                    <a:pt x="374" y="154"/>
                  </a:moveTo>
                  <a:lnTo>
                    <a:pt x="374" y="154"/>
                  </a:lnTo>
                  <a:cubicBezTo>
                    <a:pt x="266" y="127"/>
                    <a:pt x="150" y="100"/>
                    <a:pt x="35" y="69"/>
                  </a:cubicBezTo>
                  <a:lnTo>
                    <a:pt x="35" y="69"/>
                  </a:lnTo>
                  <a:cubicBezTo>
                    <a:pt x="21" y="65"/>
                    <a:pt x="11" y="43"/>
                    <a:pt x="0" y="30"/>
                  </a:cubicBezTo>
                  <a:lnTo>
                    <a:pt x="0" y="30"/>
                  </a:lnTo>
                  <a:cubicBezTo>
                    <a:pt x="13" y="21"/>
                    <a:pt x="27" y="4"/>
                    <a:pt x="40" y="4"/>
                  </a:cubicBezTo>
                  <a:lnTo>
                    <a:pt x="40" y="4"/>
                  </a:lnTo>
                  <a:cubicBezTo>
                    <a:pt x="131" y="0"/>
                    <a:pt x="215" y="27"/>
                    <a:pt x="289" y="80"/>
                  </a:cubicBezTo>
                  <a:lnTo>
                    <a:pt x="289" y="80"/>
                  </a:lnTo>
                  <a:cubicBezTo>
                    <a:pt x="323" y="103"/>
                    <a:pt x="352" y="134"/>
                    <a:pt x="374" y="15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5" name="Freeform 442">
              <a:extLst>
                <a:ext uri="{FF2B5EF4-FFF2-40B4-BE49-F238E27FC236}">
                  <a16:creationId xmlns:a16="http://schemas.microsoft.com/office/drawing/2014/main" xmlns="" id="{EE1A55C5-0BC5-014F-BBDB-1292DE85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6424" y="1095291"/>
              <a:ext cx="75078" cy="146385"/>
            </a:xfrm>
            <a:custGeom>
              <a:avLst/>
              <a:gdLst>
                <a:gd name="T0" fmla="*/ 173 w 174"/>
                <a:gd name="T1" fmla="*/ 5 h 337"/>
                <a:gd name="T2" fmla="*/ 173 w 174"/>
                <a:gd name="T3" fmla="*/ 5 h 337"/>
                <a:gd name="T4" fmla="*/ 81 w 174"/>
                <a:gd name="T5" fmla="*/ 301 h 337"/>
                <a:gd name="T6" fmla="*/ 81 w 174"/>
                <a:gd name="T7" fmla="*/ 301 h 337"/>
                <a:gd name="T8" fmla="*/ 23 w 174"/>
                <a:gd name="T9" fmla="*/ 336 h 337"/>
                <a:gd name="T10" fmla="*/ 23 w 174"/>
                <a:gd name="T11" fmla="*/ 336 h 337"/>
                <a:gd name="T12" fmla="*/ 9 w 174"/>
                <a:gd name="T13" fmla="*/ 268 h 337"/>
                <a:gd name="T14" fmla="*/ 9 w 174"/>
                <a:gd name="T15" fmla="*/ 268 h 337"/>
                <a:gd name="T16" fmla="*/ 160 w 174"/>
                <a:gd name="T17" fmla="*/ 0 h 337"/>
                <a:gd name="T18" fmla="*/ 160 w 174"/>
                <a:gd name="T19" fmla="*/ 0 h 337"/>
                <a:gd name="T20" fmla="*/ 173 w 174"/>
                <a:gd name="T21" fmla="*/ 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337">
                  <a:moveTo>
                    <a:pt x="173" y="5"/>
                  </a:moveTo>
                  <a:lnTo>
                    <a:pt x="173" y="5"/>
                  </a:lnTo>
                  <a:cubicBezTo>
                    <a:pt x="143" y="104"/>
                    <a:pt x="115" y="203"/>
                    <a:pt x="81" y="301"/>
                  </a:cubicBezTo>
                  <a:lnTo>
                    <a:pt x="81" y="301"/>
                  </a:lnTo>
                  <a:cubicBezTo>
                    <a:pt x="76" y="317"/>
                    <a:pt x="43" y="325"/>
                    <a:pt x="23" y="336"/>
                  </a:cubicBezTo>
                  <a:lnTo>
                    <a:pt x="23" y="336"/>
                  </a:lnTo>
                  <a:cubicBezTo>
                    <a:pt x="18" y="313"/>
                    <a:pt x="0" y="284"/>
                    <a:pt x="9" y="268"/>
                  </a:cubicBezTo>
                  <a:lnTo>
                    <a:pt x="9" y="268"/>
                  </a:lnTo>
                  <a:cubicBezTo>
                    <a:pt x="56" y="177"/>
                    <a:pt x="109" y="89"/>
                    <a:pt x="160" y="0"/>
                  </a:cubicBezTo>
                  <a:lnTo>
                    <a:pt x="160" y="0"/>
                  </a:lnTo>
                  <a:cubicBezTo>
                    <a:pt x="164" y="2"/>
                    <a:pt x="168" y="4"/>
                    <a:pt x="173" y="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6" name="Freeform 443">
              <a:extLst>
                <a:ext uri="{FF2B5EF4-FFF2-40B4-BE49-F238E27FC236}">
                  <a16:creationId xmlns:a16="http://schemas.microsoft.com/office/drawing/2014/main" xmlns="" id="{3756B422-96D2-C742-B075-0D814C3B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571" y="1096180"/>
              <a:ext cx="42232" cy="136063"/>
            </a:xfrm>
            <a:custGeom>
              <a:avLst/>
              <a:gdLst>
                <a:gd name="T0" fmla="*/ 65 w 95"/>
                <a:gd name="T1" fmla="*/ 0 h 312"/>
                <a:gd name="T2" fmla="*/ 65 w 95"/>
                <a:gd name="T3" fmla="*/ 0 h 312"/>
                <a:gd name="T4" fmla="*/ 83 w 95"/>
                <a:gd name="T5" fmla="*/ 277 h 312"/>
                <a:gd name="T6" fmla="*/ 83 w 95"/>
                <a:gd name="T7" fmla="*/ 277 h 312"/>
                <a:gd name="T8" fmla="*/ 36 w 95"/>
                <a:gd name="T9" fmla="*/ 310 h 312"/>
                <a:gd name="T10" fmla="*/ 36 w 95"/>
                <a:gd name="T11" fmla="*/ 310 h 312"/>
                <a:gd name="T12" fmla="*/ 3 w 95"/>
                <a:gd name="T13" fmla="*/ 268 h 312"/>
                <a:gd name="T14" fmla="*/ 3 w 95"/>
                <a:gd name="T15" fmla="*/ 268 h 312"/>
                <a:gd name="T16" fmla="*/ 6 w 95"/>
                <a:gd name="T17" fmla="*/ 239 h 312"/>
                <a:gd name="T18" fmla="*/ 6 w 95"/>
                <a:gd name="T19" fmla="*/ 239 h 312"/>
                <a:gd name="T20" fmla="*/ 65 w 95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312">
                  <a:moveTo>
                    <a:pt x="65" y="0"/>
                  </a:moveTo>
                  <a:lnTo>
                    <a:pt x="65" y="0"/>
                  </a:lnTo>
                  <a:cubicBezTo>
                    <a:pt x="87" y="93"/>
                    <a:pt x="94" y="185"/>
                    <a:pt x="83" y="277"/>
                  </a:cubicBezTo>
                  <a:lnTo>
                    <a:pt x="83" y="277"/>
                  </a:lnTo>
                  <a:cubicBezTo>
                    <a:pt x="81" y="291"/>
                    <a:pt x="53" y="308"/>
                    <a:pt x="36" y="310"/>
                  </a:cubicBezTo>
                  <a:lnTo>
                    <a:pt x="36" y="310"/>
                  </a:lnTo>
                  <a:cubicBezTo>
                    <a:pt x="26" y="311"/>
                    <a:pt x="12" y="284"/>
                    <a:pt x="3" y="268"/>
                  </a:cubicBezTo>
                  <a:lnTo>
                    <a:pt x="3" y="268"/>
                  </a:lnTo>
                  <a:cubicBezTo>
                    <a:pt x="0" y="261"/>
                    <a:pt x="4" y="248"/>
                    <a:pt x="6" y="239"/>
                  </a:cubicBezTo>
                  <a:lnTo>
                    <a:pt x="6" y="239"/>
                  </a:lnTo>
                  <a:cubicBezTo>
                    <a:pt x="25" y="161"/>
                    <a:pt x="44" y="83"/>
                    <a:pt x="65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7" name="Freeform 444">
              <a:extLst>
                <a:ext uri="{FF2B5EF4-FFF2-40B4-BE49-F238E27FC236}">
                  <a16:creationId xmlns:a16="http://schemas.microsoft.com/office/drawing/2014/main" xmlns="" id="{9B235A81-46CF-2A40-ADBE-9E43A432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663" y="1003924"/>
              <a:ext cx="69447" cy="71316"/>
            </a:xfrm>
            <a:custGeom>
              <a:avLst/>
              <a:gdLst>
                <a:gd name="T0" fmla="*/ 158 w 159"/>
                <a:gd name="T1" fmla="*/ 25 h 164"/>
                <a:gd name="T2" fmla="*/ 158 w 159"/>
                <a:gd name="T3" fmla="*/ 25 h 164"/>
                <a:gd name="T4" fmla="*/ 116 w 159"/>
                <a:gd name="T5" fmla="*/ 124 h 164"/>
                <a:gd name="T6" fmla="*/ 116 w 159"/>
                <a:gd name="T7" fmla="*/ 124 h 164"/>
                <a:gd name="T8" fmla="*/ 11 w 159"/>
                <a:gd name="T9" fmla="*/ 119 h 164"/>
                <a:gd name="T10" fmla="*/ 11 w 159"/>
                <a:gd name="T11" fmla="*/ 119 h 164"/>
                <a:gd name="T12" fmla="*/ 51 w 159"/>
                <a:gd name="T13" fmla="*/ 13 h 164"/>
                <a:gd name="T14" fmla="*/ 51 w 159"/>
                <a:gd name="T15" fmla="*/ 13 h 164"/>
                <a:gd name="T16" fmla="*/ 158 w 159"/>
                <a:gd name="T17" fmla="*/ 2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64">
                  <a:moveTo>
                    <a:pt x="158" y="25"/>
                  </a:moveTo>
                  <a:lnTo>
                    <a:pt x="158" y="25"/>
                  </a:lnTo>
                  <a:cubicBezTo>
                    <a:pt x="139" y="71"/>
                    <a:pt x="136" y="108"/>
                    <a:pt x="116" y="124"/>
                  </a:cubicBezTo>
                  <a:lnTo>
                    <a:pt x="116" y="124"/>
                  </a:lnTo>
                  <a:cubicBezTo>
                    <a:pt x="85" y="148"/>
                    <a:pt x="30" y="163"/>
                    <a:pt x="11" y="119"/>
                  </a:cubicBezTo>
                  <a:lnTo>
                    <a:pt x="11" y="119"/>
                  </a:lnTo>
                  <a:cubicBezTo>
                    <a:pt x="0" y="92"/>
                    <a:pt x="26" y="41"/>
                    <a:pt x="51" y="13"/>
                  </a:cubicBezTo>
                  <a:lnTo>
                    <a:pt x="51" y="13"/>
                  </a:lnTo>
                  <a:cubicBezTo>
                    <a:pt x="62" y="0"/>
                    <a:pt x="109" y="18"/>
                    <a:pt x="158" y="2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8" name="Freeform 445">
              <a:extLst>
                <a:ext uri="{FF2B5EF4-FFF2-40B4-BE49-F238E27FC236}">
                  <a16:creationId xmlns:a16="http://schemas.microsoft.com/office/drawing/2014/main" xmlns="" id="{036ACAA4-8635-4A46-B5CB-BE34DC795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062" y="616919"/>
              <a:ext cx="126695" cy="49734"/>
            </a:xfrm>
            <a:custGeom>
              <a:avLst/>
              <a:gdLst>
                <a:gd name="T0" fmla="*/ 0 w 289"/>
                <a:gd name="T1" fmla="*/ 37 h 113"/>
                <a:gd name="T2" fmla="*/ 0 w 289"/>
                <a:gd name="T3" fmla="*/ 37 h 113"/>
                <a:gd name="T4" fmla="*/ 288 w 289"/>
                <a:gd name="T5" fmla="*/ 42 h 113"/>
                <a:gd name="T6" fmla="*/ 288 w 289"/>
                <a:gd name="T7" fmla="*/ 42 h 113"/>
                <a:gd name="T8" fmla="*/ 0 w 289"/>
                <a:gd name="T9" fmla="*/ 3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13">
                  <a:moveTo>
                    <a:pt x="0" y="37"/>
                  </a:moveTo>
                  <a:lnTo>
                    <a:pt x="0" y="37"/>
                  </a:lnTo>
                  <a:cubicBezTo>
                    <a:pt x="100" y="0"/>
                    <a:pt x="193" y="18"/>
                    <a:pt x="288" y="42"/>
                  </a:cubicBezTo>
                  <a:lnTo>
                    <a:pt x="288" y="42"/>
                  </a:lnTo>
                  <a:cubicBezTo>
                    <a:pt x="181" y="112"/>
                    <a:pt x="30" y="110"/>
                    <a:pt x="0" y="3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9" name="Freeform 446">
              <a:extLst>
                <a:ext uri="{FF2B5EF4-FFF2-40B4-BE49-F238E27FC236}">
                  <a16:creationId xmlns:a16="http://schemas.microsoft.com/office/drawing/2014/main" xmlns="" id="{1CE25204-CA28-5B49-817E-38E28EFF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056" y="117801"/>
              <a:ext cx="61940" cy="59117"/>
            </a:xfrm>
            <a:custGeom>
              <a:avLst/>
              <a:gdLst>
                <a:gd name="T0" fmla="*/ 139 w 140"/>
                <a:gd name="T1" fmla="*/ 52 h 136"/>
                <a:gd name="T2" fmla="*/ 139 w 140"/>
                <a:gd name="T3" fmla="*/ 52 h 136"/>
                <a:gd name="T4" fmla="*/ 113 w 140"/>
                <a:gd name="T5" fmla="*/ 111 h 136"/>
                <a:gd name="T6" fmla="*/ 113 w 140"/>
                <a:gd name="T7" fmla="*/ 111 h 136"/>
                <a:gd name="T8" fmla="*/ 6 w 140"/>
                <a:gd name="T9" fmla="*/ 99 h 136"/>
                <a:gd name="T10" fmla="*/ 6 w 140"/>
                <a:gd name="T11" fmla="*/ 99 h 136"/>
                <a:gd name="T12" fmla="*/ 21 w 140"/>
                <a:gd name="T13" fmla="*/ 28 h 136"/>
                <a:gd name="T14" fmla="*/ 21 w 140"/>
                <a:gd name="T15" fmla="*/ 28 h 136"/>
                <a:gd name="T16" fmla="*/ 139 w 140"/>
                <a:gd name="T17" fmla="*/ 5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39" y="52"/>
                  </a:moveTo>
                  <a:lnTo>
                    <a:pt x="139" y="52"/>
                  </a:lnTo>
                  <a:cubicBezTo>
                    <a:pt x="133" y="67"/>
                    <a:pt x="129" y="95"/>
                    <a:pt x="113" y="111"/>
                  </a:cubicBezTo>
                  <a:lnTo>
                    <a:pt x="113" y="111"/>
                  </a:lnTo>
                  <a:cubicBezTo>
                    <a:pt x="89" y="135"/>
                    <a:pt x="15" y="127"/>
                    <a:pt x="6" y="99"/>
                  </a:cubicBezTo>
                  <a:lnTo>
                    <a:pt x="6" y="99"/>
                  </a:lnTo>
                  <a:cubicBezTo>
                    <a:pt x="0" y="78"/>
                    <a:pt x="7" y="45"/>
                    <a:pt x="21" y="28"/>
                  </a:cubicBezTo>
                  <a:lnTo>
                    <a:pt x="21" y="28"/>
                  </a:lnTo>
                  <a:cubicBezTo>
                    <a:pt x="44" y="0"/>
                    <a:pt x="107" y="11"/>
                    <a:pt x="139" y="52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0" name="Freeform 447">
              <a:extLst>
                <a:ext uri="{FF2B5EF4-FFF2-40B4-BE49-F238E27FC236}">
                  <a16:creationId xmlns:a16="http://schemas.microsoft.com/office/drawing/2014/main" xmlns="" id="{4BB8A08A-3463-BD4A-9963-5AE13CA2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188" y="1097421"/>
              <a:ext cx="74140" cy="91960"/>
            </a:xfrm>
            <a:custGeom>
              <a:avLst/>
              <a:gdLst>
                <a:gd name="T0" fmla="*/ 169 w 170"/>
                <a:gd name="T1" fmla="*/ 8 h 210"/>
                <a:gd name="T2" fmla="*/ 169 w 170"/>
                <a:gd name="T3" fmla="*/ 8 h 210"/>
                <a:gd name="T4" fmla="*/ 63 w 170"/>
                <a:gd name="T5" fmla="*/ 186 h 210"/>
                <a:gd name="T6" fmla="*/ 63 w 170"/>
                <a:gd name="T7" fmla="*/ 186 h 210"/>
                <a:gd name="T8" fmla="*/ 4 w 170"/>
                <a:gd name="T9" fmla="*/ 209 h 210"/>
                <a:gd name="T10" fmla="*/ 4 w 170"/>
                <a:gd name="T11" fmla="*/ 209 h 210"/>
                <a:gd name="T12" fmla="*/ 12 w 170"/>
                <a:gd name="T13" fmla="*/ 145 h 210"/>
                <a:gd name="T14" fmla="*/ 12 w 170"/>
                <a:gd name="T15" fmla="*/ 145 h 210"/>
                <a:gd name="T16" fmla="*/ 156 w 170"/>
                <a:gd name="T17" fmla="*/ 0 h 210"/>
                <a:gd name="T18" fmla="*/ 156 w 170"/>
                <a:gd name="T19" fmla="*/ 0 h 210"/>
                <a:gd name="T20" fmla="*/ 169 w 170"/>
                <a:gd name="T21" fmla="*/ 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10">
                  <a:moveTo>
                    <a:pt x="169" y="8"/>
                  </a:moveTo>
                  <a:lnTo>
                    <a:pt x="169" y="8"/>
                  </a:lnTo>
                  <a:cubicBezTo>
                    <a:pt x="134" y="68"/>
                    <a:pt x="102" y="129"/>
                    <a:pt x="63" y="186"/>
                  </a:cubicBezTo>
                  <a:lnTo>
                    <a:pt x="63" y="186"/>
                  </a:lnTo>
                  <a:cubicBezTo>
                    <a:pt x="53" y="200"/>
                    <a:pt x="24" y="202"/>
                    <a:pt x="4" y="209"/>
                  </a:cubicBezTo>
                  <a:lnTo>
                    <a:pt x="4" y="209"/>
                  </a:lnTo>
                  <a:cubicBezTo>
                    <a:pt x="6" y="187"/>
                    <a:pt x="0" y="158"/>
                    <a:pt x="12" y="145"/>
                  </a:cubicBezTo>
                  <a:lnTo>
                    <a:pt x="12" y="145"/>
                  </a:lnTo>
                  <a:cubicBezTo>
                    <a:pt x="56" y="93"/>
                    <a:pt x="107" y="48"/>
                    <a:pt x="156" y="0"/>
                  </a:cubicBezTo>
                  <a:lnTo>
                    <a:pt x="156" y="0"/>
                  </a:lnTo>
                  <a:cubicBezTo>
                    <a:pt x="160" y="3"/>
                    <a:pt x="164" y="5"/>
                    <a:pt x="169" y="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1" name="Freeform 448">
              <a:extLst>
                <a:ext uri="{FF2B5EF4-FFF2-40B4-BE49-F238E27FC236}">
                  <a16:creationId xmlns:a16="http://schemas.microsoft.com/office/drawing/2014/main" xmlns="" id="{00617852-067F-D24F-9A60-F18848251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445" y="602026"/>
              <a:ext cx="55371" cy="52548"/>
            </a:xfrm>
            <a:custGeom>
              <a:avLst/>
              <a:gdLst>
                <a:gd name="T0" fmla="*/ 12 w 126"/>
                <a:gd name="T1" fmla="*/ 0 h 119"/>
                <a:gd name="T2" fmla="*/ 12 w 126"/>
                <a:gd name="T3" fmla="*/ 0 h 119"/>
                <a:gd name="T4" fmla="*/ 114 w 126"/>
                <a:gd name="T5" fmla="*/ 36 h 119"/>
                <a:gd name="T6" fmla="*/ 114 w 126"/>
                <a:gd name="T7" fmla="*/ 36 h 119"/>
                <a:gd name="T8" fmla="*/ 100 w 126"/>
                <a:gd name="T9" fmla="*/ 118 h 119"/>
                <a:gd name="T10" fmla="*/ 100 w 126"/>
                <a:gd name="T11" fmla="*/ 118 h 119"/>
                <a:gd name="T12" fmla="*/ 12 w 126"/>
                <a:gd name="T13" fmla="*/ 95 h 119"/>
                <a:gd name="T14" fmla="*/ 12 w 126"/>
                <a:gd name="T15" fmla="*/ 95 h 119"/>
                <a:gd name="T16" fmla="*/ 12 w 126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19">
                  <a:moveTo>
                    <a:pt x="12" y="0"/>
                  </a:moveTo>
                  <a:lnTo>
                    <a:pt x="12" y="0"/>
                  </a:lnTo>
                  <a:cubicBezTo>
                    <a:pt x="61" y="16"/>
                    <a:pt x="100" y="17"/>
                    <a:pt x="114" y="36"/>
                  </a:cubicBezTo>
                  <a:lnTo>
                    <a:pt x="114" y="36"/>
                  </a:lnTo>
                  <a:cubicBezTo>
                    <a:pt x="125" y="53"/>
                    <a:pt x="106" y="90"/>
                    <a:pt x="100" y="118"/>
                  </a:cubicBezTo>
                  <a:lnTo>
                    <a:pt x="100" y="118"/>
                  </a:lnTo>
                  <a:cubicBezTo>
                    <a:pt x="70" y="111"/>
                    <a:pt x="35" y="112"/>
                    <a:pt x="12" y="95"/>
                  </a:cubicBezTo>
                  <a:lnTo>
                    <a:pt x="12" y="95"/>
                  </a:lnTo>
                  <a:cubicBezTo>
                    <a:pt x="0" y="87"/>
                    <a:pt x="10" y="47"/>
                    <a:pt x="12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2" name="Freeform 449">
              <a:extLst>
                <a:ext uri="{FF2B5EF4-FFF2-40B4-BE49-F238E27FC236}">
                  <a16:creationId xmlns:a16="http://schemas.microsoft.com/office/drawing/2014/main" xmlns="" id="{63DA1C2D-DD08-9147-A47C-5A0DD5E8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219" y="678195"/>
              <a:ext cx="42231" cy="44103"/>
            </a:xfrm>
            <a:custGeom>
              <a:avLst/>
              <a:gdLst>
                <a:gd name="T0" fmla="*/ 78 w 99"/>
                <a:gd name="T1" fmla="*/ 102 h 103"/>
                <a:gd name="T2" fmla="*/ 78 w 99"/>
                <a:gd name="T3" fmla="*/ 102 h 103"/>
                <a:gd name="T4" fmla="*/ 0 w 99"/>
                <a:gd name="T5" fmla="*/ 78 h 103"/>
                <a:gd name="T6" fmla="*/ 0 w 99"/>
                <a:gd name="T7" fmla="*/ 78 h 103"/>
                <a:gd name="T8" fmla="*/ 24 w 99"/>
                <a:gd name="T9" fmla="*/ 10 h 103"/>
                <a:gd name="T10" fmla="*/ 24 w 99"/>
                <a:gd name="T11" fmla="*/ 10 h 103"/>
                <a:gd name="T12" fmla="*/ 88 w 99"/>
                <a:gd name="T13" fmla="*/ 21 h 103"/>
                <a:gd name="T14" fmla="*/ 88 w 99"/>
                <a:gd name="T15" fmla="*/ 21 h 103"/>
                <a:gd name="T16" fmla="*/ 78 w 99"/>
                <a:gd name="T17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03">
                  <a:moveTo>
                    <a:pt x="78" y="102"/>
                  </a:moveTo>
                  <a:lnTo>
                    <a:pt x="78" y="102"/>
                  </a:lnTo>
                  <a:cubicBezTo>
                    <a:pt x="43" y="91"/>
                    <a:pt x="21" y="84"/>
                    <a:pt x="0" y="78"/>
                  </a:cubicBezTo>
                  <a:lnTo>
                    <a:pt x="0" y="78"/>
                  </a:lnTo>
                  <a:cubicBezTo>
                    <a:pt x="7" y="54"/>
                    <a:pt x="8" y="23"/>
                    <a:pt x="24" y="10"/>
                  </a:cubicBezTo>
                  <a:lnTo>
                    <a:pt x="24" y="10"/>
                  </a:lnTo>
                  <a:cubicBezTo>
                    <a:pt x="37" y="0"/>
                    <a:pt x="76" y="7"/>
                    <a:pt x="88" y="21"/>
                  </a:cubicBezTo>
                  <a:lnTo>
                    <a:pt x="88" y="21"/>
                  </a:lnTo>
                  <a:cubicBezTo>
                    <a:pt x="98" y="33"/>
                    <a:pt x="84" y="64"/>
                    <a:pt x="78" y="102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3" name="Freeform 450">
              <a:extLst>
                <a:ext uri="{FF2B5EF4-FFF2-40B4-BE49-F238E27FC236}">
                  <a16:creationId xmlns:a16="http://schemas.microsoft.com/office/drawing/2014/main" xmlns="" id="{1BBCB8ED-EC2B-384E-9C22-62010D7B4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257" y="1079251"/>
              <a:ext cx="64755" cy="55363"/>
            </a:xfrm>
            <a:custGeom>
              <a:avLst/>
              <a:gdLst>
                <a:gd name="T0" fmla="*/ 0 w 148"/>
                <a:gd name="T1" fmla="*/ 107 h 127"/>
                <a:gd name="T2" fmla="*/ 0 w 148"/>
                <a:gd name="T3" fmla="*/ 107 h 127"/>
                <a:gd name="T4" fmla="*/ 133 w 148"/>
                <a:gd name="T5" fmla="*/ 0 h 127"/>
                <a:gd name="T6" fmla="*/ 133 w 148"/>
                <a:gd name="T7" fmla="*/ 0 h 127"/>
                <a:gd name="T8" fmla="*/ 147 w 148"/>
                <a:gd name="T9" fmla="*/ 15 h 127"/>
                <a:gd name="T10" fmla="*/ 147 w 148"/>
                <a:gd name="T11" fmla="*/ 15 h 127"/>
                <a:gd name="T12" fmla="*/ 18 w 148"/>
                <a:gd name="T13" fmla="*/ 126 h 127"/>
                <a:gd name="T14" fmla="*/ 18 w 148"/>
                <a:gd name="T15" fmla="*/ 126 h 127"/>
                <a:gd name="T16" fmla="*/ 0 w 148"/>
                <a:gd name="T17" fmla="*/ 10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27">
                  <a:moveTo>
                    <a:pt x="0" y="107"/>
                  </a:moveTo>
                  <a:lnTo>
                    <a:pt x="0" y="107"/>
                  </a:lnTo>
                  <a:cubicBezTo>
                    <a:pt x="17" y="39"/>
                    <a:pt x="77" y="22"/>
                    <a:pt x="133" y="0"/>
                  </a:cubicBezTo>
                  <a:lnTo>
                    <a:pt x="133" y="0"/>
                  </a:lnTo>
                  <a:cubicBezTo>
                    <a:pt x="138" y="5"/>
                    <a:pt x="142" y="10"/>
                    <a:pt x="147" y="15"/>
                  </a:cubicBezTo>
                  <a:lnTo>
                    <a:pt x="147" y="15"/>
                  </a:lnTo>
                  <a:cubicBezTo>
                    <a:pt x="104" y="52"/>
                    <a:pt x="61" y="89"/>
                    <a:pt x="18" y="126"/>
                  </a:cubicBezTo>
                  <a:lnTo>
                    <a:pt x="18" y="126"/>
                  </a:lnTo>
                  <a:cubicBezTo>
                    <a:pt x="12" y="120"/>
                    <a:pt x="6" y="113"/>
                    <a:pt x="0" y="10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96E20C6-C201-0243-8189-F7068F3EC5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16675825">
            <a:off x="3910013" y="-354018"/>
            <a:ext cx="4654550" cy="12849225"/>
            <a:chOff x="1879681" y="15242"/>
            <a:chExt cx="2503681" cy="6913919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xmlns="" id="{FD51B212-E604-554F-B932-2FE413E6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041" y="1230600"/>
              <a:ext cx="712319" cy="347521"/>
            </a:xfrm>
            <a:custGeom>
              <a:avLst/>
              <a:gdLst>
                <a:gd name="T0" fmla="*/ 260371 w 1636"/>
                <a:gd name="T1" fmla="*/ 268894 h 800"/>
                <a:gd name="T2" fmla="*/ 260371 w 1636"/>
                <a:gd name="T3" fmla="*/ 268894 h 800"/>
                <a:gd name="T4" fmla="*/ 509421 w 1636"/>
                <a:gd name="T5" fmla="*/ 173326 h 800"/>
                <a:gd name="T6" fmla="*/ 509421 w 1636"/>
                <a:gd name="T7" fmla="*/ 173326 h 800"/>
                <a:gd name="T8" fmla="*/ 324810 w 1636"/>
                <a:gd name="T9" fmla="*/ 217635 h 800"/>
                <a:gd name="T10" fmla="*/ 324810 w 1636"/>
                <a:gd name="T11" fmla="*/ 217635 h 800"/>
                <a:gd name="T12" fmla="*/ 151085 w 1636"/>
                <a:gd name="T13" fmla="*/ 296696 h 800"/>
                <a:gd name="T14" fmla="*/ 151085 w 1636"/>
                <a:gd name="T15" fmla="*/ 296696 h 800"/>
                <a:gd name="T16" fmla="*/ 237295 w 1636"/>
                <a:gd name="T17" fmla="*/ 241961 h 800"/>
                <a:gd name="T18" fmla="*/ 237295 w 1636"/>
                <a:gd name="T19" fmla="*/ 241961 h 800"/>
                <a:gd name="T20" fmla="*/ 332648 w 1636"/>
                <a:gd name="T21" fmla="*/ 193743 h 800"/>
                <a:gd name="T22" fmla="*/ 332648 w 1636"/>
                <a:gd name="T23" fmla="*/ 193743 h 800"/>
                <a:gd name="T24" fmla="*/ 429307 w 1636"/>
                <a:gd name="T25" fmla="*/ 155081 h 800"/>
                <a:gd name="T26" fmla="*/ 429307 w 1636"/>
                <a:gd name="T27" fmla="*/ 155081 h 800"/>
                <a:gd name="T28" fmla="*/ 527273 w 1636"/>
                <a:gd name="T29" fmla="*/ 121198 h 800"/>
                <a:gd name="T30" fmla="*/ 527273 w 1636"/>
                <a:gd name="T31" fmla="*/ 121198 h 800"/>
                <a:gd name="T32" fmla="*/ 527273 w 1636"/>
                <a:gd name="T33" fmla="*/ 115551 h 800"/>
                <a:gd name="T34" fmla="*/ 527273 w 1636"/>
                <a:gd name="T35" fmla="*/ 115551 h 800"/>
                <a:gd name="T36" fmla="*/ 503761 w 1636"/>
                <a:gd name="T37" fmla="*/ 115116 h 800"/>
                <a:gd name="T38" fmla="*/ 503761 w 1636"/>
                <a:gd name="T39" fmla="*/ 115116 h 800"/>
                <a:gd name="T40" fmla="*/ 289978 w 1636"/>
                <a:gd name="T41" fmla="*/ 181145 h 800"/>
                <a:gd name="T42" fmla="*/ 289978 w 1636"/>
                <a:gd name="T43" fmla="*/ 181145 h 800"/>
                <a:gd name="T44" fmla="*/ 174597 w 1636"/>
                <a:gd name="T45" fmla="*/ 252387 h 800"/>
                <a:gd name="T46" fmla="*/ 174597 w 1636"/>
                <a:gd name="T47" fmla="*/ 252387 h 800"/>
                <a:gd name="T48" fmla="*/ 70535 w 1636"/>
                <a:gd name="T49" fmla="*/ 327104 h 800"/>
                <a:gd name="T50" fmla="*/ 70535 w 1636"/>
                <a:gd name="T51" fmla="*/ 327104 h 800"/>
                <a:gd name="T52" fmla="*/ 341356 w 1636"/>
                <a:gd name="T53" fmla="*/ 124239 h 800"/>
                <a:gd name="T54" fmla="*/ 341356 w 1636"/>
                <a:gd name="T55" fmla="*/ 124239 h 800"/>
                <a:gd name="T56" fmla="*/ 0 w 1636"/>
                <a:gd name="T57" fmla="*/ 347087 h 800"/>
                <a:gd name="T58" fmla="*/ 0 w 1636"/>
                <a:gd name="T59" fmla="*/ 347087 h 800"/>
                <a:gd name="T60" fmla="*/ 17416 w 1636"/>
                <a:gd name="T61" fmla="*/ 318851 h 800"/>
                <a:gd name="T62" fmla="*/ 17416 w 1636"/>
                <a:gd name="T63" fmla="*/ 318851 h 800"/>
                <a:gd name="T64" fmla="*/ 35703 w 1636"/>
                <a:gd name="T65" fmla="*/ 291483 h 800"/>
                <a:gd name="T66" fmla="*/ 35703 w 1636"/>
                <a:gd name="T67" fmla="*/ 291483 h 800"/>
                <a:gd name="T68" fmla="*/ 374446 w 1636"/>
                <a:gd name="T69" fmla="*/ 39096 h 800"/>
                <a:gd name="T70" fmla="*/ 374446 w 1636"/>
                <a:gd name="T71" fmla="*/ 39096 h 800"/>
                <a:gd name="T72" fmla="*/ 580392 w 1636"/>
                <a:gd name="T73" fmla="*/ 14770 h 800"/>
                <a:gd name="T74" fmla="*/ 580392 w 1636"/>
                <a:gd name="T75" fmla="*/ 14770 h 800"/>
                <a:gd name="T76" fmla="*/ 673568 w 1636"/>
                <a:gd name="T77" fmla="*/ 54300 h 800"/>
                <a:gd name="T78" fmla="*/ 673568 w 1636"/>
                <a:gd name="T79" fmla="*/ 54300 h 800"/>
                <a:gd name="T80" fmla="*/ 698386 w 1636"/>
                <a:gd name="T81" fmla="*/ 140312 h 800"/>
                <a:gd name="T82" fmla="*/ 698386 w 1636"/>
                <a:gd name="T83" fmla="*/ 140312 h 800"/>
                <a:gd name="T84" fmla="*/ 589971 w 1636"/>
                <a:gd name="T85" fmla="*/ 249781 h 800"/>
                <a:gd name="T86" fmla="*/ 589971 w 1636"/>
                <a:gd name="T87" fmla="*/ 249781 h 800"/>
                <a:gd name="T88" fmla="*/ 323069 w 1636"/>
                <a:gd name="T89" fmla="*/ 320154 h 800"/>
                <a:gd name="T90" fmla="*/ 323069 w 1636"/>
                <a:gd name="T91" fmla="*/ 320154 h 800"/>
                <a:gd name="T92" fmla="*/ 171549 w 1636"/>
                <a:gd name="T93" fmla="*/ 341005 h 800"/>
                <a:gd name="T94" fmla="*/ 171549 w 1636"/>
                <a:gd name="T95" fmla="*/ 341005 h 800"/>
                <a:gd name="T96" fmla="*/ 152826 w 1636"/>
                <a:gd name="T97" fmla="*/ 343177 h 800"/>
                <a:gd name="T98" fmla="*/ 152826 w 1636"/>
                <a:gd name="T99" fmla="*/ 343177 h 800"/>
                <a:gd name="T100" fmla="*/ 426695 w 1636"/>
                <a:gd name="T101" fmla="*/ 247174 h 800"/>
                <a:gd name="T102" fmla="*/ 424953 w 1636"/>
                <a:gd name="T103" fmla="*/ 239789 h 800"/>
                <a:gd name="T104" fmla="*/ 424953 w 1636"/>
                <a:gd name="T105" fmla="*/ 239789 h 800"/>
                <a:gd name="T106" fmla="*/ 262112 w 1636"/>
                <a:gd name="T107" fmla="*/ 272804 h 800"/>
                <a:gd name="T108" fmla="*/ 262112 w 1636"/>
                <a:gd name="T109" fmla="*/ 272804 h 800"/>
                <a:gd name="T110" fmla="*/ 260371 w 1636"/>
                <a:gd name="T111" fmla="*/ 268894 h 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6" h="800">
                  <a:moveTo>
                    <a:pt x="598" y="619"/>
                  </a:moveTo>
                  <a:lnTo>
                    <a:pt x="598" y="619"/>
                  </a:lnTo>
                  <a:cubicBezTo>
                    <a:pt x="789" y="545"/>
                    <a:pt x="979" y="473"/>
                    <a:pt x="1170" y="399"/>
                  </a:cubicBezTo>
                  <a:cubicBezTo>
                    <a:pt x="1017" y="391"/>
                    <a:pt x="881" y="447"/>
                    <a:pt x="746" y="501"/>
                  </a:cubicBezTo>
                  <a:cubicBezTo>
                    <a:pt x="611" y="555"/>
                    <a:pt x="482" y="624"/>
                    <a:pt x="347" y="683"/>
                  </a:cubicBezTo>
                  <a:cubicBezTo>
                    <a:pt x="413" y="641"/>
                    <a:pt x="477" y="595"/>
                    <a:pt x="545" y="557"/>
                  </a:cubicBezTo>
                  <a:cubicBezTo>
                    <a:pt x="616" y="516"/>
                    <a:pt x="689" y="479"/>
                    <a:pt x="764" y="446"/>
                  </a:cubicBezTo>
                  <a:cubicBezTo>
                    <a:pt x="837" y="413"/>
                    <a:pt x="912" y="385"/>
                    <a:pt x="986" y="357"/>
                  </a:cubicBezTo>
                  <a:cubicBezTo>
                    <a:pt x="1061" y="330"/>
                    <a:pt x="1136" y="305"/>
                    <a:pt x="1211" y="279"/>
                  </a:cubicBezTo>
                  <a:cubicBezTo>
                    <a:pt x="1211" y="275"/>
                    <a:pt x="1211" y="271"/>
                    <a:pt x="1211" y="266"/>
                  </a:cubicBezTo>
                  <a:cubicBezTo>
                    <a:pt x="1193" y="266"/>
                    <a:pt x="1174" y="261"/>
                    <a:pt x="1157" y="265"/>
                  </a:cubicBezTo>
                  <a:cubicBezTo>
                    <a:pt x="988" y="300"/>
                    <a:pt x="820" y="338"/>
                    <a:pt x="666" y="417"/>
                  </a:cubicBezTo>
                  <a:cubicBezTo>
                    <a:pt x="574" y="464"/>
                    <a:pt x="487" y="522"/>
                    <a:pt x="401" y="581"/>
                  </a:cubicBezTo>
                  <a:cubicBezTo>
                    <a:pt x="320" y="636"/>
                    <a:pt x="243" y="697"/>
                    <a:pt x="162" y="753"/>
                  </a:cubicBezTo>
                  <a:cubicBezTo>
                    <a:pt x="337" y="554"/>
                    <a:pt x="557" y="416"/>
                    <a:pt x="784" y="286"/>
                  </a:cubicBezTo>
                  <a:cubicBezTo>
                    <a:pt x="467" y="370"/>
                    <a:pt x="221" y="562"/>
                    <a:pt x="0" y="799"/>
                  </a:cubicBezTo>
                  <a:cubicBezTo>
                    <a:pt x="13" y="777"/>
                    <a:pt x="26" y="756"/>
                    <a:pt x="40" y="734"/>
                  </a:cubicBezTo>
                  <a:cubicBezTo>
                    <a:pt x="53" y="713"/>
                    <a:pt x="67" y="692"/>
                    <a:pt x="82" y="671"/>
                  </a:cubicBezTo>
                  <a:cubicBezTo>
                    <a:pt x="278" y="393"/>
                    <a:pt x="549" y="216"/>
                    <a:pt x="860" y="90"/>
                  </a:cubicBezTo>
                  <a:cubicBezTo>
                    <a:pt x="1014" y="27"/>
                    <a:pt x="1172" y="0"/>
                    <a:pt x="1333" y="34"/>
                  </a:cubicBezTo>
                  <a:cubicBezTo>
                    <a:pt x="1408" y="50"/>
                    <a:pt x="1481" y="86"/>
                    <a:pt x="1547" y="125"/>
                  </a:cubicBezTo>
                  <a:cubicBezTo>
                    <a:pt x="1618" y="169"/>
                    <a:pt x="1635" y="244"/>
                    <a:pt x="1604" y="323"/>
                  </a:cubicBezTo>
                  <a:cubicBezTo>
                    <a:pt x="1558" y="443"/>
                    <a:pt x="1464" y="520"/>
                    <a:pt x="1355" y="575"/>
                  </a:cubicBezTo>
                  <a:cubicBezTo>
                    <a:pt x="1163" y="671"/>
                    <a:pt x="955" y="713"/>
                    <a:pt x="742" y="737"/>
                  </a:cubicBezTo>
                  <a:cubicBezTo>
                    <a:pt x="626" y="750"/>
                    <a:pt x="510" y="769"/>
                    <a:pt x="394" y="785"/>
                  </a:cubicBezTo>
                  <a:cubicBezTo>
                    <a:pt x="385" y="786"/>
                    <a:pt x="375" y="787"/>
                    <a:pt x="351" y="790"/>
                  </a:cubicBezTo>
                  <a:cubicBezTo>
                    <a:pt x="553" y="663"/>
                    <a:pt x="784" y="665"/>
                    <a:pt x="980" y="569"/>
                  </a:cubicBezTo>
                  <a:lnTo>
                    <a:pt x="976" y="552"/>
                  </a:lnTo>
                  <a:cubicBezTo>
                    <a:pt x="852" y="578"/>
                    <a:pt x="727" y="603"/>
                    <a:pt x="602" y="628"/>
                  </a:cubicBezTo>
                  <a:cubicBezTo>
                    <a:pt x="601" y="625"/>
                    <a:pt x="599" y="622"/>
                    <a:pt x="598" y="619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" name="Freeform 2">
              <a:extLst>
                <a:ext uri="{FF2B5EF4-FFF2-40B4-BE49-F238E27FC236}">
                  <a16:creationId xmlns:a16="http://schemas.microsoft.com/office/drawing/2014/main" xmlns="" id="{21ADC87E-FABF-104E-BE55-40011B88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121" y="558601"/>
              <a:ext cx="460800" cy="334080"/>
            </a:xfrm>
            <a:custGeom>
              <a:avLst/>
              <a:gdLst>
                <a:gd name="T0" fmla="*/ 460365 w 1059"/>
                <a:gd name="T1" fmla="*/ 178583 h 767"/>
                <a:gd name="T2" fmla="*/ 460365 w 1059"/>
                <a:gd name="T3" fmla="*/ 178583 h 767"/>
                <a:gd name="T4" fmla="*/ 333308 w 1059"/>
                <a:gd name="T5" fmla="*/ 302284 h 767"/>
                <a:gd name="T6" fmla="*/ 333308 w 1059"/>
                <a:gd name="T7" fmla="*/ 302284 h 767"/>
                <a:gd name="T8" fmla="*/ 89201 w 1059"/>
                <a:gd name="T9" fmla="*/ 269616 h 767"/>
                <a:gd name="T10" fmla="*/ 89201 w 1059"/>
                <a:gd name="T11" fmla="*/ 269616 h 767"/>
                <a:gd name="T12" fmla="*/ 101385 w 1059"/>
                <a:gd name="T13" fmla="*/ 50526 h 767"/>
                <a:gd name="T14" fmla="*/ 101385 w 1059"/>
                <a:gd name="T15" fmla="*/ 50526 h 767"/>
                <a:gd name="T16" fmla="*/ 418593 w 1059"/>
                <a:gd name="T17" fmla="*/ 85807 h 767"/>
                <a:gd name="T18" fmla="*/ 418593 w 1059"/>
                <a:gd name="T19" fmla="*/ 85807 h 767"/>
                <a:gd name="T20" fmla="*/ 435127 w 1059"/>
                <a:gd name="T21" fmla="*/ 104972 h 767"/>
                <a:gd name="T22" fmla="*/ 435127 w 1059"/>
                <a:gd name="T23" fmla="*/ 104972 h 767"/>
                <a:gd name="T24" fmla="*/ 344186 w 1059"/>
                <a:gd name="T25" fmla="*/ 83629 h 767"/>
                <a:gd name="T26" fmla="*/ 344186 w 1059"/>
                <a:gd name="T27" fmla="*/ 83629 h 767"/>
                <a:gd name="T28" fmla="*/ 200159 w 1059"/>
                <a:gd name="T29" fmla="*/ 174227 h 767"/>
                <a:gd name="T30" fmla="*/ 200159 w 1059"/>
                <a:gd name="T31" fmla="*/ 174227 h 767"/>
                <a:gd name="T32" fmla="*/ 278046 w 1059"/>
                <a:gd name="T33" fmla="*/ 265260 h 767"/>
                <a:gd name="T34" fmla="*/ 278046 w 1059"/>
                <a:gd name="T35" fmla="*/ 265260 h 767"/>
                <a:gd name="T36" fmla="*/ 373775 w 1059"/>
                <a:gd name="T37" fmla="*/ 233464 h 767"/>
                <a:gd name="T38" fmla="*/ 373775 w 1059"/>
                <a:gd name="T39" fmla="*/ 233464 h 767"/>
                <a:gd name="T40" fmla="*/ 460365 w 1059"/>
                <a:gd name="T41" fmla="*/ 178583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59" h="767">
                  <a:moveTo>
                    <a:pt x="1058" y="410"/>
                  </a:moveTo>
                  <a:lnTo>
                    <a:pt x="1058" y="410"/>
                  </a:lnTo>
                  <a:cubicBezTo>
                    <a:pt x="1006" y="562"/>
                    <a:pt x="900" y="646"/>
                    <a:pt x="766" y="694"/>
                  </a:cubicBezTo>
                  <a:cubicBezTo>
                    <a:pt x="567" y="766"/>
                    <a:pt x="377" y="744"/>
                    <a:pt x="205" y="619"/>
                  </a:cubicBezTo>
                  <a:cubicBezTo>
                    <a:pt x="0" y="471"/>
                    <a:pt x="14" y="242"/>
                    <a:pt x="233" y="116"/>
                  </a:cubicBezTo>
                  <a:cubicBezTo>
                    <a:pt x="433" y="0"/>
                    <a:pt x="791" y="39"/>
                    <a:pt x="962" y="197"/>
                  </a:cubicBezTo>
                  <a:cubicBezTo>
                    <a:pt x="975" y="208"/>
                    <a:pt x="985" y="223"/>
                    <a:pt x="1000" y="241"/>
                  </a:cubicBezTo>
                  <a:cubicBezTo>
                    <a:pt x="925" y="223"/>
                    <a:pt x="859" y="204"/>
                    <a:pt x="791" y="192"/>
                  </a:cubicBezTo>
                  <a:cubicBezTo>
                    <a:pt x="657" y="167"/>
                    <a:pt x="498" y="269"/>
                    <a:pt x="460" y="400"/>
                  </a:cubicBezTo>
                  <a:cubicBezTo>
                    <a:pt x="427" y="516"/>
                    <a:pt x="505" y="609"/>
                    <a:pt x="639" y="609"/>
                  </a:cubicBezTo>
                  <a:cubicBezTo>
                    <a:pt x="720" y="609"/>
                    <a:pt x="791" y="576"/>
                    <a:pt x="859" y="536"/>
                  </a:cubicBezTo>
                  <a:cubicBezTo>
                    <a:pt x="923" y="498"/>
                    <a:pt x="985" y="456"/>
                    <a:pt x="1058" y="410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xmlns="" id="{2C94A5F6-8323-5349-9549-63205A5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635" y="1078605"/>
              <a:ext cx="944431" cy="703009"/>
            </a:xfrm>
            <a:custGeom>
              <a:avLst/>
              <a:gdLst>
                <a:gd name="T0" fmla="*/ 2170 w 2171"/>
                <a:gd name="T1" fmla="*/ 458 h 1614"/>
                <a:gd name="T2" fmla="*/ 2170 w 2171"/>
                <a:gd name="T3" fmla="*/ 458 h 1614"/>
                <a:gd name="T4" fmla="*/ 1272 w 2171"/>
                <a:gd name="T5" fmla="*/ 290 h 1614"/>
                <a:gd name="T6" fmla="*/ 1272 w 2171"/>
                <a:gd name="T7" fmla="*/ 290 h 1614"/>
                <a:gd name="T8" fmla="*/ 785 w 2171"/>
                <a:gd name="T9" fmla="*/ 660 h 1614"/>
                <a:gd name="T10" fmla="*/ 785 w 2171"/>
                <a:gd name="T11" fmla="*/ 660 h 1614"/>
                <a:gd name="T12" fmla="*/ 425 w 2171"/>
                <a:gd name="T13" fmla="*/ 1141 h 1614"/>
                <a:gd name="T14" fmla="*/ 425 w 2171"/>
                <a:gd name="T15" fmla="*/ 1141 h 1614"/>
                <a:gd name="T16" fmla="*/ 0 w 2171"/>
                <a:gd name="T17" fmla="*/ 1613 h 1614"/>
                <a:gd name="T18" fmla="*/ 0 w 2171"/>
                <a:gd name="T19" fmla="*/ 1613 h 1614"/>
                <a:gd name="T20" fmla="*/ 238 w 2171"/>
                <a:gd name="T21" fmla="*/ 1225 h 1614"/>
                <a:gd name="T22" fmla="*/ 238 w 2171"/>
                <a:gd name="T23" fmla="*/ 1225 h 1614"/>
                <a:gd name="T24" fmla="*/ 533 w 2171"/>
                <a:gd name="T25" fmla="*/ 724 h 1614"/>
                <a:gd name="T26" fmla="*/ 533 w 2171"/>
                <a:gd name="T27" fmla="*/ 724 h 1614"/>
                <a:gd name="T28" fmla="*/ 1068 w 2171"/>
                <a:gd name="T29" fmla="*/ 201 h 1614"/>
                <a:gd name="T30" fmla="*/ 1068 w 2171"/>
                <a:gd name="T31" fmla="*/ 201 h 1614"/>
                <a:gd name="T32" fmla="*/ 2140 w 2171"/>
                <a:gd name="T33" fmla="*/ 411 h 1614"/>
                <a:gd name="T34" fmla="*/ 2140 w 2171"/>
                <a:gd name="T35" fmla="*/ 411 h 1614"/>
                <a:gd name="T36" fmla="*/ 2170 w 2171"/>
                <a:gd name="T37" fmla="*/ 458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71" h="1614">
                  <a:moveTo>
                    <a:pt x="2170" y="458"/>
                  </a:moveTo>
                  <a:lnTo>
                    <a:pt x="2170" y="458"/>
                  </a:lnTo>
                  <a:cubicBezTo>
                    <a:pt x="1935" y="222"/>
                    <a:pt x="1600" y="159"/>
                    <a:pt x="1272" y="290"/>
                  </a:cubicBezTo>
                  <a:lnTo>
                    <a:pt x="1272" y="290"/>
                  </a:lnTo>
                  <a:cubicBezTo>
                    <a:pt x="1075" y="369"/>
                    <a:pt x="916" y="498"/>
                    <a:pt x="785" y="660"/>
                  </a:cubicBezTo>
                  <a:lnTo>
                    <a:pt x="785" y="660"/>
                  </a:lnTo>
                  <a:cubicBezTo>
                    <a:pt x="660" y="815"/>
                    <a:pt x="543" y="979"/>
                    <a:pt x="425" y="1141"/>
                  </a:cubicBezTo>
                  <a:lnTo>
                    <a:pt x="425" y="1141"/>
                  </a:lnTo>
                  <a:cubicBezTo>
                    <a:pt x="300" y="1313"/>
                    <a:pt x="162" y="1472"/>
                    <a:pt x="0" y="1613"/>
                  </a:cubicBezTo>
                  <a:lnTo>
                    <a:pt x="0" y="1613"/>
                  </a:lnTo>
                  <a:cubicBezTo>
                    <a:pt x="81" y="1483"/>
                    <a:pt x="161" y="1354"/>
                    <a:pt x="238" y="1225"/>
                  </a:cubicBezTo>
                  <a:lnTo>
                    <a:pt x="238" y="1225"/>
                  </a:lnTo>
                  <a:cubicBezTo>
                    <a:pt x="337" y="1059"/>
                    <a:pt x="427" y="886"/>
                    <a:pt x="533" y="724"/>
                  </a:cubicBezTo>
                  <a:lnTo>
                    <a:pt x="533" y="724"/>
                  </a:lnTo>
                  <a:cubicBezTo>
                    <a:pt x="672" y="512"/>
                    <a:pt x="841" y="328"/>
                    <a:pt x="1068" y="201"/>
                  </a:cubicBezTo>
                  <a:lnTo>
                    <a:pt x="1068" y="201"/>
                  </a:lnTo>
                  <a:cubicBezTo>
                    <a:pt x="1427" y="0"/>
                    <a:pt x="1888" y="88"/>
                    <a:pt x="2140" y="411"/>
                  </a:cubicBezTo>
                  <a:lnTo>
                    <a:pt x="2140" y="411"/>
                  </a:lnTo>
                  <a:cubicBezTo>
                    <a:pt x="2151" y="426"/>
                    <a:pt x="2160" y="442"/>
                    <a:pt x="2170" y="458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xmlns="" id="{64BA90B9-F232-1E45-A178-76879F5C8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521" y="316680"/>
              <a:ext cx="314880" cy="478081"/>
            </a:xfrm>
            <a:custGeom>
              <a:avLst/>
              <a:gdLst>
                <a:gd name="T0" fmla="*/ 86788 w 722"/>
                <a:gd name="T1" fmla="*/ 425444 h 1099"/>
                <a:gd name="T2" fmla="*/ 86788 w 722"/>
                <a:gd name="T3" fmla="*/ 425444 h 1099"/>
                <a:gd name="T4" fmla="*/ 77194 w 722"/>
                <a:gd name="T5" fmla="*/ 74823 h 1099"/>
                <a:gd name="T6" fmla="*/ 77194 w 722"/>
                <a:gd name="T7" fmla="*/ 74823 h 1099"/>
                <a:gd name="T8" fmla="*/ 245537 w 722"/>
                <a:gd name="T9" fmla="*/ 63947 h 1099"/>
                <a:gd name="T10" fmla="*/ 245537 w 722"/>
                <a:gd name="T11" fmla="*/ 63947 h 1099"/>
                <a:gd name="T12" fmla="*/ 293510 w 722"/>
                <a:gd name="T13" fmla="*/ 292765 h 1099"/>
                <a:gd name="T14" fmla="*/ 293510 w 722"/>
                <a:gd name="T15" fmla="*/ 292765 h 1099"/>
                <a:gd name="T16" fmla="*/ 220678 w 722"/>
                <a:gd name="T17" fmla="*/ 428489 h 1099"/>
                <a:gd name="T18" fmla="*/ 220678 w 722"/>
                <a:gd name="T19" fmla="*/ 428489 h 1099"/>
                <a:gd name="T20" fmla="*/ 164418 w 722"/>
                <a:gd name="T21" fmla="*/ 477646 h 1099"/>
                <a:gd name="T22" fmla="*/ 164418 w 722"/>
                <a:gd name="T23" fmla="*/ 477646 h 1099"/>
                <a:gd name="T24" fmla="*/ 166162 w 722"/>
                <a:gd name="T25" fmla="*/ 444585 h 1099"/>
                <a:gd name="T26" fmla="*/ 166162 w 722"/>
                <a:gd name="T27" fmla="*/ 444585 h 1099"/>
                <a:gd name="T28" fmla="*/ 232889 w 722"/>
                <a:gd name="T29" fmla="*/ 285805 h 1099"/>
                <a:gd name="T30" fmla="*/ 232889 w 722"/>
                <a:gd name="T31" fmla="*/ 285805 h 1099"/>
                <a:gd name="T32" fmla="*/ 174449 w 722"/>
                <a:gd name="T33" fmla="*/ 183576 h 1099"/>
                <a:gd name="T34" fmla="*/ 174449 w 722"/>
                <a:gd name="T35" fmla="*/ 183576 h 1099"/>
                <a:gd name="T36" fmla="*/ 148718 w 722"/>
                <a:gd name="T37" fmla="*/ 186186 h 1099"/>
                <a:gd name="T38" fmla="*/ 148718 w 722"/>
                <a:gd name="T39" fmla="*/ 186186 h 1099"/>
                <a:gd name="T40" fmla="*/ 82427 w 722"/>
                <a:gd name="T41" fmla="*/ 314951 h 1099"/>
                <a:gd name="T42" fmla="*/ 82427 w 722"/>
                <a:gd name="T43" fmla="*/ 314951 h 1099"/>
                <a:gd name="T44" fmla="*/ 86788 w 722"/>
                <a:gd name="T45" fmla="*/ 425444 h 10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22" h="1099">
                  <a:moveTo>
                    <a:pt x="199" y="978"/>
                  </a:moveTo>
                  <a:lnTo>
                    <a:pt x="199" y="978"/>
                  </a:lnTo>
                  <a:cubicBezTo>
                    <a:pt x="0" y="732"/>
                    <a:pt x="44" y="373"/>
                    <a:pt x="177" y="172"/>
                  </a:cubicBezTo>
                  <a:cubicBezTo>
                    <a:pt x="282" y="12"/>
                    <a:pt x="438" y="0"/>
                    <a:pt x="563" y="147"/>
                  </a:cubicBezTo>
                  <a:cubicBezTo>
                    <a:pt x="695" y="302"/>
                    <a:pt x="721" y="479"/>
                    <a:pt x="673" y="673"/>
                  </a:cubicBezTo>
                  <a:cubicBezTo>
                    <a:pt x="643" y="792"/>
                    <a:pt x="585" y="894"/>
                    <a:pt x="506" y="985"/>
                  </a:cubicBezTo>
                  <a:cubicBezTo>
                    <a:pt x="469" y="1028"/>
                    <a:pt x="421" y="1060"/>
                    <a:pt x="377" y="1098"/>
                  </a:cubicBezTo>
                  <a:cubicBezTo>
                    <a:pt x="342" y="1061"/>
                    <a:pt x="362" y="1042"/>
                    <a:pt x="381" y="1022"/>
                  </a:cubicBezTo>
                  <a:cubicBezTo>
                    <a:pt x="475" y="918"/>
                    <a:pt x="519" y="793"/>
                    <a:pt x="534" y="657"/>
                  </a:cubicBezTo>
                  <a:cubicBezTo>
                    <a:pt x="545" y="545"/>
                    <a:pt x="496" y="464"/>
                    <a:pt x="400" y="422"/>
                  </a:cubicBezTo>
                  <a:cubicBezTo>
                    <a:pt x="384" y="415"/>
                    <a:pt x="356" y="418"/>
                    <a:pt x="341" y="428"/>
                  </a:cubicBezTo>
                  <a:cubicBezTo>
                    <a:pt x="236" y="498"/>
                    <a:pt x="196" y="605"/>
                    <a:pt x="189" y="724"/>
                  </a:cubicBezTo>
                  <a:cubicBezTo>
                    <a:pt x="184" y="807"/>
                    <a:pt x="195" y="892"/>
                    <a:pt x="199" y="978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487F4A36-4AB4-244F-A235-03D1013EC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309" y="1079987"/>
              <a:ext cx="495271" cy="676529"/>
            </a:xfrm>
            <a:custGeom>
              <a:avLst/>
              <a:gdLst>
                <a:gd name="T0" fmla="*/ 756 w 1136"/>
                <a:gd name="T1" fmla="*/ 1541 h 1552"/>
                <a:gd name="T2" fmla="*/ 756 w 1136"/>
                <a:gd name="T3" fmla="*/ 1541 h 1552"/>
                <a:gd name="T4" fmla="*/ 790 w 1136"/>
                <a:gd name="T5" fmla="*/ 1475 h 1552"/>
                <a:gd name="T6" fmla="*/ 790 w 1136"/>
                <a:gd name="T7" fmla="*/ 1475 h 1552"/>
                <a:gd name="T8" fmla="*/ 936 w 1136"/>
                <a:gd name="T9" fmla="*/ 944 h 1552"/>
                <a:gd name="T10" fmla="*/ 936 w 1136"/>
                <a:gd name="T11" fmla="*/ 944 h 1552"/>
                <a:gd name="T12" fmla="*/ 774 w 1136"/>
                <a:gd name="T13" fmla="*/ 491 h 1552"/>
                <a:gd name="T14" fmla="*/ 774 w 1136"/>
                <a:gd name="T15" fmla="*/ 491 h 1552"/>
                <a:gd name="T16" fmla="*/ 626 w 1136"/>
                <a:gd name="T17" fmla="*/ 316 h 1552"/>
                <a:gd name="T18" fmla="*/ 626 w 1136"/>
                <a:gd name="T19" fmla="*/ 316 h 1552"/>
                <a:gd name="T20" fmla="*/ 289 w 1136"/>
                <a:gd name="T21" fmla="*/ 150 h 1552"/>
                <a:gd name="T22" fmla="*/ 289 w 1136"/>
                <a:gd name="T23" fmla="*/ 150 h 1552"/>
                <a:gd name="T24" fmla="*/ 47 w 1136"/>
                <a:gd name="T25" fmla="*/ 137 h 1552"/>
                <a:gd name="T26" fmla="*/ 47 w 1136"/>
                <a:gd name="T27" fmla="*/ 137 h 1552"/>
                <a:gd name="T28" fmla="*/ 4 w 1136"/>
                <a:gd name="T29" fmla="*/ 133 h 1552"/>
                <a:gd name="T30" fmla="*/ 4 w 1136"/>
                <a:gd name="T31" fmla="*/ 133 h 1552"/>
                <a:gd name="T32" fmla="*/ 0 w 1136"/>
                <a:gd name="T33" fmla="*/ 117 h 1552"/>
                <a:gd name="T34" fmla="*/ 0 w 1136"/>
                <a:gd name="T35" fmla="*/ 117 h 1552"/>
                <a:gd name="T36" fmla="*/ 110 w 1136"/>
                <a:gd name="T37" fmla="*/ 77 h 1552"/>
                <a:gd name="T38" fmla="*/ 110 w 1136"/>
                <a:gd name="T39" fmla="*/ 77 h 1552"/>
                <a:gd name="T40" fmla="*/ 993 w 1136"/>
                <a:gd name="T41" fmla="*/ 445 h 1552"/>
                <a:gd name="T42" fmla="*/ 993 w 1136"/>
                <a:gd name="T43" fmla="*/ 445 h 1552"/>
                <a:gd name="T44" fmla="*/ 1030 w 1136"/>
                <a:gd name="T45" fmla="*/ 1103 h 1552"/>
                <a:gd name="T46" fmla="*/ 1030 w 1136"/>
                <a:gd name="T47" fmla="*/ 1103 h 1552"/>
                <a:gd name="T48" fmla="*/ 953 w 1136"/>
                <a:gd name="T49" fmla="*/ 1269 h 1552"/>
                <a:gd name="T50" fmla="*/ 953 w 1136"/>
                <a:gd name="T51" fmla="*/ 1269 h 1552"/>
                <a:gd name="T52" fmla="*/ 775 w 1136"/>
                <a:gd name="T53" fmla="*/ 1551 h 1552"/>
                <a:gd name="T54" fmla="*/ 775 w 1136"/>
                <a:gd name="T55" fmla="*/ 1551 h 1552"/>
                <a:gd name="T56" fmla="*/ 756 w 1136"/>
                <a:gd name="T57" fmla="*/ 1541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6" h="1552">
                  <a:moveTo>
                    <a:pt x="756" y="1541"/>
                  </a:moveTo>
                  <a:lnTo>
                    <a:pt x="756" y="1541"/>
                  </a:lnTo>
                  <a:cubicBezTo>
                    <a:pt x="767" y="1519"/>
                    <a:pt x="778" y="1496"/>
                    <a:pt x="790" y="1475"/>
                  </a:cubicBezTo>
                  <a:lnTo>
                    <a:pt x="790" y="1475"/>
                  </a:lnTo>
                  <a:cubicBezTo>
                    <a:pt x="877" y="1308"/>
                    <a:pt x="935" y="1132"/>
                    <a:pt x="936" y="944"/>
                  </a:cubicBezTo>
                  <a:lnTo>
                    <a:pt x="936" y="944"/>
                  </a:lnTo>
                  <a:cubicBezTo>
                    <a:pt x="937" y="774"/>
                    <a:pt x="876" y="624"/>
                    <a:pt x="774" y="491"/>
                  </a:cubicBezTo>
                  <a:lnTo>
                    <a:pt x="774" y="491"/>
                  </a:lnTo>
                  <a:cubicBezTo>
                    <a:pt x="728" y="430"/>
                    <a:pt x="679" y="372"/>
                    <a:pt x="626" y="316"/>
                  </a:cubicBezTo>
                  <a:lnTo>
                    <a:pt x="626" y="316"/>
                  </a:lnTo>
                  <a:cubicBezTo>
                    <a:pt x="536" y="218"/>
                    <a:pt x="418" y="169"/>
                    <a:pt x="289" y="150"/>
                  </a:cubicBezTo>
                  <a:lnTo>
                    <a:pt x="289" y="150"/>
                  </a:lnTo>
                  <a:cubicBezTo>
                    <a:pt x="209" y="138"/>
                    <a:pt x="128" y="141"/>
                    <a:pt x="47" y="137"/>
                  </a:cubicBezTo>
                  <a:lnTo>
                    <a:pt x="47" y="137"/>
                  </a:lnTo>
                  <a:cubicBezTo>
                    <a:pt x="32" y="136"/>
                    <a:pt x="18" y="134"/>
                    <a:pt x="4" y="133"/>
                  </a:cubicBezTo>
                  <a:lnTo>
                    <a:pt x="4" y="133"/>
                  </a:lnTo>
                  <a:cubicBezTo>
                    <a:pt x="3" y="128"/>
                    <a:pt x="1" y="122"/>
                    <a:pt x="0" y="117"/>
                  </a:cubicBezTo>
                  <a:lnTo>
                    <a:pt x="0" y="117"/>
                  </a:lnTo>
                  <a:cubicBezTo>
                    <a:pt x="36" y="104"/>
                    <a:pt x="72" y="85"/>
                    <a:pt x="110" y="77"/>
                  </a:cubicBezTo>
                  <a:lnTo>
                    <a:pt x="110" y="77"/>
                  </a:lnTo>
                  <a:cubicBezTo>
                    <a:pt x="453" y="0"/>
                    <a:pt x="800" y="150"/>
                    <a:pt x="993" y="445"/>
                  </a:cubicBezTo>
                  <a:lnTo>
                    <a:pt x="993" y="445"/>
                  </a:lnTo>
                  <a:cubicBezTo>
                    <a:pt x="1133" y="659"/>
                    <a:pt x="1135" y="877"/>
                    <a:pt x="1030" y="1103"/>
                  </a:cubicBezTo>
                  <a:lnTo>
                    <a:pt x="1030" y="1103"/>
                  </a:lnTo>
                  <a:cubicBezTo>
                    <a:pt x="1004" y="1158"/>
                    <a:pt x="984" y="1217"/>
                    <a:pt x="953" y="1269"/>
                  </a:cubicBezTo>
                  <a:lnTo>
                    <a:pt x="953" y="1269"/>
                  </a:lnTo>
                  <a:cubicBezTo>
                    <a:pt x="897" y="1365"/>
                    <a:pt x="835" y="1458"/>
                    <a:pt x="775" y="1551"/>
                  </a:cubicBezTo>
                  <a:lnTo>
                    <a:pt x="775" y="1551"/>
                  </a:lnTo>
                  <a:cubicBezTo>
                    <a:pt x="769" y="1548"/>
                    <a:pt x="763" y="1545"/>
                    <a:pt x="756" y="1541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7095B0-ED6B-B640-AF48-2C56E7284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801" y="120841"/>
              <a:ext cx="374399" cy="312961"/>
            </a:xfrm>
            <a:custGeom>
              <a:avLst/>
              <a:gdLst>
                <a:gd name="T0" fmla="*/ 373963 w 858"/>
                <a:gd name="T1" fmla="*/ 185249 h 718"/>
                <a:gd name="T2" fmla="*/ 373963 w 858"/>
                <a:gd name="T3" fmla="*/ 185249 h 718"/>
                <a:gd name="T4" fmla="*/ 359563 w 858"/>
                <a:gd name="T5" fmla="*/ 170429 h 718"/>
                <a:gd name="T6" fmla="*/ 359563 w 858"/>
                <a:gd name="T7" fmla="*/ 170429 h 718"/>
                <a:gd name="T8" fmla="*/ 237818 w 858"/>
                <a:gd name="T9" fmla="*/ 104175 h 718"/>
                <a:gd name="T10" fmla="*/ 237818 w 858"/>
                <a:gd name="T11" fmla="*/ 104175 h 718"/>
                <a:gd name="T12" fmla="*/ 156218 w 858"/>
                <a:gd name="T13" fmla="*/ 152558 h 718"/>
                <a:gd name="T14" fmla="*/ 156218 w 858"/>
                <a:gd name="T15" fmla="*/ 152558 h 718"/>
                <a:gd name="T16" fmla="*/ 198109 w 858"/>
                <a:gd name="T17" fmla="*/ 247579 h 718"/>
                <a:gd name="T18" fmla="*/ 198109 w 858"/>
                <a:gd name="T19" fmla="*/ 247579 h 718"/>
                <a:gd name="T20" fmla="*/ 276654 w 858"/>
                <a:gd name="T21" fmla="*/ 264578 h 718"/>
                <a:gd name="T22" fmla="*/ 276654 w 858"/>
                <a:gd name="T23" fmla="*/ 264578 h 718"/>
                <a:gd name="T24" fmla="*/ 267054 w 858"/>
                <a:gd name="T25" fmla="*/ 249323 h 718"/>
                <a:gd name="T26" fmla="*/ 267054 w 858"/>
                <a:gd name="T27" fmla="*/ 249323 h 718"/>
                <a:gd name="T28" fmla="*/ 317236 w 858"/>
                <a:gd name="T29" fmla="*/ 255425 h 718"/>
                <a:gd name="T30" fmla="*/ 317236 w 858"/>
                <a:gd name="T31" fmla="*/ 255425 h 718"/>
                <a:gd name="T32" fmla="*/ 317236 w 858"/>
                <a:gd name="T33" fmla="*/ 259348 h 718"/>
                <a:gd name="T34" fmla="*/ 317236 w 858"/>
                <a:gd name="T35" fmla="*/ 259348 h 718"/>
                <a:gd name="T36" fmla="*/ 305017 w 858"/>
                <a:gd name="T37" fmla="*/ 265014 h 718"/>
                <a:gd name="T38" fmla="*/ 305017 w 858"/>
                <a:gd name="T39" fmla="*/ 265014 h 718"/>
                <a:gd name="T40" fmla="*/ 305890 w 858"/>
                <a:gd name="T41" fmla="*/ 267630 h 718"/>
                <a:gd name="T42" fmla="*/ 305890 w 858"/>
                <a:gd name="T43" fmla="*/ 267630 h 718"/>
                <a:gd name="T44" fmla="*/ 351272 w 858"/>
                <a:gd name="T45" fmla="*/ 265886 h 718"/>
                <a:gd name="T46" fmla="*/ 351272 w 858"/>
                <a:gd name="T47" fmla="*/ 265886 h 718"/>
                <a:gd name="T48" fmla="*/ 289308 w 858"/>
                <a:gd name="T49" fmla="*/ 295090 h 718"/>
                <a:gd name="T50" fmla="*/ 289308 w 858"/>
                <a:gd name="T51" fmla="*/ 295090 h 718"/>
                <a:gd name="T52" fmla="*/ 13964 w 858"/>
                <a:gd name="T53" fmla="*/ 121610 h 718"/>
                <a:gd name="T54" fmla="*/ 13964 w 858"/>
                <a:gd name="T55" fmla="*/ 121610 h 718"/>
                <a:gd name="T56" fmla="*/ 67200 w 858"/>
                <a:gd name="T57" fmla="*/ 21794 h 718"/>
                <a:gd name="T58" fmla="*/ 67200 w 858"/>
                <a:gd name="T59" fmla="*/ 21794 h 718"/>
                <a:gd name="T60" fmla="*/ 246108 w 858"/>
                <a:gd name="T61" fmla="*/ 38357 h 718"/>
                <a:gd name="T62" fmla="*/ 246108 w 858"/>
                <a:gd name="T63" fmla="*/ 38357 h 718"/>
                <a:gd name="T64" fmla="*/ 373963 w 858"/>
                <a:gd name="T65" fmla="*/ 185249 h 7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58" h="718">
                  <a:moveTo>
                    <a:pt x="857" y="425"/>
                  </a:moveTo>
                  <a:lnTo>
                    <a:pt x="857" y="425"/>
                  </a:lnTo>
                  <a:cubicBezTo>
                    <a:pt x="846" y="414"/>
                    <a:pt x="834" y="403"/>
                    <a:pt x="824" y="391"/>
                  </a:cubicBezTo>
                  <a:cubicBezTo>
                    <a:pt x="753" y="301"/>
                    <a:pt x="656" y="254"/>
                    <a:pt x="545" y="239"/>
                  </a:cubicBezTo>
                  <a:cubicBezTo>
                    <a:pt x="447" y="227"/>
                    <a:pt x="379" y="269"/>
                    <a:pt x="358" y="350"/>
                  </a:cubicBezTo>
                  <a:cubicBezTo>
                    <a:pt x="329" y="454"/>
                    <a:pt x="358" y="527"/>
                    <a:pt x="454" y="568"/>
                  </a:cubicBezTo>
                  <a:cubicBezTo>
                    <a:pt x="509" y="592"/>
                    <a:pt x="570" y="601"/>
                    <a:pt x="634" y="607"/>
                  </a:cubicBezTo>
                  <a:cubicBezTo>
                    <a:pt x="631" y="601"/>
                    <a:pt x="626" y="594"/>
                    <a:pt x="612" y="572"/>
                  </a:cubicBezTo>
                  <a:cubicBezTo>
                    <a:pt x="658" y="578"/>
                    <a:pt x="693" y="582"/>
                    <a:pt x="727" y="586"/>
                  </a:cubicBezTo>
                  <a:cubicBezTo>
                    <a:pt x="727" y="589"/>
                    <a:pt x="727" y="592"/>
                    <a:pt x="727" y="595"/>
                  </a:cubicBezTo>
                  <a:cubicBezTo>
                    <a:pt x="718" y="599"/>
                    <a:pt x="709" y="604"/>
                    <a:pt x="699" y="608"/>
                  </a:cubicBezTo>
                  <a:cubicBezTo>
                    <a:pt x="699" y="610"/>
                    <a:pt x="700" y="612"/>
                    <a:pt x="701" y="614"/>
                  </a:cubicBezTo>
                  <a:cubicBezTo>
                    <a:pt x="733" y="613"/>
                    <a:pt x="766" y="612"/>
                    <a:pt x="805" y="610"/>
                  </a:cubicBezTo>
                  <a:cubicBezTo>
                    <a:pt x="766" y="659"/>
                    <a:pt x="714" y="670"/>
                    <a:pt x="663" y="677"/>
                  </a:cubicBezTo>
                  <a:cubicBezTo>
                    <a:pt x="389" y="717"/>
                    <a:pt x="109" y="574"/>
                    <a:pt x="32" y="279"/>
                  </a:cubicBezTo>
                  <a:cubicBezTo>
                    <a:pt x="0" y="158"/>
                    <a:pt x="36" y="92"/>
                    <a:pt x="154" y="50"/>
                  </a:cubicBezTo>
                  <a:cubicBezTo>
                    <a:pt x="297" y="0"/>
                    <a:pt x="431" y="27"/>
                    <a:pt x="564" y="88"/>
                  </a:cubicBezTo>
                  <a:cubicBezTo>
                    <a:pt x="712" y="157"/>
                    <a:pt x="802" y="275"/>
                    <a:pt x="857" y="425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4A6FE45D-D0B4-9F48-85B8-F9955AE96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06" y="362139"/>
              <a:ext cx="678009" cy="1355620"/>
            </a:xfrm>
            <a:custGeom>
              <a:avLst/>
              <a:gdLst>
                <a:gd name="T0" fmla="*/ 1555 w 1556"/>
                <a:gd name="T1" fmla="*/ 1144 h 3115"/>
                <a:gd name="T2" fmla="*/ 1555 w 1556"/>
                <a:gd name="T3" fmla="*/ 1144 h 3115"/>
                <a:gd name="T4" fmla="*/ 1360 w 1556"/>
                <a:gd name="T5" fmla="*/ 1465 h 3115"/>
                <a:gd name="T6" fmla="*/ 1360 w 1556"/>
                <a:gd name="T7" fmla="*/ 1465 h 3115"/>
                <a:gd name="T8" fmla="*/ 1332 w 1556"/>
                <a:gd name="T9" fmla="*/ 1585 h 3115"/>
                <a:gd name="T10" fmla="*/ 1332 w 1556"/>
                <a:gd name="T11" fmla="*/ 1585 h 3115"/>
                <a:gd name="T12" fmla="*/ 1313 w 1556"/>
                <a:gd name="T13" fmla="*/ 2124 h 3115"/>
                <a:gd name="T14" fmla="*/ 1313 w 1556"/>
                <a:gd name="T15" fmla="*/ 2124 h 3115"/>
                <a:gd name="T16" fmla="*/ 940 w 1556"/>
                <a:gd name="T17" fmla="*/ 3050 h 3115"/>
                <a:gd name="T18" fmla="*/ 940 w 1556"/>
                <a:gd name="T19" fmla="*/ 3050 h 3115"/>
                <a:gd name="T20" fmla="*/ 883 w 1556"/>
                <a:gd name="T21" fmla="*/ 3114 h 3115"/>
                <a:gd name="T22" fmla="*/ 883 w 1556"/>
                <a:gd name="T23" fmla="*/ 3114 h 3115"/>
                <a:gd name="T24" fmla="*/ 991 w 1556"/>
                <a:gd name="T25" fmla="*/ 2914 h 3115"/>
                <a:gd name="T26" fmla="*/ 991 w 1556"/>
                <a:gd name="T27" fmla="*/ 2914 h 3115"/>
                <a:gd name="T28" fmla="*/ 1247 w 1556"/>
                <a:gd name="T29" fmla="*/ 2201 h 3115"/>
                <a:gd name="T30" fmla="*/ 1247 w 1556"/>
                <a:gd name="T31" fmla="*/ 2201 h 3115"/>
                <a:gd name="T32" fmla="*/ 1253 w 1556"/>
                <a:gd name="T33" fmla="*/ 1508 h 3115"/>
                <a:gd name="T34" fmla="*/ 1253 w 1556"/>
                <a:gd name="T35" fmla="*/ 1508 h 3115"/>
                <a:gd name="T36" fmla="*/ 1076 w 1556"/>
                <a:gd name="T37" fmla="*/ 1042 h 3115"/>
                <a:gd name="T38" fmla="*/ 1076 w 1556"/>
                <a:gd name="T39" fmla="*/ 1042 h 3115"/>
                <a:gd name="T40" fmla="*/ 790 w 1556"/>
                <a:gd name="T41" fmla="*/ 813 h 3115"/>
                <a:gd name="T42" fmla="*/ 790 w 1556"/>
                <a:gd name="T43" fmla="*/ 813 h 3115"/>
                <a:gd name="T44" fmla="*/ 677 w 1556"/>
                <a:gd name="T45" fmla="*/ 760 h 3115"/>
                <a:gd name="T46" fmla="*/ 684 w 1556"/>
                <a:gd name="T47" fmla="*/ 741 h 3115"/>
                <a:gd name="T48" fmla="*/ 684 w 1556"/>
                <a:gd name="T49" fmla="*/ 741 h 3115"/>
                <a:gd name="T50" fmla="*/ 961 w 1556"/>
                <a:gd name="T51" fmla="*/ 843 h 3115"/>
                <a:gd name="T52" fmla="*/ 961 w 1556"/>
                <a:gd name="T53" fmla="*/ 843 h 3115"/>
                <a:gd name="T54" fmla="*/ 0 w 1556"/>
                <a:gd name="T55" fmla="*/ 18 h 3115"/>
                <a:gd name="T56" fmla="*/ 10 w 1556"/>
                <a:gd name="T57" fmla="*/ 0 h 3115"/>
                <a:gd name="T58" fmla="*/ 10 w 1556"/>
                <a:gd name="T59" fmla="*/ 0 h 3115"/>
                <a:gd name="T60" fmla="*/ 175 w 1556"/>
                <a:gd name="T61" fmla="*/ 61 h 3115"/>
                <a:gd name="T62" fmla="*/ 175 w 1556"/>
                <a:gd name="T63" fmla="*/ 61 h 3115"/>
                <a:gd name="T64" fmla="*/ 341 w 1556"/>
                <a:gd name="T65" fmla="*/ 140 h 3115"/>
                <a:gd name="T66" fmla="*/ 341 w 1556"/>
                <a:gd name="T67" fmla="*/ 140 h 3115"/>
                <a:gd name="T68" fmla="*/ 492 w 1556"/>
                <a:gd name="T69" fmla="*/ 235 h 3115"/>
                <a:gd name="T70" fmla="*/ 492 w 1556"/>
                <a:gd name="T71" fmla="*/ 235 h 3115"/>
                <a:gd name="T72" fmla="*/ 641 w 1556"/>
                <a:gd name="T73" fmla="*/ 348 h 3115"/>
                <a:gd name="T74" fmla="*/ 641 w 1556"/>
                <a:gd name="T75" fmla="*/ 348 h 3115"/>
                <a:gd name="T76" fmla="*/ 683 w 1556"/>
                <a:gd name="T77" fmla="*/ 120 h 3115"/>
                <a:gd name="T78" fmla="*/ 683 w 1556"/>
                <a:gd name="T79" fmla="*/ 120 h 3115"/>
                <a:gd name="T80" fmla="*/ 699 w 1556"/>
                <a:gd name="T81" fmla="*/ 120 h 3115"/>
                <a:gd name="T82" fmla="*/ 699 w 1556"/>
                <a:gd name="T83" fmla="*/ 120 h 3115"/>
                <a:gd name="T84" fmla="*/ 696 w 1556"/>
                <a:gd name="T85" fmla="*/ 290 h 3115"/>
                <a:gd name="T86" fmla="*/ 696 w 1556"/>
                <a:gd name="T87" fmla="*/ 290 h 3115"/>
                <a:gd name="T88" fmla="*/ 758 w 1556"/>
                <a:gd name="T89" fmla="*/ 475 h 3115"/>
                <a:gd name="T90" fmla="*/ 758 w 1556"/>
                <a:gd name="T91" fmla="*/ 475 h 3115"/>
                <a:gd name="T92" fmla="*/ 1110 w 1556"/>
                <a:gd name="T93" fmla="*/ 963 h 3115"/>
                <a:gd name="T94" fmla="*/ 1110 w 1556"/>
                <a:gd name="T95" fmla="*/ 963 h 3115"/>
                <a:gd name="T96" fmla="*/ 1301 w 1556"/>
                <a:gd name="T97" fmla="*/ 1434 h 3115"/>
                <a:gd name="T98" fmla="*/ 1301 w 1556"/>
                <a:gd name="T99" fmla="*/ 1434 h 3115"/>
                <a:gd name="T100" fmla="*/ 1314 w 1556"/>
                <a:gd name="T101" fmla="*/ 1465 h 3115"/>
                <a:gd name="T102" fmla="*/ 1314 w 1556"/>
                <a:gd name="T103" fmla="*/ 1465 h 3115"/>
                <a:gd name="T104" fmla="*/ 1547 w 1556"/>
                <a:gd name="T105" fmla="*/ 1138 h 3115"/>
                <a:gd name="T106" fmla="*/ 1547 w 1556"/>
                <a:gd name="T107" fmla="*/ 1138 h 3115"/>
                <a:gd name="T108" fmla="*/ 1555 w 1556"/>
                <a:gd name="T109" fmla="*/ 1144 h 3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6" h="3115">
                  <a:moveTo>
                    <a:pt x="1555" y="1144"/>
                  </a:moveTo>
                  <a:lnTo>
                    <a:pt x="1555" y="1144"/>
                  </a:lnTo>
                  <a:cubicBezTo>
                    <a:pt x="1489" y="1251"/>
                    <a:pt x="1421" y="1356"/>
                    <a:pt x="1360" y="1465"/>
                  </a:cubicBezTo>
                  <a:lnTo>
                    <a:pt x="1360" y="1465"/>
                  </a:lnTo>
                  <a:cubicBezTo>
                    <a:pt x="1340" y="1500"/>
                    <a:pt x="1326" y="1548"/>
                    <a:pt x="1332" y="1585"/>
                  </a:cubicBezTo>
                  <a:lnTo>
                    <a:pt x="1332" y="1585"/>
                  </a:lnTo>
                  <a:cubicBezTo>
                    <a:pt x="1360" y="1767"/>
                    <a:pt x="1342" y="1946"/>
                    <a:pt x="1313" y="2124"/>
                  </a:cubicBezTo>
                  <a:lnTo>
                    <a:pt x="1313" y="2124"/>
                  </a:lnTo>
                  <a:cubicBezTo>
                    <a:pt x="1257" y="2460"/>
                    <a:pt x="1121" y="2764"/>
                    <a:pt x="940" y="3050"/>
                  </a:cubicBezTo>
                  <a:lnTo>
                    <a:pt x="940" y="3050"/>
                  </a:lnTo>
                  <a:cubicBezTo>
                    <a:pt x="926" y="3074"/>
                    <a:pt x="908" y="3096"/>
                    <a:pt x="883" y="3114"/>
                  </a:cubicBezTo>
                  <a:lnTo>
                    <a:pt x="883" y="3114"/>
                  </a:lnTo>
                  <a:cubicBezTo>
                    <a:pt x="919" y="3048"/>
                    <a:pt x="957" y="2982"/>
                    <a:pt x="991" y="2914"/>
                  </a:cubicBezTo>
                  <a:lnTo>
                    <a:pt x="991" y="2914"/>
                  </a:lnTo>
                  <a:cubicBezTo>
                    <a:pt x="1105" y="2687"/>
                    <a:pt x="1194" y="2451"/>
                    <a:pt x="1247" y="2201"/>
                  </a:cubicBezTo>
                  <a:lnTo>
                    <a:pt x="1247" y="2201"/>
                  </a:lnTo>
                  <a:cubicBezTo>
                    <a:pt x="1298" y="1969"/>
                    <a:pt x="1299" y="1738"/>
                    <a:pt x="1253" y="1508"/>
                  </a:cubicBezTo>
                  <a:lnTo>
                    <a:pt x="1253" y="1508"/>
                  </a:lnTo>
                  <a:cubicBezTo>
                    <a:pt x="1220" y="1344"/>
                    <a:pt x="1164" y="1185"/>
                    <a:pt x="1076" y="1042"/>
                  </a:cubicBezTo>
                  <a:lnTo>
                    <a:pt x="1076" y="1042"/>
                  </a:lnTo>
                  <a:cubicBezTo>
                    <a:pt x="1010" y="935"/>
                    <a:pt x="909" y="860"/>
                    <a:pt x="790" y="813"/>
                  </a:cubicBezTo>
                  <a:lnTo>
                    <a:pt x="790" y="813"/>
                  </a:lnTo>
                  <a:cubicBezTo>
                    <a:pt x="751" y="798"/>
                    <a:pt x="714" y="778"/>
                    <a:pt x="677" y="760"/>
                  </a:cubicBezTo>
                  <a:lnTo>
                    <a:pt x="684" y="741"/>
                  </a:lnTo>
                  <a:lnTo>
                    <a:pt x="684" y="741"/>
                  </a:lnTo>
                  <a:cubicBezTo>
                    <a:pt x="774" y="774"/>
                    <a:pt x="862" y="807"/>
                    <a:pt x="961" y="843"/>
                  </a:cubicBezTo>
                  <a:lnTo>
                    <a:pt x="961" y="843"/>
                  </a:lnTo>
                  <a:cubicBezTo>
                    <a:pt x="702" y="488"/>
                    <a:pt x="420" y="175"/>
                    <a:pt x="0" y="18"/>
                  </a:cubicBezTo>
                  <a:lnTo>
                    <a:pt x="10" y="0"/>
                  </a:lnTo>
                  <a:lnTo>
                    <a:pt x="10" y="0"/>
                  </a:lnTo>
                  <a:cubicBezTo>
                    <a:pt x="65" y="20"/>
                    <a:pt x="121" y="38"/>
                    <a:pt x="175" y="61"/>
                  </a:cubicBezTo>
                  <a:lnTo>
                    <a:pt x="175" y="61"/>
                  </a:lnTo>
                  <a:cubicBezTo>
                    <a:pt x="232" y="84"/>
                    <a:pt x="287" y="111"/>
                    <a:pt x="341" y="140"/>
                  </a:cubicBezTo>
                  <a:lnTo>
                    <a:pt x="341" y="140"/>
                  </a:lnTo>
                  <a:cubicBezTo>
                    <a:pt x="393" y="169"/>
                    <a:pt x="443" y="201"/>
                    <a:pt x="492" y="235"/>
                  </a:cubicBezTo>
                  <a:lnTo>
                    <a:pt x="492" y="235"/>
                  </a:lnTo>
                  <a:cubicBezTo>
                    <a:pt x="542" y="270"/>
                    <a:pt x="589" y="308"/>
                    <a:pt x="641" y="348"/>
                  </a:cubicBezTo>
                  <a:lnTo>
                    <a:pt x="641" y="348"/>
                  </a:lnTo>
                  <a:cubicBezTo>
                    <a:pt x="656" y="269"/>
                    <a:pt x="669" y="194"/>
                    <a:pt x="683" y="120"/>
                  </a:cubicBezTo>
                  <a:lnTo>
                    <a:pt x="683" y="120"/>
                  </a:lnTo>
                  <a:cubicBezTo>
                    <a:pt x="688" y="120"/>
                    <a:pt x="693" y="120"/>
                    <a:pt x="699" y="120"/>
                  </a:cubicBezTo>
                  <a:lnTo>
                    <a:pt x="699" y="120"/>
                  </a:lnTo>
                  <a:cubicBezTo>
                    <a:pt x="698" y="177"/>
                    <a:pt x="706" y="235"/>
                    <a:pt x="696" y="290"/>
                  </a:cubicBezTo>
                  <a:lnTo>
                    <a:pt x="696" y="290"/>
                  </a:lnTo>
                  <a:cubicBezTo>
                    <a:pt x="684" y="366"/>
                    <a:pt x="703" y="417"/>
                    <a:pt x="758" y="475"/>
                  </a:cubicBezTo>
                  <a:lnTo>
                    <a:pt x="758" y="475"/>
                  </a:lnTo>
                  <a:cubicBezTo>
                    <a:pt x="897" y="620"/>
                    <a:pt x="1011" y="786"/>
                    <a:pt x="1110" y="963"/>
                  </a:cubicBezTo>
                  <a:lnTo>
                    <a:pt x="1110" y="963"/>
                  </a:lnTo>
                  <a:cubicBezTo>
                    <a:pt x="1193" y="1112"/>
                    <a:pt x="1254" y="1270"/>
                    <a:pt x="1301" y="1434"/>
                  </a:cubicBezTo>
                  <a:lnTo>
                    <a:pt x="1301" y="1434"/>
                  </a:lnTo>
                  <a:cubicBezTo>
                    <a:pt x="1303" y="1440"/>
                    <a:pt x="1306" y="1446"/>
                    <a:pt x="1314" y="1465"/>
                  </a:cubicBezTo>
                  <a:lnTo>
                    <a:pt x="1314" y="1465"/>
                  </a:lnTo>
                  <a:cubicBezTo>
                    <a:pt x="1396" y="1351"/>
                    <a:pt x="1471" y="1245"/>
                    <a:pt x="1547" y="1138"/>
                  </a:cubicBezTo>
                  <a:lnTo>
                    <a:pt x="1547" y="1138"/>
                  </a:lnTo>
                  <a:cubicBezTo>
                    <a:pt x="1549" y="1140"/>
                    <a:pt x="1552" y="1142"/>
                    <a:pt x="1555" y="114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6394DD65-A666-4F43-BDC5-3AB6B969E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921" y="1011721"/>
              <a:ext cx="583680" cy="199680"/>
            </a:xfrm>
            <a:custGeom>
              <a:avLst/>
              <a:gdLst>
                <a:gd name="T0" fmla="*/ 0 w 1339"/>
                <a:gd name="T1" fmla="*/ 193563 h 457"/>
                <a:gd name="T2" fmla="*/ 0 w 1339"/>
                <a:gd name="T3" fmla="*/ 193563 h 457"/>
                <a:gd name="T4" fmla="*/ 199646 w 1339"/>
                <a:gd name="T5" fmla="*/ 57676 h 457"/>
                <a:gd name="T6" fmla="*/ 199646 w 1339"/>
                <a:gd name="T7" fmla="*/ 57676 h 457"/>
                <a:gd name="T8" fmla="*/ 470780 w 1339"/>
                <a:gd name="T9" fmla="*/ 12234 h 457"/>
                <a:gd name="T10" fmla="*/ 470780 w 1339"/>
                <a:gd name="T11" fmla="*/ 12234 h 457"/>
                <a:gd name="T12" fmla="*/ 565372 w 1339"/>
                <a:gd name="T13" fmla="*/ 57676 h 457"/>
                <a:gd name="T14" fmla="*/ 565372 w 1339"/>
                <a:gd name="T15" fmla="*/ 57676 h 457"/>
                <a:gd name="T16" fmla="*/ 579321 w 1339"/>
                <a:gd name="T17" fmla="*/ 95689 h 457"/>
                <a:gd name="T18" fmla="*/ 579321 w 1339"/>
                <a:gd name="T19" fmla="*/ 95689 h 457"/>
                <a:gd name="T20" fmla="*/ 544012 w 1339"/>
                <a:gd name="T21" fmla="*/ 123653 h 457"/>
                <a:gd name="T22" fmla="*/ 544012 w 1339"/>
                <a:gd name="T23" fmla="*/ 123653 h 457"/>
                <a:gd name="T24" fmla="*/ 496934 w 1339"/>
                <a:gd name="T25" fmla="*/ 116225 h 457"/>
                <a:gd name="T26" fmla="*/ 496934 w 1339"/>
                <a:gd name="T27" fmla="*/ 116225 h 457"/>
                <a:gd name="T28" fmla="*/ 90669 w 1339"/>
                <a:gd name="T29" fmla="*/ 144626 h 457"/>
                <a:gd name="T30" fmla="*/ 90669 w 1339"/>
                <a:gd name="T31" fmla="*/ 144626 h 457"/>
                <a:gd name="T32" fmla="*/ 4359 w 1339"/>
                <a:gd name="T33" fmla="*/ 199243 h 457"/>
                <a:gd name="T34" fmla="*/ 4359 w 1339"/>
                <a:gd name="T35" fmla="*/ 199243 h 457"/>
                <a:gd name="T36" fmla="*/ 0 w 1339"/>
                <a:gd name="T37" fmla="*/ 193563 h 4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39" h="457">
                  <a:moveTo>
                    <a:pt x="0" y="443"/>
                  </a:moveTo>
                  <a:lnTo>
                    <a:pt x="0" y="443"/>
                  </a:lnTo>
                  <a:cubicBezTo>
                    <a:pt x="140" y="321"/>
                    <a:pt x="294" y="220"/>
                    <a:pt x="458" y="132"/>
                  </a:cubicBezTo>
                  <a:cubicBezTo>
                    <a:pt x="654" y="26"/>
                    <a:pt x="863" y="0"/>
                    <a:pt x="1080" y="28"/>
                  </a:cubicBezTo>
                  <a:cubicBezTo>
                    <a:pt x="1162" y="38"/>
                    <a:pt x="1240" y="69"/>
                    <a:pt x="1297" y="132"/>
                  </a:cubicBezTo>
                  <a:cubicBezTo>
                    <a:pt x="1317" y="154"/>
                    <a:pt x="1338" y="197"/>
                    <a:pt x="1329" y="219"/>
                  </a:cubicBezTo>
                  <a:cubicBezTo>
                    <a:pt x="1317" y="248"/>
                    <a:pt x="1279" y="276"/>
                    <a:pt x="1248" y="283"/>
                  </a:cubicBezTo>
                  <a:cubicBezTo>
                    <a:pt x="1214" y="291"/>
                    <a:pt x="1173" y="279"/>
                    <a:pt x="1140" y="266"/>
                  </a:cubicBezTo>
                  <a:cubicBezTo>
                    <a:pt x="818" y="134"/>
                    <a:pt x="508" y="165"/>
                    <a:pt x="208" y="331"/>
                  </a:cubicBezTo>
                  <a:cubicBezTo>
                    <a:pt x="139" y="368"/>
                    <a:pt x="76" y="415"/>
                    <a:pt x="10" y="456"/>
                  </a:cubicBezTo>
                  <a:cubicBezTo>
                    <a:pt x="7" y="452"/>
                    <a:pt x="4" y="447"/>
                    <a:pt x="0" y="443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86D116D3-B72D-8E4F-A1FC-9FC9472E2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222" y="914656"/>
              <a:ext cx="424396" cy="332285"/>
            </a:xfrm>
            <a:custGeom>
              <a:avLst/>
              <a:gdLst>
                <a:gd name="T0" fmla="*/ 0 w 975"/>
                <a:gd name="T1" fmla="*/ 763 h 764"/>
                <a:gd name="T2" fmla="*/ 0 w 975"/>
                <a:gd name="T3" fmla="*/ 763 h 764"/>
                <a:gd name="T4" fmla="*/ 189 w 975"/>
                <a:gd name="T5" fmla="*/ 482 h 764"/>
                <a:gd name="T6" fmla="*/ 189 w 975"/>
                <a:gd name="T7" fmla="*/ 482 h 764"/>
                <a:gd name="T8" fmla="*/ 679 w 975"/>
                <a:gd name="T9" fmla="*/ 69 h 764"/>
                <a:gd name="T10" fmla="*/ 679 w 975"/>
                <a:gd name="T11" fmla="*/ 69 h 764"/>
                <a:gd name="T12" fmla="*/ 783 w 975"/>
                <a:gd name="T13" fmla="*/ 15 h 764"/>
                <a:gd name="T14" fmla="*/ 783 w 975"/>
                <a:gd name="T15" fmla="*/ 15 h 764"/>
                <a:gd name="T16" fmla="*/ 857 w 975"/>
                <a:gd name="T17" fmla="*/ 2 h 764"/>
                <a:gd name="T18" fmla="*/ 857 w 975"/>
                <a:gd name="T19" fmla="*/ 2 h 764"/>
                <a:gd name="T20" fmla="*/ 958 w 975"/>
                <a:gd name="T21" fmla="*/ 66 h 764"/>
                <a:gd name="T22" fmla="*/ 958 w 975"/>
                <a:gd name="T23" fmla="*/ 66 h 764"/>
                <a:gd name="T24" fmla="*/ 909 w 975"/>
                <a:gd name="T25" fmla="*/ 162 h 764"/>
                <a:gd name="T26" fmla="*/ 909 w 975"/>
                <a:gd name="T27" fmla="*/ 162 h 764"/>
                <a:gd name="T28" fmla="*/ 656 w 975"/>
                <a:gd name="T29" fmla="*/ 278 h 764"/>
                <a:gd name="T30" fmla="*/ 656 w 975"/>
                <a:gd name="T31" fmla="*/ 278 h 764"/>
                <a:gd name="T32" fmla="*/ 0 w 975"/>
                <a:gd name="T33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5" h="764">
                  <a:moveTo>
                    <a:pt x="0" y="763"/>
                  </a:moveTo>
                  <a:lnTo>
                    <a:pt x="0" y="763"/>
                  </a:lnTo>
                  <a:cubicBezTo>
                    <a:pt x="43" y="656"/>
                    <a:pt x="111" y="564"/>
                    <a:pt x="189" y="482"/>
                  </a:cubicBezTo>
                  <a:lnTo>
                    <a:pt x="189" y="482"/>
                  </a:lnTo>
                  <a:cubicBezTo>
                    <a:pt x="337" y="327"/>
                    <a:pt x="496" y="182"/>
                    <a:pt x="679" y="69"/>
                  </a:cubicBezTo>
                  <a:lnTo>
                    <a:pt x="679" y="69"/>
                  </a:lnTo>
                  <a:cubicBezTo>
                    <a:pt x="712" y="48"/>
                    <a:pt x="747" y="30"/>
                    <a:pt x="783" y="15"/>
                  </a:cubicBezTo>
                  <a:lnTo>
                    <a:pt x="783" y="15"/>
                  </a:lnTo>
                  <a:cubicBezTo>
                    <a:pt x="806" y="6"/>
                    <a:pt x="832" y="0"/>
                    <a:pt x="857" y="2"/>
                  </a:cubicBezTo>
                  <a:lnTo>
                    <a:pt x="857" y="2"/>
                  </a:lnTo>
                  <a:cubicBezTo>
                    <a:pt x="902" y="3"/>
                    <a:pt x="942" y="20"/>
                    <a:pt x="958" y="66"/>
                  </a:cubicBezTo>
                  <a:lnTo>
                    <a:pt x="958" y="66"/>
                  </a:lnTo>
                  <a:cubicBezTo>
                    <a:pt x="974" y="111"/>
                    <a:pt x="943" y="144"/>
                    <a:pt x="909" y="162"/>
                  </a:cubicBezTo>
                  <a:lnTo>
                    <a:pt x="909" y="162"/>
                  </a:lnTo>
                  <a:cubicBezTo>
                    <a:pt x="827" y="205"/>
                    <a:pt x="741" y="240"/>
                    <a:pt x="656" y="278"/>
                  </a:cubicBezTo>
                  <a:lnTo>
                    <a:pt x="656" y="278"/>
                  </a:lnTo>
                  <a:cubicBezTo>
                    <a:pt x="401" y="391"/>
                    <a:pt x="171" y="535"/>
                    <a:pt x="0" y="763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8116E6EA-6D0F-BB44-BE02-D6F1A0FE3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41" y="78601"/>
              <a:ext cx="176640" cy="228481"/>
            </a:xfrm>
            <a:custGeom>
              <a:avLst/>
              <a:gdLst>
                <a:gd name="T0" fmla="*/ 123735 w 404"/>
                <a:gd name="T1" fmla="*/ 228044 h 523"/>
                <a:gd name="T2" fmla="*/ 123735 w 404"/>
                <a:gd name="T3" fmla="*/ 228044 h 523"/>
                <a:gd name="T4" fmla="*/ 125047 w 404"/>
                <a:gd name="T5" fmla="*/ 146350 h 523"/>
                <a:gd name="T6" fmla="*/ 125047 w 404"/>
                <a:gd name="T7" fmla="*/ 146350 h 523"/>
                <a:gd name="T8" fmla="*/ 121987 w 404"/>
                <a:gd name="T9" fmla="*/ 124507 h 523"/>
                <a:gd name="T10" fmla="*/ 121987 w 404"/>
                <a:gd name="T11" fmla="*/ 124507 h 523"/>
                <a:gd name="T12" fmla="*/ 89194 w 404"/>
                <a:gd name="T13" fmla="*/ 79510 h 523"/>
                <a:gd name="T14" fmla="*/ 89194 w 404"/>
                <a:gd name="T15" fmla="*/ 79510 h 523"/>
                <a:gd name="T16" fmla="*/ 56840 w 404"/>
                <a:gd name="T17" fmla="*/ 110964 h 523"/>
                <a:gd name="T18" fmla="*/ 56840 w 404"/>
                <a:gd name="T19" fmla="*/ 110964 h 523"/>
                <a:gd name="T20" fmla="*/ 46783 w 404"/>
                <a:gd name="T21" fmla="*/ 209696 h 523"/>
                <a:gd name="T22" fmla="*/ 46783 w 404"/>
                <a:gd name="T23" fmla="*/ 209696 h 523"/>
                <a:gd name="T24" fmla="*/ 10056 w 404"/>
                <a:gd name="T25" fmla="*/ 68151 h 523"/>
                <a:gd name="T26" fmla="*/ 10056 w 404"/>
                <a:gd name="T27" fmla="*/ 68151 h 523"/>
                <a:gd name="T28" fmla="*/ 85259 w 404"/>
                <a:gd name="T29" fmla="*/ 874 h 523"/>
                <a:gd name="T30" fmla="*/ 85259 w 404"/>
                <a:gd name="T31" fmla="*/ 874 h 523"/>
                <a:gd name="T32" fmla="*/ 158276 w 404"/>
                <a:gd name="T33" fmla="*/ 62035 h 523"/>
                <a:gd name="T34" fmla="*/ 158276 w 404"/>
                <a:gd name="T35" fmla="*/ 62035 h 523"/>
                <a:gd name="T36" fmla="*/ 123735 w 404"/>
                <a:gd name="T37" fmla="*/ 228044 h 5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523">
                  <a:moveTo>
                    <a:pt x="283" y="522"/>
                  </a:moveTo>
                  <a:lnTo>
                    <a:pt x="283" y="522"/>
                  </a:lnTo>
                  <a:cubicBezTo>
                    <a:pt x="285" y="456"/>
                    <a:pt x="286" y="396"/>
                    <a:pt x="286" y="335"/>
                  </a:cubicBezTo>
                  <a:cubicBezTo>
                    <a:pt x="286" y="318"/>
                    <a:pt x="288" y="298"/>
                    <a:pt x="279" y="285"/>
                  </a:cubicBezTo>
                  <a:cubicBezTo>
                    <a:pt x="257" y="249"/>
                    <a:pt x="230" y="216"/>
                    <a:pt x="204" y="182"/>
                  </a:cubicBezTo>
                  <a:cubicBezTo>
                    <a:pt x="179" y="206"/>
                    <a:pt x="149" y="227"/>
                    <a:pt x="130" y="254"/>
                  </a:cubicBezTo>
                  <a:cubicBezTo>
                    <a:pt x="84" y="324"/>
                    <a:pt x="87" y="401"/>
                    <a:pt x="107" y="480"/>
                  </a:cubicBezTo>
                  <a:cubicBezTo>
                    <a:pt x="47" y="380"/>
                    <a:pt x="0" y="277"/>
                    <a:pt x="23" y="156"/>
                  </a:cubicBezTo>
                  <a:cubicBezTo>
                    <a:pt x="41" y="66"/>
                    <a:pt x="111" y="4"/>
                    <a:pt x="195" y="2"/>
                  </a:cubicBezTo>
                  <a:cubicBezTo>
                    <a:pt x="271" y="0"/>
                    <a:pt x="337" y="55"/>
                    <a:pt x="362" y="142"/>
                  </a:cubicBezTo>
                  <a:cubicBezTo>
                    <a:pt x="403" y="282"/>
                    <a:pt x="362" y="404"/>
                    <a:pt x="283" y="522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934303D0-6DF4-CF45-AA0A-FB5CF00BD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334" y="723062"/>
              <a:ext cx="132357" cy="278470"/>
            </a:xfrm>
            <a:custGeom>
              <a:avLst/>
              <a:gdLst>
                <a:gd name="T0" fmla="*/ 236 w 303"/>
                <a:gd name="T1" fmla="*/ 0 h 641"/>
                <a:gd name="T2" fmla="*/ 236 w 303"/>
                <a:gd name="T3" fmla="*/ 0 h 641"/>
                <a:gd name="T4" fmla="*/ 278 w 303"/>
                <a:gd name="T5" fmla="*/ 332 h 641"/>
                <a:gd name="T6" fmla="*/ 278 w 303"/>
                <a:gd name="T7" fmla="*/ 332 h 641"/>
                <a:gd name="T8" fmla="*/ 116 w 303"/>
                <a:gd name="T9" fmla="*/ 615 h 641"/>
                <a:gd name="T10" fmla="*/ 116 w 303"/>
                <a:gd name="T11" fmla="*/ 615 h 641"/>
                <a:gd name="T12" fmla="*/ 39 w 303"/>
                <a:gd name="T13" fmla="*/ 629 h 641"/>
                <a:gd name="T14" fmla="*/ 39 w 303"/>
                <a:gd name="T15" fmla="*/ 629 h 641"/>
                <a:gd name="T16" fmla="*/ 5 w 303"/>
                <a:gd name="T17" fmla="*/ 548 h 641"/>
                <a:gd name="T18" fmla="*/ 5 w 303"/>
                <a:gd name="T19" fmla="*/ 548 h 641"/>
                <a:gd name="T20" fmla="*/ 64 w 303"/>
                <a:gd name="T21" fmla="*/ 382 h 641"/>
                <a:gd name="T22" fmla="*/ 64 w 303"/>
                <a:gd name="T23" fmla="*/ 382 h 641"/>
                <a:gd name="T24" fmla="*/ 236 w 303"/>
                <a:gd name="T2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641">
                  <a:moveTo>
                    <a:pt x="236" y="0"/>
                  </a:moveTo>
                  <a:lnTo>
                    <a:pt x="236" y="0"/>
                  </a:lnTo>
                  <a:cubicBezTo>
                    <a:pt x="263" y="110"/>
                    <a:pt x="302" y="217"/>
                    <a:pt x="278" y="332"/>
                  </a:cubicBezTo>
                  <a:lnTo>
                    <a:pt x="278" y="332"/>
                  </a:lnTo>
                  <a:cubicBezTo>
                    <a:pt x="256" y="443"/>
                    <a:pt x="218" y="549"/>
                    <a:pt x="116" y="615"/>
                  </a:cubicBezTo>
                  <a:lnTo>
                    <a:pt x="116" y="615"/>
                  </a:lnTo>
                  <a:cubicBezTo>
                    <a:pt x="95" y="629"/>
                    <a:pt x="53" y="640"/>
                    <a:pt x="39" y="629"/>
                  </a:cubicBezTo>
                  <a:lnTo>
                    <a:pt x="39" y="629"/>
                  </a:lnTo>
                  <a:cubicBezTo>
                    <a:pt x="18" y="613"/>
                    <a:pt x="0" y="573"/>
                    <a:pt x="5" y="548"/>
                  </a:cubicBezTo>
                  <a:lnTo>
                    <a:pt x="5" y="548"/>
                  </a:lnTo>
                  <a:cubicBezTo>
                    <a:pt x="16" y="491"/>
                    <a:pt x="34" y="431"/>
                    <a:pt x="64" y="382"/>
                  </a:cubicBezTo>
                  <a:lnTo>
                    <a:pt x="64" y="382"/>
                  </a:lnTo>
                  <a:cubicBezTo>
                    <a:pt x="138" y="262"/>
                    <a:pt x="222" y="148"/>
                    <a:pt x="236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E8B59211-C045-D84B-8481-78276810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265" y="377583"/>
              <a:ext cx="345836" cy="103358"/>
            </a:xfrm>
            <a:custGeom>
              <a:avLst/>
              <a:gdLst>
                <a:gd name="T0" fmla="*/ 792 w 793"/>
                <a:gd name="T1" fmla="*/ 70 h 236"/>
                <a:gd name="T2" fmla="*/ 792 w 793"/>
                <a:gd name="T3" fmla="*/ 70 h 236"/>
                <a:gd name="T4" fmla="*/ 345 w 793"/>
                <a:gd name="T5" fmla="*/ 232 h 236"/>
                <a:gd name="T6" fmla="*/ 345 w 793"/>
                <a:gd name="T7" fmla="*/ 232 h 236"/>
                <a:gd name="T8" fmla="*/ 78 w 793"/>
                <a:gd name="T9" fmla="*/ 165 h 236"/>
                <a:gd name="T10" fmla="*/ 78 w 793"/>
                <a:gd name="T11" fmla="*/ 165 h 236"/>
                <a:gd name="T12" fmla="*/ 37 w 793"/>
                <a:gd name="T13" fmla="*/ 128 h 236"/>
                <a:gd name="T14" fmla="*/ 37 w 793"/>
                <a:gd name="T15" fmla="*/ 128 h 236"/>
                <a:gd name="T16" fmla="*/ 24 w 793"/>
                <a:gd name="T17" fmla="*/ 34 h 236"/>
                <a:gd name="T18" fmla="*/ 24 w 793"/>
                <a:gd name="T19" fmla="*/ 34 h 236"/>
                <a:gd name="T20" fmla="*/ 115 w 793"/>
                <a:gd name="T21" fmla="*/ 15 h 236"/>
                <a:gd name="T22" fmla="*/ 115 w 793"/>
                <a:gd name="T23" fmla="*/ 15 h 236"/>
                <a:gd name="T24" fmla="*/ 264 w 793"/>
                <a:gd name="T25" fmla="*/ 68 h 236"/>
                <a:gd name="T26" fmla="*/ 264 w 793"/>
                <a:gd name="T27" fmla="*/ 68 h 236"/>
                <a:gd name="T28" fmla="*/ 792 w 793"/>
                <a:gd name="T29" fmla="*/ 7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3" h="236">
                  <a:moveTo>
                    <a:pt x="792" y="70"/>
                  </a:moveTo>
                  <a:lnTo>
                    <a:pt x="792" y="70"/>
                  </a:lnTo>
                  <a:cubicBezTo>
                    <a:pt x="659" y="202"/>
                    <a:pt x="505" y="228"/>
                    <a:pt x="345" y="232"/>
                  </a:cubicBezTo>
                  <a:lnTo>
                    <a:pt x="345" y="232"/>
                  </a:lnTo>
                  <a:cubicBezTo>
                    <a:pt x="250" y="235"/>
                    <a:pt x="158" y="221"/>
                    <a:pt x="78" y="165"/>
                  </a:cubicBezTo>
                  <a:lnTo>
                    <a:pt x="78" y="165"/>
                  </a:lnTo>
                  <a:cubicBezTo>
                    <a:pt x="63" y="154"/>
                    <a:pt x="48" y="142"/>
                    <a:pt x="37" y="128"/>
                  </a:cubicBezTo>
                  <a:lnTo>
                    <a:pt x="37" y="128"/>
                  </a:lnTo>
                  <a:cubicBezTo>
                    <a:pt x="15" y="100"/>
                    <a:pt x="0" y="68"/>
                    <a:pt x="24" y="34"/>
                  </a:cubicBezTo>
                  <a:lnTo>
                    <a:pt x="24" y="34"/>
                  </a:lnTo>
                  <a:cubicBezTo>
                    <a:pt x="47" y="0"/>
                    <a:pt x="80" y="3"/>
                    <a:pt x="115" y="15"/>
                  </a:cubicBezTo>
                  <a:lnTo>
                    <a:pt x="115" y="15"/>
                  </a:lnTo>
                  <a:cubicBezTo>
                    <a:pt x="164" y="33"/>
                    <a:pt x="213" y="52"/>
                    <a:pt x="264" y="68"/>
                  </a:cubicBezTo>
                  <a:lnTo>
                    <a:pt x="264" y="68"/>
                  </a:lnTo>
                  <a:cubicBezTo>
                    <a:pt x="434" y="122"/>
                    <a:pt x="606" y="154"/>
                    <a:pt x="792" y="7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xmlns="" id="{29CEF35C-71BB-FE4F-AB10-F77129D5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150" y="753109"/>
              <a:ext cx="287770" cy="228926"/>
            </a:xfrm>
            <a:custGeom>
              <a:avLst/>
              <a:gdLst>
                <a:gd name="T0" fmla="*/ 659 w 660"/>
                <a:gd name="T1" fmla="*/ 6 h 523"/>
                <a:gd name="T2" fmla="*/ 659 w 660"/>
                <a:gd name="T3" fmla="*/ 6 h 523"/>
                <a:gd name="T4" fmla="*/ 426 w 660"/>
                <a:gd name="T5" fmla="*/ 362 h 523"/>
                <a:gd name="T6" fmla="*/ 426 w 660"/>
                <a:gd name="T7" fmla="*/ 362 h 523"/>
                <a:gd name="T8" fmla="*/ 97 w 660"/>
                <a:gd name="T9" fmla="*/ 507 h 523"/>
                <a:gd name="T10" fmla="*/ 97 w 660"/>
                <a:gd name="T11" fmla="*/ 507 h 523"/>
                <a:gd name="T12" fmla="*/ 92 w 660"/>
                <a:gd name="T13" fmla="*/ 506 h 523"/>
                <a:gd name="T14" fmla="*/ 92 w 660"/>
                <a:gd name="T15" fmla="*/ 506 h 523"/>
                <a:gd name="T16" fmla="*/ 0 w 660"/>
                <a:gd name="T17" fmla="*/ 465 h 523"/>
                <a:gd name="T18" fmla="*/ 0 w 660"/>
                <a:gd name="T19" fmla="*/ 465 h 523"/>
                <a:gd name="T20" fmla="*/ 64 w 660"/>
                <a:gd name="T21" fmla="*/ 374 h 523"/>
                <a:gd name="T22" fmla="*/ 64 w 660"/>
                <a:gd name="T23" fmla="*/ 374 h 523"/>
                <a:gd name="T24" fmla="*/ 181 w 660"/>
                <a:gd name="T25" fmla="*/ 326 h 523"/>
                <a:gd name="T26" fmla="*/ 181 w 660"/>
                <a:gd name="T27" fmla="*/ 326 h 523"/>
                <a:gd name="T28" fmla="*/ 543 w 660"/>
                <a:gd name="T29" fmla="*/ 105 h 523"/>
                <a:gd name="T30" fmla="*/ 543 w 660"/>
                <a:gd name="T31" fmla="*/ 105 h 523"/>
                <a:gd name="T32" fmla="*/ 646 w 660"/>
                <a:gd name="T33" fmla="*/ 0 h 523"/>
                <a:gd name="T34" fmla="*/ 646 w 660"/>
                <a:gd name="T35" fmla="*/ 0 h 523"/>
                <a:gd name="T36" fmla="*/ 659 w 660"/>
                <a:gd name="T37" fmla="*/ 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0" h="523">
                  <a:moveTo>
                    <a:pt x="659" y="6"/>
                  </a:moveTo>
                  <a:lnTo>
                    <a:pt x="659" y="6"/>
                  </a:lnTo>
                  <a:cubicBezTo>
                    <a:pt x="582" y="126"/>
                    <a:pt x="517" y="254"/>
                    <a:pt x="426" y="362"/>
                  </a:cubicBezTo>
                  <a:lnTo>
                    <a:pt x="426" y="362"/>
                  </a:lnTo>
                  <a:cubicBezTo>
                    <a:pt x="346" y="456"/>
                    <a:pt x="235" y="522"/>
                    <a:pt x="97" y="507"/>
                  </a:cubicBezTo>
                  <a:lnTo>
                    <a:pt x="97" y="507"/>
                  </a:lnTo>
                  <a:cubicBezTo>
                    <a:pt x="96" y="507"/>
                    <a:pt x="94" y="507"/>
                    <a:pt x="92" y="506"/>
                  </a:cubicBezTo>
                  <a:lnTo>
                    <a:pt x="92" y="506"/>
                  </a:lnTo>
                  <a:cubicBezTo>
                    <a:pt x="62" y="493"/>
                    <a:pt x="31" y="479"/>
                    <a:pt x="0" y="465"/>
                  </a:cubicBezTo>
                  <a:lnTo>
                    <a:pt x="0" y="465"/>
                  </a:lnTo>
                  <a:cubicBezTo>
                    <a:pt x="21" y="434"/>
                    <a:pt x="36" y="395"/>
                    <a:pt x="64" y="374"/>
                  </a:cubicBezTo>
                  <a:lnTo>
                    <a:pt x="64" y="374"/>
                  </a:lnTo>
                  <a:cubicBezTo>
                    <a:pt x="97" y="349"/>
                    <a:pt x="140" y="336"/>
                    <a:pt x="181" y="326"/>
                  </a:cubicBezTo>
                  <a:lnTo>
                    <a:pt x="181" y="326"/>
                  </a:lnTo>
                  <a:cubicBezTo>
                    <a:pt x="326" y="292"/>
                    <a:pt x="452" y="228"/>
                    <a:pt x="543" y="105"/>
                  </a:cubicBezTo>
                  <a:lnTo>
                    <a:pt x="543" y="105"/>
                  </a:lnTo>
                  <a:cubicBezTo>
                    <a:pt x="572" y="66"/>
                    <a:pt x="611" y="34"/>
                    <a:pt x="646" y="0"/>
                  </a:cubicBezTo>
                  <a:lnTo>
                    <a:pt x="646" y="0"/>
                  </a:lnTo>
                  <a:cubicBezTo>
                    <a:pt x="650" y="2"/>
                    <a:pt x="654" y="4"/>
                    <a:pt x="659" y="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xmlns="" id="{8D0B2C1D-9A35-1041-8586-07187B7E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469" y="470051"/>
              <a:ext cx="147728" cy="297263"/>
            </a:xfrm>
            <a:custGeom>
              <a:avLst/>
              <a:gdLst>
                <a:gd name="T0" fmla="*/ 337 w 338"/>
                <a:gd name="T1" fmla="*/ 681 h 682"/>
                <a:gd name="T2" fmla="*/ 337 w 338"/>
                <a:gd name="T3" fmla="*/ 681 h 682"/>
                <a:gd name="T4" fmla="*/ 29 w 338"/>
                <a:gd name="T5" fmla="*/ 287 h 682"/>
                <a:gd name="T6" fmla="*/ 29 w 338"/>
                <a:gd name="T7" fmla="*/ 287 h 682"/>
                <a:gd name="T8" fmla="*/ 2 w 338"/>
                <a:gd name="T9" fmla="*/ 87 h 682"/>
                <a:gd name="T10" fmla="*/ 2 w 338"/>
                <a:gd name="T11" fmla="*/ 87 h 682"/>
                <a:gd name="T12" fmla="*/ 21 w 338"/>
                <a:gd name="T13" fmla="*/ 37 h 682"/>
                <a:gd name="T14" fmla="*/ 21 w 338"/>
                <a:gd name="T15" fmla="*/ 37 h 682"/>
                <a:gd name="T16" fmla="*/ 88 w 338"/>
                <a:gd name="T17" fmla="*/ 4 h 682"/>
                <a:gd name="T18" fmla="*/ 88 w 338"/>
                <a:gd name="T19" fmla="*/ 4 h 682"/>
                <a:gd name="T20" fmla="*/ 140 w 338"/>
                <a:gd name="T21" fmla="*/ 58 h 682"/>
                <a:gd name="T22" fmla="*/ 140 w 338"/>
                <a:gd name="T23" fmla="*/ 58 h 682"/>
                <a:gd name="T24" fmla="*/ 184 w 338"/>
                <a:gd name="T25" fmla="*/ 231 h 682"/>
                <a:gd name="T26" fmla="*/ 184 w 338"/>
                <a:gd name="T27" fmla="*/ 231 h 682"/>
                <a:gd name="T28" fmla="*/ 337 w 338"/>
                <a:gd name="T29" fmla="*/ 68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682">
                  <a:moveTo>
                    <a:pt x="337" y="681"/>
                  </a:moveTo>
                  <a:lnTo>
                    <a:pt x="337" y="681"/>
                  </a:lnTo>
                  <a:cubicBezTo>
                    <a:pt x="211" y="567"/>
                    <a:pt x="79" y="457"/>
                    <a:pt x="29" y="287"/>
                  </a:cubicBezTo>
                  <a:lnTo>
                    <a:pt x="29" y="287"/>
                  </a:lnTo>
                  <a:cubicBezTo>
                    <a:pt x="10" y="223"/>
                    <a:pt x="7" y="154"/>
                    <a:pt x="2" y="87"/>
                  </a:cubicBezTo>
                  <a:lnTo>
                    <a:pt x="2" y="87"/>
                  </a:lnTo>
                  <a:cubicBezTo>
                    <a:pt x="0" y="71"/>
                    <a:pt x="9" y="48"/>
                    <a:pt x="21" y="37"/>
                  </a:cubicBezTo>
                  <a:lnTo>
                    <a:pt x="21" y="37"/>
                  </a:lnTo>
                  <a:cubicBezTo>
                    <a:pt x="40" y="21"/>
                    <a:pt x="68" y="0"/>
                    <a:pt x="88" y="4"/>
                  </a:cubicBezTo>
                  <a:lnTo>
                    <a:pt x="88" y="4"/>
                  </a:lnTo>
                  <a:cubicBezTo>
                    <a:pt x="108" y="8"/>
                    <a:pt x="132" y="36"/>
                    <a:pt x="140" y="58"/>
                  </a:cubicBezTo>
                  <a:lnTo>
                    <a:pt x="140" y="58"/>
                  </a:lnTo>
                  <a:cubicBezTo>
                    <a:pt x="160" y="114"/>
                    <a:pt x="177" y="172"/>
                    <a:pt x="184" y="231"/>
                  </a:cubicBezTo>
                  <a:lnTo>
                    <a:pt x="184" y="231"/>
                  </a:lnTo>
                  <a:cubicBezTo>
                    <a:pt x="206" y="391"/>
                    <a:pt x="248" y="543"/>
                    <a:pt x="337" y="68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24E14E1C-8A1C-3D4D-BC94-D6B77ECC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737" y="1174645"/>
              <a:ext cx="396217" cy="205009"/>
            </a:xfrm>
            <a:custGeom>
              <a:avLst/>
              <a:gdLst>
                <a:gd name="T0" fmla="*/ 891 w 909"/>
                <a:gd name="T1" fmla="*/ 469 h 470"/>
                <a:gd name="T2" fmla="*/ 891 w 909"/>
                <a:gd name="T3" fmla="*/ 469 h 470"/>
                <a:gd name="T4" fmla="*/ 685 w 909"/>
                <a:gd name="T5" fmla="*/ 243 h 470"/>
                <a:gd name="T6" fmla="*/ 685 w 909"/>
                <a:gd name="T7" fmla="*/ 243 h 470"/>
                <a:gd name="T8" fmla="*/ 221 w 909"/>
                <a:gd name="T9" fmla="*/ 145 h 470"/>
                <a:gd name="T10" fmla="*/ 221 w 909"/>
                <a:gd name="T11" fmla="*/ 145 h 470"/>
                <a:gd name="T12" fmla="*/ 50 w 909"/>
                <a:gd name="T13" fmla="*/ 140 h 470"/>
                <a:gd name="T14" fmla="*/ 50 w 909"/>
                <a:gd name="T15" fmla="*/ 140 h 470"/>
                <a:gd name="T16" fmla="*/ 1 w 909"/>
                <a:gd name="T17" fmla="*/ 96 h 470"/>
                <a:gd name="T18" fmla="*/ 1 w 909"/>
                <a:gd name="T19" fmla="*/ 96 h 470"/>
                <a:gd name="T20" fmla="*/ 36 w 909"/>
                <a:gd name="T21" fmla="*/ 30 h 470"/>
                <a:gd name="T22" fmla="*/ 36 w 909"/>
                <a:gd name="T23" fmla="*/ 30 h 470"/>
                <a:gd name="T24" fmla="*/ 93 w 909"/>
                <a:gd name="T25" fmla="*/ 12 h 470"/>
                <a:gd name="T26" fmla="*/ 93 w 909"/>
                <a:gd name="T27" fmla="*/ 12 h 470"/>
                <a:gd name="T28" fmla="*/ 798 w 909"/>
                <a:gd name="T29" fmla="*/ 289 h 470"/>
                <a:gd name="T30" fmla="*/ 798 w 909"/>
                <a:gd name="T31" fmla="*/ 289 h 470"/>
                <a:gd name="T32" fmla="*/ 908 w 909"/>
                <a:gd name="T33" fmla="*/ 457 h 470"/>
                <a:gd name="T34" fmla="*/ 908 w 909"/>
                <a:gd name="T35" fmla="*/ 457 h 470"/>
                <a:gd name="T36" fmla="*/ 891 w 909"/>
                <a:gd name="T37" fmla="*/ 4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9" h="470">
                  <a:moveTo>
                    <a:pt x="891" y="469"/>
                  </a:moveTo>
                  <a:lnTo>
                    <a:pt x="891" y="469"/>
                  </a:lnTo>
                  <a:cubicBezTo>
                    <a:pt x="846" y="372"/>
                    <a:pt x="778" y="295"/>
                    <a:pt x="685" y="243"/>
                  </a:cubicBezTo>
                  <a:lnTo>
                    <a:pt x="685" y="243"/>
                  </a:lnTo>
                  <a:cubicBezTo>
                    <a:pt x="542" y="161"/>
                    <a:pt x="391" y="116"/>
                    <a:pt x="221" y="145"/>
                  </a:cubicBezTo>
                  <a:lnTo>
                    <a:pt x="221" y="145"/>
                  </a:lnTo>
                  <a:cubicBezTo>
                    <a:pt x="166" y="154"/>
                    <a:pt x="107" y="148"/>
                    <a:pt x="50" y="140"/>
                  </a:cubicBezTo>
                  <a:lnTo>
                    <a:pt x="50" y="140"/>
                  </a:lnTo>
                  <a:cubicBezTo>
                    <a:pt x="31" y="138"/>
                    <a:pt x="2" y="112"/>
                    <a:pt x="1" y="96"/>
                  </a:cubicBezTo>
                  <a:lnTo>
                    <a:pt x="1" y="96"/>
                  </a:lnTo>
                  <a:cubicBezTo>
                    <a:pt x="0" y="74"/>
                    <a:pt x="18" y="47"/>
                    <a:pt x="36" y="30"/>
                  </a:cubicBezTo>
                  <a:lnTo>
                    <a:pt x="36" y="30"/>
                  </a:lnTo>
                  <a:cubicBezTo>
                    <a:pt x="49" y="17"/>
                    <a:pt x="73" y="14"/>
                    <a:pt x="93" y="12"/>
                  </a:cubicBezTo>
                  <a:lnTo>
                    <a:pt x="93" y="12"/>
                  </a:lnTo>
                  <a:cubicBezTo>
                    <a:pt x="369" y="0"/>
                    <a:pt x="611" y="78"/>
                    <a:pt x="798" y="289"/>
                  </a:cubicBezTo>
                  <a:lnTo>
                    <a:pt x="798" y="289"/>
                  </a:lnTo>
                  <a:cubicBezTo>
                    <a:pt x="842" y="338"/>
                    <a:pt x="871" y="401"/>
                    <a:pt x="908" y="457"/>
                  </a:cubicBezTo>
                  <a:lnTo>
                    <a:pt x="908" y="457"/>
                  </a:lnTo>
                  <a:cubicBezTo>
                    <a:pt x="903" y="461"/>
                    <a:pt x="897" y="465"/>
                    <a:pt x="891" y="46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xmlns="" id="{998AD0FD-9CFB-3B43-B423-38D5A623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601" y="1005962"/>
              <a:ext cx="222720" cy="334080"/>
            </a:xfrm>
            <a:custGeom>
              <a:avLst/>
              <a:gdLst>
                <a:gd name="T0" fmla="*/ 0 w 510"/>
                <a:gd name="T1" fmla="*/ 333645 h 768"/>
                <a:gd name="T2" fmla="*/ 0 w 510"/>
                <a:gd name="T3" fmla="*/ 333645 h 768"/>
                <a:gd name="T4" fmla="*/ 27512 w 510"/>
                <a:gd name="T5" fmla="*/ 228375 h 768"/>
                <a:gd name="T6" fmla="*/ 27512 w 510"/>
                <a:gd name="T7" fmla="*/ 228375 h 768"/>
                <a:gd name="T8" fmla="*/ 166385 w 510"/>
                <a:gd name="T9" fmla="*/ 16530 h 768"/>
                <a:gd name="T10" fmla="*/ 166385 w 510"/>
                <a:gd name="T11" fmla="*/ 16530 h 768"/>
                <a:gd name="T12" fmla="*/ 185163 w 510"/>
                <a:gd name="T13" fmla="*/ 1740 h 768"/>
                <a:gd name="T14" fmla="*/ 185163 w 510"/>
                <a:gd name="T15" fmla="*/ 1740 h 768"/>
                <a:gd name="T16" fmla="*/ 219226 w 510"/>
                <a:gd name="T17" fmla="*/ 6090 h 768"/>
                <a:gd name="T18" fmla="*/ 219226 w 510"/>
                <a:gd name="T19" fmla="*/ 6090 h 768"/>
                <a:gd name="T20" fmla="*/ 216169 w 510"/>
                <a:gd name="T21" fmla="*/ 34365 h 768"/>
                <a:gd name="T22" fmla="*/ 216169 w 510"/>
                <a:gd name="T23" fmla="*/ 34365 h 768"/>
                <a:gd name="T24" fmla="*/ 102189 w 510"/>
                <a:gd name="T25" fmla="*/ 173130 h 768"/>
                <a:gd name="T26" fmla="*/ 102189 w 510"/>
                <a:gd name="T27" fmla="*/ 173130 h 768"/>
                <a:gd name="T28" fmla="*/ 9608 w 510"/>
                <a:gd name="T29" fmla="*/ 328425 h 768"/>
                <a:gd name="T30" fmla="*/ 9608 w 510"/>
                <a:gd name="T31" fmla="*/ 328425 h 768"/>
                <a:gd name="T32" fmla="*/ 0 w 510"/>
                <a:gd name="T33" fmla="*/ 333645 h 7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0" h="768">
                  <a:moveTo>
                    <a:pt x="0" y="767"/>
                  </a:moveTo>
                  <a:lnTo>
                    <a:pt x="0" y="767"/>
                  </a:lnTo>
                  <a:cubicBezTo>
                    <a:pt x="22" y="679"/>
                    <a:pt x="35" y="599"/>
                    <a:pt x="63" y="525"/>
                  </a:cubicBezTo>
                  <a:cubicBezTo>
                    <a:pt x="135" y="341"/>
                    <a:pt x="247" y="181"/>
                    <a:pt x="381" y="38"/>
                  </a:cubicBezTo>
                  <a:cubicBezTo>
                    <a:pt x="394" y="24"/>
                    <a:pt x="409" y="5"/>
                    <a:pt x="424" y="4"/>
                  </a:cubicBezTo>
                  <a:cubicBezTo>
                    <a:pt x="450" y="0"/>
                    <a:pt x="480" y="2"/>
                    <a:pt x="502" y="14"/>
                  </a:cubicBezTo>
                  <a:cubicBezTo>
                    <a:pt x="509" y="18"/>
                    <a:pt x="506" y="63"/>
                    <a:pt x="495" y="79"/>
                  </a:cubicBezTo>
                  <a:cubicBezTo>
                    <a:pt x="409" y="187"/>
                    <a:pt x="321" y="292"/>
                    <a:pt x="234" y="398"/>
                  </a:cubicBezTo>
                  <a:cubicBezTo>
                    <a:pt x="145" y="506"/>
                    <a:pt x="73" y="624"/>
                    <a:pt x="22" y="755"/>
                  </a:cubicBezTo>
                  <a:cubicBezTo>
                    <a:pt x="21" y="757"/>
                    <a:pt x="17" y="758"/>
                    <a:pt x="0" y="767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xmlns="" id="{39FE6D07-63EB-B54A-9953-BA2F7CC4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458" y="15025"/>
              <a:ext cx="233973" cy="257115"/>
            </a:xfrm>
            <a:custGeom>
              <a:avLst/>
              <a:gdLst>
                <a:gd name="T0" fmla="*/ 539 w 540"/>
                <a:gd name="T1" fmla="*/ 589 h 590"/>
                <a:gd name="T2" fmla="*/ 539 w 540"/>
                <a:gd name="T3" fmla="*/ 589 h 590"/>
                <a:gd name="T4" fmla="*/ 380 w 540"/>
                <a:gd name="T5" fmla="*/ 378 h 590"/>
                <a:gd name="T6" fmla="*/ 380 w 540"/>
                <a:gd name="T7" fmla="*/ 378 h 590"/>
                <a:gd name="T8" fmla="*/ 159 w 540"/>
                <a:gd name="T9" fmla="*/ 237 h 590"/>
                <a:gd name="T10" fmla="*/ 159 w 540"/>
                <a:gd name="T11" fmla="*/ 237 h 590"/>
                <a:gd name="T12" fmla="*/ 40 w 540"/>
                <a:gd name="T13" fmla="*/ 122 h 590"/>
                <a:gd name="T14" fmla="*/ 40 w 540"/>
                <a:gd name="T15" fmla="*/ 122 h 590"/>
                <a:gd name="T16" fmla="*/ 34 w 540"/>
                <a:gd name="T17" fmla="*/ 31 h 590"/>
                <a:gd name="T18" fmla="*/ 34 w 540"/>
                <a:gd name="T19" fmla="*/ 31 h 590"/>
                <a:gd name="T20" fmla="*/ 142 w 540"/>
                <a:gd name="T21" fmla="*/ 22 h 590"/>
                <a:gd name="T22" fmla="*/ 142 w 540"/>
                <a:gd name="T23" fmla="*/ 22 h 590"/>
                <a:gd name="T24" fmla="*/ 375 w 540"/>
                <a:gd name="T25" fmla="*/ 232 h 590"/>
                <a:gd name="T26" fmla="*/ 375 w 540"/>
                <a:gd name="T27" fmla="*/ 232 h 590"/>
                <a:gd name="T28" fmla="*/ 539 w 540"/>
                <a:gd name="T29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0" h="590">
                  <a:moveTo>
                    <a:pt x="539" y="589"/>
                  </a:moveTo>
                  <a:lnTo>
                    <a:pt x="539" y="589"/>
                  </a:lnTo>
                  <a:cubicBezTo>
                    <a:pt x="484" y="515"/>
                    <a:pt x="443" y="436"/>
                    <a:pt x="380" y="378"/>
                  </a:cubicBezTo>
                  <a:lnTo>
                    <a:pt x="380" y="378"/>
                  </a:lnTo>
                  <a:cubicBezTo>
                    <a:pt x="316" y="320"/>
                    <a:pt x="231" y="288"/>
                    <a:pt x="159" y="237"/>
                  </a:cubicBezTo>
                  <a:lnTo>
                    <a:pt x="159" y="237"/>
                  </a:lnTo>
                  <a:cubicBezTo>
                    <a:pt x="114" y="205"/>
                    <a:pt x="76" y="164"/>
                    <a:pt x="40" y="122"/>
                  </a:cubicBezTo>
                  <a:lnTo>
                    <a:pt x="40" y="122"/>
                  </a:lnTo>
                  <a:cubicBezTo>
                    <a:pt x="18" y="97"/>
                    <a:pt x="0" y="62"/>
                    <a:pt x="34" y="31"/>
                  </a:cubicBezTo>
                  <a:lnTo>
                    <a:pt x="34" y="31"/>
                  </a:lnTo>
                  <a:cubicBezTo>
                    <a:pt x="67" y="2"/>
                    <a:pt x="104" y="0"/>
                    <a:pt x="142" y="22"/>
                  </a:cubicBezTo>
                  <a:lnTo>
                    <a:pt x="142" y="22"/>
                  </a:lnTo>
                  <a:cubicBezTo>
                    <a:pt x="235" y="76"/>
                    <a:pt x="310" y="150"/>
                    <a:pt x="375" y="232"/>
                  </a:cubicBezTo>
                  <a:lnTo>
                    <a:pt x="375" y="232"/>
                  </a:lnTo>
                  <a:cubicBezTo>
                    <a:pt x="457" y="337"/>
                    <a:pt x="511" y="455"/>
                    <a:pt x="539" y="58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095BE86E-90B1-8947-8923-A7882E3CB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614" y="571296"/>
              <a:ext cx="206648" cy="218676"/>
            </a:xfrm>
            <a:custGeom>
              <a:avLst/>
              <a:gdLst>
                <a:gd name="T0" fmla="*/ 0 w 477"/>
                <a:gd name="T1" fmla="*/ 501 h 502"/>
                <a:gd name="T2" fmla="*/ 0 w 477"/>
                <a:gd name="T3" fmla="*/ 501 h 502"/>
                <a:gd name="T4" fmla="*/ 229 w 477"/>
                <a:gd name="T5" fmla="*/ 195 h 502"/>
                <a:gd name="T6" fmla="*/ 229 w 477"/>
                <a:gd name="T7" fmla="*/ 195 h 502"/>
                <a:gd name="T8" fmla="*/ 328 w 477"/>
                <a:gd name="T9" fmla="*/ 49 h 502"/>
                <a:gd name="T10" fmla="*/ 328 w 477"/>
                <a:gd name="T11" fmla="*/ 49 h 502"/>
                <a:gd name="T12" fmla="*/ 393 w 477"/>
                <a:gd name="T13" fmla="*/ 14 h 502"/>
                <a:gd name="T14" fmla="*/ 393 w 477"/>
                <a:gd name="T15" fmla="*/ 14 h 502"/>
                <a:gd name="T16" fmla="*/ 461 w 477"/>
                <a:gd name="T17" fmla="*/ 80 h 502"/>
                <a:gd name="T18" fmla="*/ 461 w 477"/>
                <a:gd name="T19" fmla="*/ 80 h 502"/>
                <a:gd name="T20" fmla="*/ 0 w 477"/>
                <a:gd name="T21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502">
                  <a:moveTo>
                    <a:pt x="0" y="501"/>
                  </a:moveTo>
                  <a:lnTo>
                    <a:pt x="0" y="501"/>
                  </a:lnTo>
                  <a:cubicBezTo>
                    <a:pt x="137" y="435"/>
                    <a:pt x="166" y="303"/>
                    <a:pt x="229" y="195"/>
                  </a:cubicBezTo>
                  <a:lnTo>
                    <a:pt x="229" y="195"/>
                  </a:lnTo>
                  <a:cubicBezTo>
                    <a:pt x="259" y="145"/>
                    <a:pt x="291" y="95"/>
                    <a:pt x="328" y="49"/>
                  </a:cubicBezTo>
                  <a:lnTo>
                    <a:pt x="328" y="49"/>
                  </a:lnTo>
                  <a:cubicBezTo>
                    <a:pt x="342" y="31"/>
                    <a:pt x="370" y="20"/>
                    <a:pt x="393" y="14"/>
                  </a:cubicBezTo>
                  <a:lnTo>
                    <a:pt x="393" y="14"/>
                  </a:lnTo>
                  <a:cubicBezTo>
                    <a:pt x="445" y="0"/>
                    <a:pt x="476" y="31"/>
                    <a:pt x="461" y="80"/>
                  </a:cubicBezTo>
                  <a:lnTo>
                    <a:pt x="461" y="80"/>
                  </a:lnTo>
                  <a:cubicBezTo>
                    <a:pt x="419" y="230"/>
                    <a:pt x="234" y="479"/>
                    <a:pt x="0" y="50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1D9DA7A7-F227-EF40-9F44-D8C8DF43C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588" y="471551"/>
              <a:ext cx="263006" cy="172549"/>
            </a:xfrm>
            <a:custGeom>
              <a:avLst/>
              <a:gdLst>
                <a:gd name="T0" fmla="*/ 590 w 602"/>
                <a:gd name="T1" fmla="*/ 396 h 397"/>
                <a:gd name="T2" fmla="*/ 590 w 602"/>
                <a:gd name="T3" fmla="*/ 396 h 397"/>
                <a:gd name="T4" fmla="*/ 262 w 602"/>
                <a:gd name="T5" fmla="*/ 231 h 397"/>
                <a:gd name="T6" fmla="*/ 262 w 602"/>
                <a:gd name="T7" fmla="*/ 231 h 397"/>
                <a:gd name="T8" fmla="*/ 42 w 602"/>
                <a:gd name="T9" fmla="*/ 132 h 397"/>
                <a:gd name="T10" fmla="*/ 42 w 602"/>
                <a:gd name="T11" fmla="*/ 132 h 397"/>
                <a:gd name="T12" fmla="*/ 14 w 602"/>
                <a:gd name="T13" fmla="*/ 97 h 397"/>
                <a:gd name="T14" fmla="*/ 14 w 602"/>
                <a:gd name="T15" fmla="*/ 97 h 397"/>
                <a:gd name="T16" fmla="*/ 8 w 602"/>
                <a:gd name="T17" fmla="*/ 18 h 397"/>
                <a:gd name="T18" fmla="*/ 8 w 602"/>
                <a:gd name="T19" fmla="*/ 18 h 397"/>
                <a:gd name="T20" fmla="*/ 76 w 602"/>
                <a:gd name="T21" fmla="*/ 6 h 397"/>
                <a:gd name="T22" fmla="*/ 76 w 602"/>
                <a:gd name="T23" fmla="*/ 6 h 397"/>
                <a:gd name="T24" fmla="*/ 564 w 602"/>
                <a:gd name="T25" fmla="*/ 322 h 397"/>
                <a:gd name="T26" fmla="*/ 564 w 602"/>
                <a:gd name="T27" fmla="*/ 322 h 397"/>
                <a:gd name="T28" fmla="*/ 601 w 602"/>
                <a:gd name="T29" fmla="*/ 388 h 397"/>
                <a:gd name="T30" fmla="*/ 601 w 602"/>
                <a:gd name="T31" fmla="*/ 388 h 397"/>
                <a:gd name="T32" fmla="*/ 590 w 602"/>
                <a:gd name="T33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2" h="397">
                  <a:moveTo>
                    <a:pt x="590" y="396"/>
                  </a:moveTo>
                  <a:lnTo>
                    <a:pt x="590" y="396"/>
                  </a:lnTo>
                  <a:cubicBezTo>
                    <a:pt x="510" y="280"/>
                    <a:pt x="386" y="256"/>
                    <a:pt x="262" y="231"/>
                  </a:cubicBezTo>
                  <a:lnTo>
                    <a:pt x="262" y="231"/>
                  </a:lnTo>
                  <a:cubicBezTo>
                    <a:pt x="182" y="214"/>
                    <a:pt x="102" y="194"/>
                    <a:pt x="42" y="132"/>
                  </a:cubicBezTo>
                  <a:lnTo>
                    <a:pt x="42" y="132"/>
                  </a:lnTo>
                  <a:cubicBezTo>
                    <a:pt x="32" y="122"/>
                    <a:pt x="17" y="110"/>
                    <a:pt x="14" y="97"/>
                  </a:cubicBezTo>
                  <a:lnTo>
                    <a:pt x="14" y="97"/>
                  </a:lnTo>
                  <a:cubicBezTo>
                    <a:pt x="7" y="71"/>
                    <a:pt x="0" y="40"/>
                    <a:pt x="8" y="18"/>
                  </a:cubicBezTo>
                  <a:lnTo>
                    <a:pt x="8" y="18"/>
                  </a:lnTo>
                  <a:cubicBezTo>
                    <a:pt x="12" y="6"/>
                    <a:pt x="55" y="0"/>
                    <a:pt x="76" y="6"/>
                  </a:cubicBezTo>
                  <a:lnTo>
                    <a:pt x="76" y="6"/>
                  </a:lnTo>
                  <a:cubicBezTo>
                    <a:pt x="268" y="66"/>
                    <a:pt x="436" y="164"/>
                    <a:pt x="564" y="322"/>
                  </a:cubicBezTo>
                  <a:lnTo>
                    <a:pt x="564" y="322"/>
                  </a:lnTo>
                  <a:cubicBezTo>
                    <a:pt x="580" y="342"/>
                    <a:pt x="589" y="366"/>
                    <a:pt x="601" y="388"/>
                  </a:cubicBezTo>
                  <a:lnTo>
                    <a:pt x="601" y="388"/>
                  </a:lnTo>
                  <a:cubicBezTo>
                    <a:pt x="597" y="390"/>
                    <a:pt x="594" y="393"/>
                    <a:pt x="590" y="39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EC49DCEC-CAAE-0044-895C-60D08C8A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955" y="740750"/>
              <a:ext cx="249343" cy="99942"/>
            </a:xfrm>
            <a:custGeom>
              <a:avLst/>
              <a:gdLst>
                <a:gd name="T0" fmla="*/ 0 w 572"/>
                <a:gd name="T1" fmla="*/ 171 h 229"/>
                <a:gd name="T2" fmla="*/ 0 w 572"/>
                <a:gd name="T3" fmla="*/ 171 h 229"/>
                <a:gd name="T4" fmla="*/ 87 w 572"/>
                <a:gd name="T5" fmla="*/ 154 h 229"/>
                <a:gd name="T6" fmla="*/ 87 w 572"/>
                <a:gd name="T7" fmla="*/ 154 h 229"/>
                <a:gd name="T8" fmla="*/ 302 w 572"/>
                <a:gd name="T9" fmla="*/ 54 h 229"/>
                <a:gd name="T10" fmla="*/ 302 w 572"/>
                <a:gd name="T11" fmla="*/ 54 h 229"/>
                <a:gd name="T12" fmla="*/ 500 w 572"/>
                <a:gd name="T13" fmla="*/ 18 h 229"/>
                <a:gd name="T14" fmla="*/ 500 w 572"/>
                <a:gd name="T15" fmla="*/ 18 h 229"/>
                <a:gd name="T16" fmla="*/ 568 w 572"/>
                <a:gd name="T17" fmla="*/ 90 h 229"/>
                <a:gd name="T18" fmla="*/ 568 w 572"/>
                <a:gd name="T19" fmla="*/ 90 h 229"/>
                <a:gd name="T20" fmla="*/ 511 w 572"/>
                <a:gd name="T21" fmla="*/ 150 h 229"/>
                <a:gd name="T22" fmla="*/ 511 w 572"/>
                <a:gd name="T23" fmla="*/ 150 h 229"/>
                <a:gd name="T24" fmla="*/ 52 w 572"/>
                <a:gd name="T25" fmla="*/ 188 h 229"/>
                <a:gd name="T26" fmla="*/ 52 w 572"/>
                <a:gd name="T27" fmla="*/ 188 h 229"/>
                <a:gd name="T28" fmla="*/ 0 w 572"/>
                <a:gd name="T29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2" h="229">
                  <a:moveTo>
                    <a:pt x="0" y="171"/>
                  </a:moveTo>
                  <a:lnTo>
                    <a:pt x="0" y="171"/>
                  </a:lnTo>
                  <a:cubicBezTo>
                    <a:pt x="39" y="164"/>
                    <a:pt x="64" y="164"/>
                    <a:pt x="87" y="154"/>
                  </a:cubicBezTo>
                  <a:lnTo>
                    <a:pt x="87" y="154"/>
                  </a:lnTo>
                  <a:cubicBezTo>
                    <a:pt x="160" y="123"/>
                    <a:pt x="234" y="94"/>
                    <a:pt x="302" y="54"/>
                  </a:cubicBezTo>
                  <a:lnTo>
                    <a:pt x="302" y="54"/>
                  </a:lnTo>
                  <a:cubicBezTo>
                    <a:pt x="366" y="15"/>
                    <a:pt x="429" y="0"/>
                    <a:pt x="500" y="18"/>
                  </a:cubicBezTo>
                  <a:lnTo>
                    <a:pt x="500" y="18"/>
                  </a:lnTo>
                  <a:cubicBezTo>
                    <a:pt x="537" y="27"/>
                    <a:pt x="565" y="47"/>
                    <a:pt x="568" y="90"/>
                  </a:cubicBezTo>
                  <a:lnTo>
                    <a:pt x="568" y="90"/>
                  </a:lnTo>
                  <a:cubicBezTo>
                    <a:pt x="571" y="131"/>
                    <a:pt x="539" y="140"/>
                    <a:pt x="511" y="150"/>
                  </a:cubicBezTo>
                  <a:lnTo>
                    <a:pt x="511" y="150"/>
                  </a:lnTo>
                  <a:cubicBezTo>
                    <a:pt x="362" y="205"/>
                    <a:pt x="209" y="228"/>
                    <a:pt x="52" y="188"/>
                  </a:cubicBezTo>
                  <a:lnTo>
                    <a:pt x="52" y="188"/>
                  </a:lnTo>
                  <a:cubicBezTo>
                    <a:pt x="39" y="185"/>
                    <a:pt x="27" y="180"/>
                    <a:pt x="0" y="17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xmlns="" id="{5ABAD0E4-A8A8-AE4C-BF3A-F5971702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667" y="87508"/>
              <a:ext cx="99054" cy="224656"/>
            </a:xfrm>
            <a:custGeom>
              <a:avLst/>
              <a:gdLst>
                <a:gd name="T0" fmla="*/ 143 w 231"/>
                <a:gd name="T1" fmla="*/ 514 h 517"/>
                <a:gd name="T2" fmla="*/ 143 w 231"/>
                <a:gd name="T3" fmla="*/ 514 h 517"/>
                <a:gd name="T4" fmla="*/ 143 w 231"/>
                <a:gd name="T5" fmla="*/ 492 h 517"/>
                <a:gd name="T6" fmla="*/ 143 w 231"/>
                <a:gd name="T7" fmla="*/ 492 h 517"/>
                <a:gd name="T8" fmla="*/ 110 w 231"/>
                <a:gd name="T9" fmla="*/ 322 h 517"/>
                <a:gd name="T10" fmla="*/ 110 w 231"/>
                <a:gd name="T11" fmla="*/ 322 h 517"/>
                <a:gd name="T12" fmla="*/ 19 w 231"/>
                <a:gd name="T13" fmla="*/ 147 h 517"/>
                <a:gd name="T14" fmla="*/ 19 w 231"/>
                <a:gd name="T15" fmla="*/ 147 h 517"/>
                <a:gd name="T16" fmla="*/ 57 w 231"/>
                <a:gd name="T17" fmla="*/ 26 h 517"/>
                <a:gd name="T18" fmla="*/ 57 w 231"/>
                <a:gd name="T19" fmla="*/ 26 h 517"/>
                <a:gd name="T20" fmla="*/ 153 w 231"/>
                <a:gd name="T21" fmla="*/ 59 h 517"/>
                <a:gd name="T22" fmla="*/ 153 w 231"/>
                <a:gd name="T23" fmla="*/ 59 h 517"/>
                <a:gd name="T24" fmla="*/ 214 w 231"/>
                <a:gd name="T25" fmla="*/ 273 h 517"/>
                <a:gd name="T26" fmla="*/ 214 w 231"/>
                <a:gd name="T27" fmla="*/ 273 h 517"/>
                <a:gd name="T28" fmla="*/ 154 w 231"/>
                <a:gd name="T29" fmla="*/ 516 h 517"/>
                <a:gd name="T30" fmla="*/ 143 w 231"/>
                <a:gd name="T31" fmla="*/ 51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517">
                  <a:moveTo>
                    <a:pt x="143" y="514"/>
                  </a:moveTo>
                  <a:lnTo>
                    <a:pt x="143" y="514"/>
                  </a:lnTo>
                  <a:cubicBezTo>
                    <a:pt x="143" y="507"/>
                    <a:pt x="141" y="499"/>
                    <a:pt x="143" y="492"/>
                  </a:cubicBezTo>
                  <a:lnTo>
                    <a:pt x="143" y="492"/>
                  </a:lnTo>
                  <a:cubicBezTo>
                    <a:pt x="160" y="430"/>
                    <a:pt x="142" y="376"/>
                    <a:pt x="110" y="322"/>
                  </a:cubicBezTo>
                  <a:lnTo>
                    <a:pt x="110" y="322"/>
                  </a:lnTo>
                  <a:cubicBezTo>
                    <a:pt x="76" y="266"/>
                    <a:pt x="47" y="206"/>
                    <a:pt x="19" y="147"/>
                  </a:cubicBezTo>
                  <a:lnTo>
                    <a:pt x="19" y="147"/>
                  </a:lnTo>
                  <a:cubicBezTo>
                    <a:pt x="0" y="106"/>
                    <a:pt x="19" y="50"/>
                    <a:pt x="57" y="26"/>
                  </a:cubicBezTo>
                  <a:lnTo>
                    <a:pt x="57" y="26"/>
                  </a:lnTo>
                  <a:cubicBezTo>
                    <a:pt x="100" y="0"/>
                    <a:pt x="130" y="31"/>
                    <a:pt x="153" y="59"/>
                  </a:cubicBezTo>
                  <a:lnTo>
                    <a:pt x="153" y="59"/>
                  </a:lnTo>
                  <a:cubicBezTo>
                    <a:pt x="201" y="121"/>
                    <a:pt x="230" y="193"/>
                    <a:pt x="214" y="273"/>
                  </a:cubicBezTo>
                  <a:lnTo>
                    <a:pt x="214" y="273"/>
                  </a:lnTo>
                  <a:cubicBezTo>
                    <a:pt x="198" y="355"/>
                    <a:pt x="174" y="434"/>
                    <a:pt x="154" y="516"/>
                  </a:cubicBezTo>
                  <a:lnTo>
                    <a:pt x="143" y="514"/>
                  </a:ln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ABBD4639-FB05-1F4A-A1EF-B6615E61E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001" y="1261321"/>
              <a:ext cx="226560" cy="165120"/>
            </a:xfrm>
            <a:custGeom>
              <a:avLst/>
              <a:gdLst>
                <a:gd name="T0" fmla="*/ 221767 w 520"/>
                <a:gd name="T1" fmla="*/ 164683 h 378"/>
                <a:gd name="T2" fmla="*/ 221767 w 520"/>
                <a:gd name="T3" fmla="*/ 164683 h 378"/>
                <a:gd name="T4" fmla="*/ 213489 w 520"/>
                <a:gd name="T5" fmla="*/ 145900 h 378"/>
                <a:gd name="T6" fmla="*/ 213489 w 520"/>
                <a:gd name="T7" fmla="*/ 145900 h 378"/>
                <a:gd name="T8" fmla="*/ 84524 w 520"/>
                <a:gd name="T9" fmla="*/ 54603 h 378"/>
                <a:gd name="T10" fmla="*/ 84524 w 520"/>
                <a:gd name="T11" fmla="*/ 54603 h 378"/>
                <a:gd name="T12" fmla="*/ 19606 w 520"/>
                <a:gd name="T13" fmla="*/ 39751 h 378"/>
                <a:gd name="T14" fmla="*/ 19606 w 520"/>
                <a:gd name="T15" fmla="*/ 39751 h 378"/>
                <a:gd name="T16" fmla="*/ 0 w 520"/>
                <a:gd name="T17" fmla="*/ 21841 h 378"/>
                <a:gd name="T18" fmla="*/ 0 w 520"/>
                <a:gd name="T19" fmla="*/ 21841 h 378"/>
                <a:gd name="T20" fmla="*/ 20913 w 520"/>
                <a:gd name="T21" fmla="*/ 4368 h 378"/>
                <a:gd name="T22" fmla="*/ 20913 w 520"/>
                <a:gd name="T23" fmla="*/ 4368 h 378"/>
                <a:gd name="T24" fmla="*/ 77553 w 520"/>
                <a:gd name="T25" fmla="*/ 5679 h 378"/>
                <a:gd name="T26" fmla="*/ 77553 w 520"/>
                <a:gd name="T27" fmla="*/ 5679 h 378"/>
                <a:gd name="T28" fmla="*/ 222639 w 520"/>
                <a:gd name="T29" fmla="*/ 142842 h 378"/>
                <a:gd name="T30" fmla="*/ 222639 w 520"/>
                <a:gd name="T31" fmla="*/ 142842 h 378"/>
                <a:gd name="T32" fmla="*/ 226124 w 520"/>
                <a:gd name="T33" fmla="*/ 163810 h 378"/>
                <a:gd name="T34" fmla="*/ 226124 w 520"/>
                <a:gd name="T35" fmla="*/ 163810 h 378"/>
                <a:gd name="T36" fmla="*/ 221767 w 520"/>
                <a:gd name="T37" fmla="*/ 164683 h 37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0" h="378">
                  <a:moveTo>
                    <a:pt x="509" y="377"/>
                  </a:moveTo>
                  <a:lnTo>
                    <a:pt x="509" y="377"/>
                  </a:lnTo>
                  <a:cubicBezTo>
                    <a:pt x="503" y="363"/>
                    <a:pt x="496" y="348"/>
                    <a:pt x="490" y="334"/>
                  </a:cubicBezTo>
                  <a:cubicBezTo>
                    <a:pt x="434" y="203"/>
                    <a:pt x="320" y="156"/>
                    <a:pt x="194" y="125"/>
                  </a:cubicBezTo>
                  <a:cubicBezTo>
                    <a:pt x="145" y="114"/>
                    <a:pt x="94" y="105"/>
                    <a:pt x="45" y="91"/>
                  </a:cubicBezTo>
                  <a:cubicBezTo>
                    <a:pt x="27" y="85"/>
                    <a:pt x="15" y="64"/>
                    <a:pt x="0" y="50"/>
                  </a:cubicBezTo>
                  <a:cubicBezTo>
                    <a:pt x="15" y="36"/>
                    <a:pt x="30" y="13"/>
                    <a:pt x="48" y="10"/>
                  </a:cubicBezTo>
                  <a:cubicBezTo>
                    <a:pt x="91" y="6"/>
                    <a:pt x="138" y="0"/>
                    <a:pt x="178" y="13"/>
                  </a:cubicBezTo>
                  <a:cubicBezTo>
                    <a:pt x="340" y="61"/>
                    <a:pt x="460" y="158"/>
                    <a:pt x="511" y="327"/>
                  </a:cubicBezTo>
                  <a:cubicBezTo>
                    <a:pt x="515" y="342"/>
                    <a:pt x="517" y="359"/>
                    <a:pt x="519" y="375"/>
                  </a:cubicBezTo>
                  <a:cubicBezTo>
                    <a:pt x="516" y="376"/>
                    <a:pt x="512" y="376"/>
                    <a:pt x="509" y="377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xmlns="" id="{A5057DF6-78BA-5F48-B919-EC4008FB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013" y="441078"/>
              <a:ext cx="181030" cy="105921"/>
            </a:xfrm>
            <a:custGeom>
              <a:avLst/>
              <a:gdLst>
                <a:gd name="T0" fmla="*/ 412 w 413"/>
                <a:gd name="T1" fmla="*/ 3 h 244"/>
                <a:gd name="T2" fmla="*/ 412 w 413"/>
                <a:gd name="T3" fmla="*/ 3 h 244"/>
                <a:gd name="T4" fmla="*/ 205 w 413"/>
                <a:gd name="T5" fmla="*/ 206 h 244"/>
                <a:gd name="T6" fmla="*/ 205 w 413"/>
                <a:gd name="T7" fmla="*/ 206 h 244"/>
                <a:gd name="T8" fmla="*/ 72 w 413"/>
                <a:gd name="T9" fmla="*/ 241 h 244"/>
                <a:gd name="T10" fmla="*/ 72 w 413"/>
                <a:gd name="T11" fmla="*/ 241 h 244"/>
                <a:gd name="T12" fmla="*/ 5 w 413"/>
                <a:gd name="T13" fmla="*/ 195 h 244"/>
                <a:gd name="T14" fmla="*/ 5 w 413"/>
                <a:gd name="T15" fmla="*/ 195 h 244"/>
                <a:gd name="T16" fmla="*/ 42 w 413"/>
                <a:gd name="T17" fmla="*/ 127 h 244"/>
                <a:gd name="T18" fmla="*/ 42 w 413"/>
                <a:gd name="T19" fmla="*/ 127 h 244"/>
                <a:gd name="T20" fmla="*/ 206 w 413"/>
                <a:gd name="T21" fmla="*/ 60 h 244"/>
                <a:gd name="T22" fmla="*/ 206 w 413"/>
                <a:gd name="T23" fmla="*/ 60 h 244"/>
                <a:gd name="T24" fmla="*/ 402 w 413"/>
                <a:gd name="T25" fmla="*/ 0 h 244"/>
                <a:gd name="T26" fmla="*/ 402 w 413"/>
                <a:gd name="T27" fmla="*/ 0 h 244"/>
                <a:gd name="T28" fmla="*/ 412 w 413"/>
                <a:gd name="T29" fmla="*/ 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44">
                  <a:moveTo>
                    <a:pt x="412" y="3"/>
                  </a:moveTo>
                  <a:lnTo>
                    <a:pt x="412" y="3"/>
                  </a:lnTo>
                  <a:cubicBezTo>
                    <a:pt x="344" y="72"/>
                    <a:pt x="280" y="146"/>
                    <a:pt x="205" y="206"/>
                  </a:cubicBezTo>
                  <a:lnTo>
                    <a:pt x="205" y="206"/>
                  </a:lnTo>
                  <a:cubicBezTo>
                    <a:pt x="172" y="233"/>
                    <a:pt x="117" y="240"/>
                    <a:pt x="72" y="241"/>
                  </a:cubicBezTo>
                  <a:lnTo>
                    <a:pt x="72" y="241"/>
                  </a:lnTo>
                  <a:cubicBezTo>
                    <a:pt x="49" y="243"/>
                    <a:pt x="14" y="216"/>
                    <a:pt x="5" y="195"/>
                  </a:cubicBezTo>
                  <a:lnTo>
                    <a:pt x="5" y="195"/>
                  </a:lnTo>
                  <a:cubicBezTo>
                    <a:pt x="0" y="177"/>
                    <a:pt x="22" y="137"/>
                    <a:pt x="42" y="127"/>
                  </a:cubicBezTo>
                  <a:lnTo>
                    <a:pt x="42" y="127"/>
                  </a:lnTo>
                  <a:cubicBezTo>
                    <a:pt x="93" y="99"/>
                    <a:pt x="150" y="79"/>
                    <a:pt x="206" y="60"/>
                  </a:cubicBezTo>
                  <a:lnTo>
                    <a:pt x="206" y="60"/>
                  </a:lnTo>
                  <a:cubicBezTo>
                    <a:pt x="270" y="38"/>
                    <a:pt x="337" y="20"/>
                    <a:pt x="402" y="0"/>
                  </a:cubicBezTo>
                  <a:lnTo>
                    <a:pt x="402" y="0"/>
                  </a:lnTo>
                  <a:cubicBezTo>
                    <a:pt x="405" y="1"/>
                    <a:pt x="408" y="2"/>
                    <a:pt x="412" y="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xmlns="" id="{A4E4E0C0-0BF8-ED41-9888-76610D4F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100" y="707844"/>
              <a:ext cx="151997" cy="107630"/>
            </a:xfrm>
            <a:custGeom>
              <a:avLst/>
              <a:gdLst>
                <a:gd name="T0" fmla="*/ 347 w 348"/>
                <a:gd name="T1" fmla="*/ 206 h 246"/>
                <a:gd name="T2" fmla="*/ 347 w 348"/>
                <a:gd name="T3" fmla="*/ 206 h 246"/>
                <a:gd name="T4" fmla="*/ 67 w 348"/>
                <a:gd name="T5" fmla="*/ 164 h 246"/>
                <a:gd name="T6" fmla="*/ 67 w 348"/>
                <a:gd name="T7" fmla="*/ 164 h 246"/>
                <a:gd name="T8" fmla="*/ 24 w 348"/>
                <a:gd name="T9" fmla="*/ 41 h 246"/>
                <a:gd name="T10" fmla="*/ 24 w 348"/>
                <a:gd name="T11" fmla="*/ 41 h 246"/>
                <a:gd name="T12" fmla="*/ 150 w 348"/>
                <a:gd name="T13" fmla="*/ 31 h 246"/>
                <a:gd name="T14" fmla="*/ 150 w 348"/>
                <a:gd name="T15" fmla="*/ 31 h 246"/>
                <a:gd name="T16" fmla="*/ 230 w 348"/>
                <a:gd name="T17" fmla="*/ 92 h 246"/>
                <a:gd name="T18" fmla="*/ 230 w 348"/>
                <a:gd name="T19" fmla="*/ 92 h 246"/>
                <a:gd name="T20" fmla="*/ 347 w 348"/>
                <a:gd name="T21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246">
                  <a:moveTo>
                    <a:pt x="347" y="206"/>
                  </a:moveTo>
                  <a:lnTo>
                    <a:pt x="347" y="206"/>
                  </a:lnTo>
                  <a:cubicBezTo>
                    <a:pt x="249" y="215"/>
                    <a:pt x="151" y="245"/>
                    <a:pt x="67" y="164"/>
                  </a:cubicBezTo>
                  <a:lnTo>
                    <a:pt x="67" y="164"/>
                  </a:lnTo>
                  <a:cubicBezTo>
                    <a:pt x="22" y="121"/>
                    <a:pt x="0" y="67"/>
                    <a:pt x="24" y="41"/>
                  </a:cubicBezTo>
                  <a:lnTo>
                    <a:pt x="24" y="41"/>
                  </a:lnTo>
                  <a:cubicBezTo>
                    <a:pt x="61" y="0"/>
                    <a:pt x="109" y="13"/>
                    <a:pt x="150" y="31"/>
                  </a:cubicBezTo>
                  <a:lnTo>
                    <a:pt x="150" y="31"/>
                  </a:lnTo>
                  <a:cubicBezTo>
                    <a:pt x="180" y="44"/>
                    <a:pt x="206" y="69"/>
                    <a:pt x="230" y="92"/>
                  </a:cubicBezTo>
                  <a:lnTo>
                    <a:pt x="230" y="92"/>
                  </a:lnTo>
                  <a:cubicBezTo>
                    <a:pt x="269" y="127"/>
                    <a:pt x="304" y="165"/>
                    <a:pt x="347" y="20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xmlns="" id="{FC191D26-066F-5847-B48A-5AC8A3FC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242" y="242985"/>
              <a:ext cx="169075" cy="121297"/>
            </a:xfrm>
            <a:custGeom>
              <a:avLst/>
              <a:gdLst>
                <a:gd name="T0" fmla="*/ 7 w 387"/>
                <a:gd name="T1" fmla="*/ 276 h 277"/>
                <a:gd name="T2" fmla="*/ 7 w 387"/>
                <a:gd name="T3" fmla="*/ 276 h 277"/>
                <a:gd name="T4" fmla="*/ 167 w 387"/>
                <a:gd name="T5" fmla="*/ 87 h 277"/>
                <a:gd name="T6" fmla="*/ 167 w 387"/>
                <a:gd name="T7" fmla="*/ 87 h 277"/>
                <a:gd name="T8" fmla="*/ 349 w 387"/>
                <a:gd name="T9" fmla="*/ 27 h 277"/>
                <a:gd name="T10" fmla="*/ 349 w 387"/>
                <a:gd name="T11" fmla="*/ 27 h 277"/>
                <a:gd name="T12" fmla="*/ 371 w 387"/>
                <a:gd name="T13" fmla="*/ 86 h 277"/>
                <a:gd name="T14" fmla="*/ 371 w 387"/>
                <a:gd name="T15" fmla="*/ 86 h 277"/>
                <a:gd name="T16" fmla="*/ 349 w 387"/>
                <a:gd name="T17" fmla="*/ 113 h 277"/>
                <a:gd name="T18" fmla="*/ 349 w 387"/>
                <a:gd name="T19" fmla="*/ 113 h 277"/>
                <a:gd name="T20" fmla="*/ 6 w 387"/>
                <a:gd name="T21" fmla="*/ 275 h 277"/>
                <a:gd name="T22" fmla="*/ 6 w 387"/>
                <a:gd name="T23" fmla="*/ 275 h 277"/>
                <a:gd name="T24" fmla="*/ 7 w 387"/>
                <a:gd name="T2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7" h="277">
                  <a:moveTo>
                    <a:pt x="7" y="276"/>
                  </a:moveTo>
                  <a:lnTo>
                    <a:pt x="7" y="276"/>
                  </a:lnTo>
                  <a:cubicBezTo>
                    <a:pt x="59" y="214"/>
                    <a:pt x="114" y="151"/>
                    <a:pt x="167" y="87"/>
                  </a:cubicBezTo>
                  <a:lnTo>
                    <a:pt x="167" y="87"/>
                  </a:lnTo>
                  <a:cubicBezTo>
                    <a:pt x="223" y="18"/>
                    <a:pt x="281" y="0"/>
                    <a:pt x="349" y="27"/>
                  </a:cubicBezTo>
                  <a:lnTo>
                    <a:pt x="349" y="27"/>
                  </a:lnTo>
                  <a:cubicBezTo>
                    <a:pt x="382" y="40"/>
                    <a:pt x="386" y="58"/>
                    <a:pt x="371" y="86"/>
                  </a:cubicBezTo>
                  <a:lnTo>
                    <a:pt x="371" y="86"/>
                  </a:lnTo>
                  <a:cubicBezTo>
                    <a:pt x="365" y="96"/>
                    <a:pt x="358" y="106"/>
                    <a:pt x="349" y="113"/>
                  </a:cubicBezTo>
                  <a:lnTo>
                    <a:pt x="349" y="113"/>
                  </a:lnTo>
                  <a:cubicBezTo>
                    <a:pt x="246" y="192"/>
                    <a:pt x="132" y="245"/>
                    <a:pt x="6" y="275"/>
                  </a:cubicBezTo>
                  <a:lnTo>
                    <a:pt x="6" y="275"/>
                  </a:lnTo>
                  <a:cubicBezTo>
                    <a:pt x="3" y="275"/>
                    <a:pt x="0" y="273"/>
                    <a:pt x="7" y="27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xmlns="" id="{C6FD7E76-6C88-0F4E-BC94-C162186D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514" y="479218"/>
              <a:ext cx="126380" cy="159736"/>
            </a:xfrm>
            <a:custGeom>
              <a:avLst/>
              <a:gdLst>
                <a:gd name="T0" fmla="*/ 28 w 290"/>
                <a:gd name="T1" fmla="*/ 0 h 364"/>
                <a:gd name="T2" fmla="*/ 28 w 290"/>
                <a:gd name="T3" fmla="*/ 0 h 364"/>
                <a:gd name="T4" fmla="*/ 258 w 290"/>
                <a:gd name="T5" fmla="*/ 363 h 364"/>
                <a:gd name="T6" fmla="*/ 258 w 290"/>
                <a:gd name="T7" fmla="*/ 363 h 364"/>
                <a:gd name="T8" fmla="*/ 93 w 290"/>
                <a:gd name="T9" fmla="*/ 197 h 364"/>
                <a:gd name="T10" fmla="*/ 93 w 290"/>
                <a:gd name="T11" fmla="*/ 197 h 364"/>
                <a:gd name="T12" fmla="*/ 28 w 290"/>
                <a:gd name="T1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64">
                  <a:moveTo>
                    <a:pt x="28" y="0"/>
                  </a:moveTo>
                  <a:lnTo>
                    <a:pt x="28" y="0"/>
                  </a:lnTo>
                  <a:cubicBezTo>
                    <a:pt x="171" y="42"/>
                    <a:pt x="289" y="232"/>
                    <a:pt x="258" y="363"/>
                  </a:cubicBezTo>
                  <a:lnTo>
                    <a:pt x="258" y="363"/>
                  </a:lnTo>
                  <a:cubicBezTo>
                    <a:pt x="205" y="310"/>
                    <a:pt x="150" y="252"/>
                    <a:pt x="93" y="197"/>
                  </a:cubicBezTo>
                  <a:lnTo>
                    <a:pt x="93" y="197"/>
                  </a:lnTo>
                  <a:cubicBezTo>
                    <a:pt x="21" y="127"/>
                    <a:pt x="0" y="66"/>
                    <a:pt x="28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xmlns="" id="{22980146-AFB4-394B-83B8-A5DD6CAE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505" y="106822"/>
              <a:ext cx="105886" cy="199884"/>
            </a:xfrm>
            <a:custGeom>
              <a:avLst/>
              <a:gdLst>
                <a:gd name="T0" fmla="*/ 240 w 241"/>
                <a:gd name="T1" fmla="*/ 459 h 460"/>
                <a:gd name="T2" fmla="*/ 240 w 241"/>
                <a:gd name="T3" fmla="*/ 459 h 460"/>
                <a:gd name="T4" fmla="*/ 8 w 241"/>
                <a:gd name="T5" fmla="*/ 123 h 460"/>
                <a:gd name="T6" fmla="*/ 8 w 241"/>
                <a:gd name="T7" fmla="*/ 123 h 460"/>
                <a:gd name="T8" fmla="*/ 25 w 241"/>
                <a:gd name="T9" fmla="*/ 14 h 460"/>
                <a:gd name="T10" fmla="*/ 25 w 241"/>
                <a:gd name="T11" fmla="*/ 14 h 460"/>
                <a:gd name="T12" fmla="*/ 111 w 241"/>
                <a:gd name="T13" fmla="*/ 82 h 460"/>
                <a:gd name="T14" fmla="*/ 111 w 241"/>
                <a:gd name="T15" fmla="*/ 82 h 460"/>
                <a:gd name="T16" fmla="*/ 123 w 241"/>
                <a:gd name="T17" fmla="*/ 121 h 460"/>
                <a:gd name="T18" fmla="*/ 123 w 241"/>
                <a:gd name="T19" fmla="*/ 121 h 460"/>
                <a:gd name="T20" fmla="*/ 240 w 241"/>
                <a:gd name="T21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60">
                  <a:moveTo>
                    <a:pt x="240" y="459"/>
                  </a:moveTo>
                  <a:lnTo>
                    <a:pt x="240" y="459"/>
                  </a:lnTo>
                  <a:cubicBezTo>
                    <a:pt x="134" y="365"/>
                    <a:pt x="34" y="268"/>
                    <a:pt x="8" y="123"/>
                  </a:cubicBezTo>
                  <a:lnTo>
                    <a:pt x="8" y="123"/>
                  </a:lnTo>
                  <a:cubicBezTo>
                    <a:pt x="0" y="88"/>
                    <a:pt x="8" y="20"/>
                    <a:pt x="25" y="14"/>
                  </a:cubicBezTo>
                  <a:lnTo>
                    <a:pt x="25" y="14"/>
                  </a:lnTo>
                  <a:cubicBezTo>
                    <a:pt x="69" y="0"/>
                    <a:pt x="90" y="50"/>
                    <a:pt x="111" y="82"/>
                  </a:cubicBezTo>
                  <a:lnTo>
                    <a:pt x="111" y="82"/>
                  </a:lnTo>
                  <a:cubicBezTo>
                    <a:pt x="118" y="93"/>
                    <a:pt x="121" y="108"/>
                    <a:pt x="123" y="121"/>
                  </a:cubicBezTo>
                  <a:lnTo>
                    <a:pt x="123" y="121"/>
                  </a:lnTo>
                  <a:cubicBezTo>
                    <a:pt x="135" y="243"/>
                    <a:pt x="179" y="354"/>
                    <a:pt x="240" y="45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xmlns="" id="{0892917A-CCB7-8642-AC88-CD44A37E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309" y="225638"/>
              <a:ext cx="128087" cy="119588"/>
            </a:xfrm>
            <a:custGeom>
              <a:avLst/>
              <a:gdLst>
                <a:gd name="T0" fmla="*/ 296 w 297"/>
                <a:gd name="T1" fmla="*/ 273 h 274"/>
                <a:gd name="T2" fmla="*/ 296 w 297"/>
                <a:gd name="T3" fmla="*/ 273 h 274"/>
                <a:gd name="T4" fmla="*/ 31 w 297"/>
                <a:gd name="T5" fmla="*/ 106 h 274"/>
                <a:gd name="T6" fmla="*/ 31 w 297"/>
                <a:gd name="T7" fmla="*/ 106 h 274"/>
                <a:gd name="T8" fmla="*/ 10 w 297"/>
                <a:gd name="T9" fmla="*/ 23 h 274"/>
                <a:gd name="T10" fmla="*/ 10 w 297"/>
                <a:gd name="T11" fmla="*/ 23 h 274"/>
                <a:gd name="T12" fmla="*/ 91 w 297"/>
                <a:gd name="T13" fmla="*/ 46 h 274"/>
                <a:gd name="T14" fmla="*/ 91 w 297"/>
                <a:gd name="T15" fmla="*/ 46 h 274"/>
                <a:gd name="T16" fmla="*/ 111 w 297"/>
                <a:gd name="T17" fmla="*/ 70 h 274"/>
                <a:gd name="T18" fmla="*/ 111 w 297"/>
                <a:gd name="T19" fmla="*/ 70 h 274"/>
                <a:gd name="T20" fmla="*/ 296 w 297"/>
                <a:gd name="T21" fmla="*/ 27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74">
                  <a:moveTo>
                    <a:pt x="296" y="273"/>
                  </a:moveTo>
                  <a:lnTo>
                    <a:pt x="296" y="273"/>
                  </a:lnTo>
                  <a:cubicBezTo>
                    <a:pt x="193" y="239"/>
                    <a:pt x="93" y="201"/>
                    <a:pt x="31" y="106"/>
                  </a:cubicBezTo>
                  <a:lnTo>
                    <a:pt x="31" y="106"/>
                  </a:lnTo>
                  <a:cubicBezTo>
                    <a:pt x="15" y="83"/>
                    <a:pt x="0" y="33"/>
                    <a:pt x="10" y="23"/>
                  </a:cubicBezTo>
                  <a:lnTo>
                    <a:pt x="10" y="23"/>
                  </a:lnTo>
                  <a:cubicBezTo>
                    <a:pt x="37" y="0"/>
                    <a:pt x="67" y="29"/>
                    <a:pt x="91" y="46"/>
                  </a:cubicBezTo>
                  <a:lnTo>
                    <a:pt x="91" y="46"/>
                  </a:lnTo>
                  <a:cubicBezTo>
                    <a:pt x="100" y="52"/>
                    <a:pt x="107" y="61"/>
                    <a:pt x="111" y="70"/>
                  </a:cubicBezTo>
                  <a:lnTo>
                    <a:pt x="111" y="70"/>
                  </a:lnTo>
                  <a:cubicBezTo>
                    <a:pt x="156" y="152"/>
                    <a:pt x="221" y="217"/>
                    <a:pt x="296" y="27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xmlns="" id="{31DC97AF-0D97-8C4F-9FD2-504A10BB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895" y="705839"/>
              <a:ext cx="169075" cy="67482"/>
            </a:xfrm>
            <a:custGeom>
              <a:avLst/>
              <a:gdLst>
                <a:gd name="T0" fmla="*/ 388 w 389"/>
                <a:gd name="T1" fmla="*/ 14 h 155"/>
                <a:gd name="T2" fmla="*/ 388 w 389"/>
                <a:gd name="T3" fmla="*/ 14 h 155"/>
                <a:gd name="T4" fmla="*/ 94 w 389"/>
                <a:gd name="T5" fmla="*/ 151 h 155"/>
                <a:gd name="T6" fmla="*/ 94 w 389"/>
                <a:gd name="T7" fmla="*/ 151 h 155"/>
                <a:gd name="T8" fmla="*/ 31 w 389"/>
                <a:gd name="T9" fmla="*/ 142 h 155"/>
                <a:gd name="T10" fmla="*/ 31 w 389"/>
                <a:gd name="T11" fmla="*/ 142 h 155"/>
                <a:gd name="T12" fmla="*/ 1 w 389"/>
                <a:gd name="T13" fmla="*/ 94 h 155"/>
                <a:gd name="T14" fmla="*/ 1 w 389"/>
                <a:gd name="T15" fmla="*/ 94 h 155"/>
                <a:gd name="T16" fmla="*/ 39 w 389"/>
                <a:gd name="T17" fmla="*/ 61 h 155"/>
                <a:gd name="T18" fmla="*/ 39 w 389"/>
                <a:gd name="T19" fmla="*/ 61 h 155"/>
                <a:gd name="T20" fmla="*/ 383 w 389"/>
                <a:gd name="T21" fmla="*/ 0 h 155"/>
                <a:gd name="T22" fmla="*/ 383 w 389"/>
                <a:gd name="T23" fmla="*/ 0 h 155"/>
                <a:gd name="T24" fmla="*/ 388 w 389"/>
                <a:gd name="T25" fmla="*/ 1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" h="155">
                  <a:moveTo>
                    <a:pt x="388" y="14"/>
                  </a:moveTo>
                  <a:lnTo>
                    <a:pt x="388" y="14"/>
                  </a:lnTo>
                  <a:cubicBezTo>
                    <a:pt x="295" y="71"/>
                    <a:pt x="205" y="134"/>
                    <a:pt x="94" y="151"/>
                  </a:cubicBezTo>
                  <a:lnTo>
                    <a:pt x="94" y="151"/>
                  </a:lnTo>
                  <a:cubicBezTo>
                    <a:pt x="73" y="154"/>
                    <a:pt x="48" y="152"/>
                    <a:pt x="31" y="142"/>
                  </a:cubicBezTo>
                  <a:lnTo>
                    <a:pt x="31" y="142"/>
                  </a:lnTo>
                  <a:cubicBezTo>
                    <a:pt x="16" y="134"/>
                    <a:pt x="2" y="111"/>
                    <a:pt x="1" y="94"/>
                  </a:cubicBezTo>
                  <a:lnTo>
                    <a:pt x="1" y="94"/>
                  </a:lnTo>
                  <a:cubicBezTo>
                    <a:pt x="0" y="84"/>
                    <a:pt x="23" y="64"/>
                    <a:pt x="39" y="61"/>
                  </a:cubicBezTo>
                  <a:lnTo>
                    <a:pt x="39" y="61"/>
                  </a:lnTo>
                  <a:cubicBezTo>
                    <a:pt x="153" y="39"/>
                    <a:pt x="268" y="20"/>
                    <a:pt x="383" y="0"/>
                  </a:cubicBezTo>
                  <a:lnTo>
                    <a:pt x="383" y="0"/>
                  </a:lnTo>
                  <a:cubicBezTo>
                    <a:pt x="385" y="4"/>
                    <a:pt x="387" y="10"/>
                    <a:pt x="388" y="1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xmlns="" id="{C3714DF9-43E2-1E44-88AF-E219E08A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35" y="151511"/>
              <a:ext cx="93931" cy="166569"/>
            </a:xfrm>
            <a:custGeom>
              <a:avLst/>
              <a:gdLst>
                <a:gd name="T0" fmla="*/ 0 w 215"/>
                <a:gd name="T1" fmla="*/ 384 h 385"/>
                <a:gd name="T2" fmla="*/ 0 w 215"/>
                <a:gd name="T3" fmla="*/ 384 h 385"/>
                <a:gd name="T4" fmla="*/ 88 w 215"/>
                <a:gd name="T5" fmla="*/ 119 h 385"/>
                <a:gd name="T6" fmla="*/ 88 w 215"/>
                <a:gd name="T7" fmla="*/ 119 h 385"/>
                <a:gd name="T8" fmla="*/ 159 w 215"/>
                <a:gd name="T9" fmla="*/ 24 h 385"/>
                <a:gd name="T10" fmla="*/ 159 w 215"/>
                <a:gd name="T11" fmla="*/ 24 h 385"/>
                <a:gd name="T12" fmla="*/ 213 w 215"/>
                <a:gd name="T13" fmla="*/ 52 h 385"/>
                <a:gd name="T14" fmla="*/ 213 w 215"/>
                <a:gd name="T15" fmla="*/ 52 h 385"/>
                <a:gd name="T16" fmla="*/ 209 w 215"/>
                <a:gd name="T17" fmla="*/ 88 h 385"/>
                <a:gd name="T18" fmla="*/ 209 w 215"/>
                <a:gd name="T19" fmla="*/ 88 h 385"/>
                <a:gd name="T20" fmla="*/ 0 w 215"/>
                <a:gd name="T2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385">
                  <a:moveTo>
                    <a:pt x="0" y="384"/>
                  </a:moveTo>
                  <a:lnTo>
                    <a:pt x="0" y="384"/>
                  </a:lnTo>
                  <a:cubicBezTo>
                    <a:pt x="31" y="290"/>
                    <a:pt x="56" y="202"/>
                    <a:pt x="88" y="119"/>
                  </a:cubicBezTo>
                  <a:lnTo>
                    <a:pt x="88" y="119"/>
                  </a:lnTo>
                  <a:cubicBezTo>
                    <a:pt x="102" y="83"/>
                    <a:pt x="130" y="50"/>
                    <a:pt x="159" y="24"/>
                  </a:cubicBezTo>
                  <a:lnTo>
                    <a:pt x="159" y="24"/>
                  </a:lnTo>
                  <a:cubicBezTo>
                    <a:pt x="186" y="0"/>
                    <a:pt x="210" y="15"/>
                    <a:pt x="213" y="52"/>
                  </a:cubicBezTo>
                  <a:lnTo>
                    <a:pt x="213" y="52"/>
                  </a:lnTo>
                  <a:cubicBezTo>
                    <a:pt x="214" y="64"/>
                    <a:pt x="213" y="77"/>
                    <a:pt x="209" y="88"/>
                  </a:cubicBezTo>
                  <a:lnTo>
                    <a:pt x="209" y="88"/>
                  </a:lnTo>
                  <a:cubicBezTo>
                    <a:pt x="165" y="201"/>
                    <a:pt x="96" y="298"/>
                    <a:pt x="0" y="38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xmlns="" id="{18ED41CF-6418-5B48-8925-6385838A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293" y="535144"/>
              <a:ext cx="50381" cy="192196"/>
            </a:xfrm>
            <a:custGeom>
              <a:avLst/>
              <a:gdLst>
                <a:gd name="T0" fmla="*/ 0 w 114"/>
                <a:gd name="T1" fmla="*/ 439 h 440"/>
                <a:gd name="T2" fmla="*/ 0 w 114"/>
                <a:gd name="T3" fmla="*/ 439 h 440"/>
                <a:gd name="T4" fmla="*/ 17 w 114"/>
                <a:gd name="T5" fmla="*/ 45 h 440"/>
                <a:gd name="T6" fmla="*/ 17 w 114"/>
                <a:gd name="T7" fmla="*/ 45 h 440"/>
                <a:gd name="T8" fmla="*/ 73 w 114"/>
                <a:gd name="T9" fmla="*/ 1 h 440"/>
                <a:gd name="T10" fmla="*/ 73 w 114"/>
                <a:gd name="T11" fmla="*/ 1 h 440"/>
                <a:gd name="T12" fmla="*/ 110 w 114"/>
                <a:gd name="T13" fmla="*/ 45 h 440"/>
                <a:gd name="T14" fmla="*/ 110 w 114"/>
                <a:gd name="T15" fmla="*/ 45 h 440"/>
                <a:gd name="T16" fmla="*/ 0 w 114"/>
                <a:gd name="T17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40">
                  <a:moveTo>
                    <a:pt x="0" y="439"/>
                  </a:moveTo>
                  <a:lnTo>
                    <a:pt x="0" y="439"/>
                  </a:lnTo>
                  <a:cubicBezTo>
                    <a:pt x="6" y="308"/>
                    <a:pt x="12" y="176"/>
                    <a:pt x="17" y="45"/>
                  </a:cubicBezTo>
                  <a:lnTo>
                    <a:pt x="17" y="45"/>
                  </a:lnTo>
                  <a:cubicBezTo>
                    <a:pt x="18" y="7"/>
                    <a:pt x="44" y="3"/>
                    <a:pt x="73" y="1"/>
                  </a:cubicBezTo>
                  <a:lnTo>
                    <a:pt x="73" y="1"/>
                  </a:lnTo>
                  <a:cubicBezTo>
                    <a:pt x="105" y="0"/>
                    <a:pt x="109" y="21"/>
                    <a:pt x="110" y="45"/>
                  </a:cubicBezTo>
                  <a:lnTo>
                    <a:pt x="110" y="45"/>
                  </a:lnTo>
                  <a:cubicBezTo>
                    <a:pt x="113" y="188"/>
                    <a:pt x="42" y="310"/>
                    <a:pt x="0" y="439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xmlns="" id="{E5052DF7-00DE-D342-BEF2-D0156954E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385" y="581466"/>
              <a:ext cx="40134" cy="161444"/>
            </a:xfrm>
            <a:custGeom>
              <a:avLst/>
              <a:gdLst>
                <a:gd name="T0" fmla="*/ 9 w 93"/>
                <a:gd name="T1" fmla="*/ 364 h 371"/>
                <a:gd name="T2" fmla="*/ 9 w 93"/>
                <a:gd name="T3" fmla="*/ 364 h 371"/>
                <a:gd name="T4" fmla="*/ 1 w 93"/>
                <a:gd name="T5" fmla="*/ 49 h 371"/>
                <a:gd name="T6" fmla="*/ 1 w 93"/>
                <a:gd name="T7" fmla="*/ 49 h 371"/>
                <a:gd name="T8" fmla="*/ 40 w 93"/>
                <a:gd name="T9" fmla="*/ 0 h 371"/>
                <a:gd name="T10" fmla="*/ 40 w 93"/>
                <a:gd name="T11" fmla="*/ 0 h 371"/>
                <a:gd name="T12" fmla="*/ 82 w 93"/>
                <a:gd name="T13" fmla="*/ 39 h 371"/>
                <a:gd name="T14" fmla="*/ 82 w 93"/>
                <a:gd name="T15" fmla="*/ 39 h 371"/>
                <a:gd name="T16" fmla="*/ 90 w 93"/>
                <a:gd name="T17" fmla="*/ 94 h 371"/>
                <a:gd name="T18" fmla="*/ 90 w 93"/>
                <a:gd name="T19" fmla="*/ 94 h 371"/>
                <a:gd name="T20" fmla="*/ 46 w 93"/>
                <a:gd name="T21" fmla="*/ 370 h 371"/>
                <a:gd name="T22" fmla="*/ 46 w 93"/>
                <a:gd name="T23" fmla="*/ 370 h 371"/>
                <a:gd name="T24" fmla="*/ 9 w 93"/>
                <a:gd name="T25" fmla="*/ 3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371">
                  <a:moveTo>
                    <a:pt x="9" y="364"/>
                  </a:moveTo>
                  <a:lnTo>
                    <a:pt x="9" y="364"/>
                  </a:lnTo>
                  <a:cubicBezTo>
                    <a:pt x="6" y="259"/>
                    <a:pt x="0" y="154"/>
                    <a:pt x="1" y="49"/>
                  </a:cubicBezTo>
                  <a:lnTo>
                    <a:pt x="1" y="49"/>
                  </a:lnTo>
                  <a:cubicBezTo>
                    <a:pt x="1" y="33"/>
                    <a:pt x="26" y="16"/>
                    <a:pt x="40" y="0"/>
                  </a:cubicBezTo>
                  <a:lnTo>
                    <a:pt x="40" y="0"/>
                  </a:lnTo>
                  <a:cubicBezTo>
                    <a:pt x="54" y="13"/>
                    <a:pt x="73" y="24"/>
                    <a:pt x="82" y="39"/>
                  </a:cubicBezTo>
                  <a:lnTo>
                    <a:pt x="82" y="39"/>
                  </a:lnTo>
                  <a:cubicBezTo>
                    <a:pt x="90" y="55"/>
                    <a:pt x="92" y="76"/>
                    <a:pt x="90" y="94"/>
                  </a:cubicBezTo>
                  <a:lnTo>
                    <a:pt x="90" y="94"/>
                  </a:lnTo>
                  <a:cubicBezTo>
                    <a:pt x="76" y="186"/>
                    <a:pt x="60" y="278"/>
                    <a:pt x="46" y="370"/>
                  </a:cubicBezTo>
                  <a:lnTo>
                    <a:pt x="46" y="370"/>
                  </a:lnTo>
                  <a:cubicBezTo>
                    <a:pt x="33" y="368"/>
                    <a:pt x="22" y="366"/>
                    <a:pt x="9" y="36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xmlns="" id="{427E89FB-E84E-844F-9C15-1B60DF03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458" y="1342993"/>
              <a:ext cx="132357" cy="130693"/>
            </a:xfrm>
            <a:custGeom>
              <a:avLst/>
              <a:gdLst>
                <a:gd name="T0" fmla="*/ 0 w 306"/>
                <a:gd name="T1" fmla="*/ 48 h 300"/>
                <a:gd name="T2" fmla="*/ 0 w 306"/>
                <a:gd name="T3" fmla="*/ 48 h 300"/>
                <a:gd name="T4" fmla="*/ 305 w 306"/>
                <a:gd name="T5" fmla="*/ 299 h 300"/>
                <a:gd name="T6" fmla="*/ 305 w 306"/>
                <a:gd name="T7" fmla="*/ 299 h 300"/>
                <a:gd name="T8" fmla="*/ 76 w 306"/>
                <a:gd name="T9" fmla="*/ 123 h 300"/>
                <a:gd name="T10" fmla="*/ 76 w 306"/>
                <a:gd name="T11" fmla="*/ 123 h 300"/>
                <a:gd name="T12" fmla="*/ 0 w 306"/>
                <a:gd name="T13" fmla="*/ 4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0" y="48"/>
                  </a:moveTo>
                  <a:lnTo>
                    <a:pt x="0" y="48"/>
                  </a:lnTo>
                  <a:cubicBezTo>
                    <a:pt x="114" y="0"/>
                    <a:pt x="298" y="145"/>
                    <a:pt x="305" y="299"/>
                  </a:cubicBezTo>
                  <a:lnTo>
                    <a:pt x="305" y="299"/>
                  </a:lnTo>
                  <a:cubicBezTo>
                    <a:pt x="260" y="186"/>
                    <a:pt x="181" y="139"/>
                    <a:pt x="76" y="123"/>
                  </a:cubicBezTo>
                  <a:lnTo>
                    <a:pt x="76" y="123"/>
                  </a:lnTo>
                  <a:cubicBezTo>
                    <a:pt x="39" y="117"/>
                    <a:pt x="7" y="96"/>
                    <a:pt x="0" y="4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xmlns="" id="{32112C6D-C9B0-D745-AA82-4259BF9F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862" y="717648"/>
              <a:ext cx="141750" cy="92254"/>
            </a:xfrm>
            <a:custGeom>
              <a:avLst/>
              <a:gdLst>
                <a:gd name="T0" fmla="*/ 325 w 326"/>
                <a:gd name="T1" fmla="*/ 0 h 210"/>
                <a:gd name="T2" fmla="*/ 325 w 326"/>
                <a:gd name="T3" fmla="*/ 0 h 210"/>
                <a:gd name="T4" fmla="*/ 44 w 326"/>
                <a:gd name="T5" fmla="*/ 205 h 210"/>
                <a:gd name="T6" fmla="*/ 44 w 326"/>
                <a:gd name="T7" fmla="*/ 205 h 210"/>
                <a:gd name="T8" fmla="*/ 0 w 326"/>
                <a:gd name="T9" fmla="*/ 196 h 210"/>
                <a:gd name="T10" fmla="*/ 0 w 326"/>
                <a:gd name="T11" fmla="*/ 196 h 210"/>
                <a:gd name="T12" fmla="*/ 13 w 326"/>
                <a:gd name="T13" fmla="*/ 153 h 210"/>
                <a:gd name="T14" fmla="*/ 13 w 326"/>
                <a:gd name="T15" fmla="*/ 153 h 210"/>
                <a:gd name="T16" fmla="*/ 52 w 326"/>
                <a:gd name="T17" fmla="*/ 120 h 210"/>
                <a:gd name="T18" fmla="*/ 52 w 326"/>
                <a:gd name="T19" fmla="*/ 120 h 210"/>
                <a:gd name="T20" fmla="*/ 325 w 326"/>
                <a:gd name="T2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210">
                  <a:moveTo>
                    <a:pt x="325" y="0"/>
                  </a:moveTo>
                  <a:lnTo>
                    <a:pt x="325" y="0"/>
                  </a:lnTo>
                  <a:cubicBezTo>
                    <a:pt x="233" y="68"/>
                    <a:pt x="160" y="166"/>
                    <a:pt x="44" y="205"/>
                  </a:cubicBezTo>
                  <a:lnTo>
                    <a:pt x="44" y="205"/>
                  </a:lnTo>
                  <a:cubicBezTo>
                    <a:pt x="32" y="209"/>
                    <a:pt x="15" y="199"/>
                    <a:pt x="0" y="196"/>
                  </a:cubicBezTo>
                  <a:lnTo>
                    <a:pt x="0" y="196"/>
                  </a:lnTo>
                  <a:cubicBezTo>
                    <a:pt x="4" y="181"/>
                    <a:pt x="5" y="165"/>
                    <a:pt x="13" y="153"/>
                  </a:cubicBezTo>
                  <a:lnTo>
                    <a:pt x="13" y="153"/>
                  </a:lnTo>
                  <a:cubicBezTo>
                    <a:pt x="22" y="139"/>
                    <a:pt x="37" y="128"/>
                    <a:pt x="52" y="120"/>
                  </a:cubicBezTo>
                  <a:lnTo>
                    <a:pt x="52" y="120"/>
                  </a:lnTo>
                  <a:cubicBezTo>
                    <a:pt x="142" y="79"/>
                    <a:pt x="234" y="39"/>
                    <a:pt x="325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xmlns="" id="{09009DEC-797B-634D-8552-81626726A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996" y="674893"/>
              <a:ext cx="151997" cy="50398"/>
            </a:xfrm>
            <a:custGeom>
              <a:avLst/>
              <a:gdLst>
                <a:gd name="T0" fmla="*/ 346 w 348"/>
                <a:gd name="T1" fmla="*/ 47 h 116"/>
                <a:gd name="T2" fmla="*/ 346 w 348"/>
                <a:gd name="T3" fmla="*/ 47 h 116"/>
                <a:gd name="T4" fmla="*/ 5 w 348"/>
                <a:gd name="T5" fmla="*/ 54 h 116"/>
                <a:gd name="T6" fmla="*/ 5 w 348"/>
                <a:gd name="T7" fmla="*/ 54 h 116"/>
                <a:gd name="T8" fmla="*/ 0 w 348"/>
                <a:gd name="T9" fmla="*/ 33 h 116"/>
                <a:gd name="T10" fmla="*/ 0 w 348"/>
                <a:gd name="T11" fmla="*/ 33 h 116"/>
                <a:gd name="T12" fmla="*/ 73 w 348"/>
                <a:gd name="T13" fmla="*/ 1 h 116"/>
                <a:gd name="T14" fmla="*/ 73 w 348"/>
                <a:gd name="T15" fmla="*/ 1 h 116"/>
                <a:gd name="T16" fmla="*/ 347 w 348"/>
                <a:gd name="T17" fmla="*/ 31 h 116"/>
                <a:gd name="T18" fmla="*/ 347 w 348"/>
                <a:gd name="T19" fmla="*/ 31 h 116"/>
                <a:gd name="T20" fmla="*/ 346 w 348"/>
                <a:gd name="T21" fmla="*/ 4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116">
                  <a:moveTo>
                    <a:pt x="346" y="47"/>
                  </a:moveTo>
                  <a:lnTo>
                    <a:pt x="346" y="47"/>
                  </a:lnTo>
                  <a:cubicBezTo>
                    <a:pt x="232" y="40"/>
                    <a:pt x="119" y="115"/>
                    <a:pt x="5" y="54"/>
                  </a:cubicBezTo>
                  <a:lnTo>
                    <a:pt x="5" y="54"/>
                  </a:lnTo>
                  <a:cubicBezTo>
                    <a:pt x="4" y="47"/>
                    <a:pt x="2" y="40"/>
                    <a:pt x="0" y="33"/>
                  </a:cubicBezTo>
                  <a:lnTo>
                    <a:pt x="0" y="33"/>
                  </a:lnTo>
                  <a:cubicBezTo>
                    <a:pt x="25" y="22"/>
                    <a:pt x="50" y="0"/>
                    <a:pt x="73" y="1"/>
                  </a:cubicBezTo>
                  <a:lnTo>
                    <a:pt x="73" y="1"/>
                  </a:lnTo>
                  <a:cubicBezTo>
                    <a:pt x="165" y="7"/>
                    <a:pt x="255" y="20"/>
                    <a:pt x="347" y="31"/>
                  </a:cubicBezTo>
                  <a:lnTo>
                    <a:pt x="347" y="31"/>
                  </a:lnTo>
                  <a:cubicBezTo>
                    <a:pt x="346" y="36"/>
                    <a:pt x="346" y="41"/>
                    <a:pt x="346" y="4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xmlns="" id="{B70F0329-CF26-1A46-BB66-99E04D171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087" y="608648"/>
              <a:ext cx="58920" cy="137527"/>
            </a:xfrm>
            <a:custGeom>
              <a:avLst/>
              <a:gdLst>
                <a:gd name="T0" fmla="*/ 0 w 138"/>
                <a:gd name="T1" fmla="*/ 315 h 316"/>
                <a:gd name="T2" fmla="*/ 0 w 138"/>
                <a:gd name="T3" fmla="*/ 315 h 316"/>
                <a:gd name="T4" fmla="*/ 82 w 138"/>
                <a:gd name="T5" fmla="*/ 29 h 316"/>
                <a:gd name="T6" fmla="*/ 82 w 138"/>
                <a:gd name="T7" fmla="*/ 29 h 316"/>
                <a:gd name="T8" fmla="*/ 116 w 138"/>
                <a:gd name="T9" fmla="*/ 0 h 316"/>
                <a:gd name="T10" fmla="*/ 116 w 138"/>
                <a:gd name="T11" fmla="*/ 0 h 316"/>
                <a:gd name="T12" fmla="*/ 137 w 138"/>
                <a:gd name="T13" fmla="*/ 35 h 316"/>
                <a:gd name="T14" fmla="*/ 137 w 138"/>
                <a:gd name="T15" fmla="*/ 35 h 316"/>
                <a:gd name="T16" fmla="*/ 66 w 138"/>
                <a:gd name="T17" fmla="*/ 244 h 316"/>
                <a:gd name="T18" fmla="*/ 66 w 138"/>
                <a:gd name="T19" fmla="*/ 244 h 316"/>
                <a:gd name="T20" fmla="*/ 0 w 138"/>
                <a:gd name="T2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316">
                  <a:moveTo>
                    <a:pt x="0" y="315"/>
                  </a:moveTo>
                  <a:lnTo>
                    <a:pt x="0" y="315"/>
                  </a:lnTo>
                  <a:cubicBezTo>
                    <a:pt x="26" y="223"/>
                    <a:pt x="52" y="126"/>
                    <a:pt x="82" y="29"/>
                  </a:cubicBezTo>
                  <a:lnTo>
                    <a:pt x="82" y="29"/>
                  </a:lnTo>
                  <a:cubicBezTo>
                    <a:pt x="85" y="17"/>
                    <a:pt x="105" y="10"/>
                    <a:pt x="116" y="0"/>
                  </a:cubicBezTo>
                  <a:lnTo>
                    <a:pt x="116" y="0"/>
                  </a:lnTo>
                  <a:cubicBezTo>
                    <a:pt x="123" y="12"/>
                    <a:pt x="137" y="24"/>
                    <a:pt x="137" y="35"/>
                  </a:cubicBezTo>
                  <a:lnTo>
                    <a:pt x="137" y="35"/>
                  </a:lnTo>
                  <a:cubicBezTo>
                    <a:pt x="137" y="112"/>
                    <a:pt x="112" y="182"/>
                    <a:pt x="66" y="244"/>
                  </a:cubicBezTo>
                  <a:lnTo>
                    <a:pt x="66" y="244"/>
                  </a:lnTo>
                  <a:cubicBezTo>
                    <a:pt x="45" y="272"/>
                    <a:pt x="18" y="296"/>
                    <a:pt x="0" y="31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xmlns="" id="{E51866E1-B09C-D246-B2B7-E991411F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594" y="273716"/>
              <a:ext cx="122964" cy="67482"/>
            </a:xfrm>
            <a:custGeom>
              <a:avLst/>
              <a:gdLst>
                <a:gd name="T0" fmla="*/ 276 w 282"/>
                <a:gd name="T1" fmla="*/ 154 h 155"/>
                <a:gd name="T2" fmla="*/ 276 w 282"/>
                <a:gd name="T3" fmla="*/ 154 h 155"/>
                <a:gd name="T4" fmla="*/ 28 w 282"/>
                <a:gd name="T5" fmla="*/ 68 h 155"/>
                <a:gd name="T6" fmla="*/ 28 w 282"/>
                <a:gd name="T7" fmla="*/ 68 h 155"/>
                <a:gd name="T8" fmla="*/ 0 w 282"/>
                <a:gd name="T9" fmla="*/ 18 h 155"/>
                <a:gd name="T10" fmla="*/ 0 w 282"/>
                <a:gd name="T11" fmla="*/ 18 h 155"/>
                <a:gd name="T12" fmla="*/ 58 w 282"/>
                <a:gd name="T13" fmla="*/ 8 h 155"/>
                <a:gd name="T14" fmla="*/ 58 w 282"/>
                <a:gd name="T15" fmla="*/ 8 h 155"/>
                <a:gd name="T16" fmla="*/ 281 w 282"/>
                <a:gd name="T17" fmla="*/ 143 h 155"/>
                <a:gd name="T18" fmla="*/ 281 w 282"/>
                <a:gd name="T19" fmla="*/ 143 h 155"/>
                <a:gd name="T20" fmla="*/ 276 w 282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155">
                  <a:moveTo>
                    <a:pt x="276" y="154"/>
                  </a:moveTo>
                  <a:lnTo>
                    <a:pt x="276" y="154"/>
                  </a:lnTo>
                  <a:cubicBezTo>
                    <a:pt x="193" y="126"/>
                    <a:pt x="110" y="100"/>
                    <a:pt x="28" y="68"/>
                  </a:cubicBezTo>
                  <a:lnTo>
                    <a:pt x="28" y="68"/>
                  </a:lnTo>
                  <a:cubicBezTo>
                    <a:pt x="14" y="62"/>
                    <a:pt x="9" y="35"/>
                    <a:pt x="0" y="18"/>
                  </a:cubicBezTo>
                  <a:lnTo>
                    <a:pt x="0" y="18"/>
                  </a:lnTo>
                  <a:cubicBezTo>
                    <a:pt x="19" y="14"/>
                    <a:pt x="45" y="0"/>
                    <a:pt x="58" y="8"/>
                  </a:cubicBezTo>
                  <a:lnTo>
                    <a:pt x="58" y="8"/>
                  </a:lnTo>
                  <a:cubicBezTo>
                    <a:pt x="134" y="50"/>
                    <a:pt x="207" y="98"/>
                    <a:pt x="281" y="143"/>
                  </a:cubicBezTo>
                  <a:lnTo>
                    <a:pt x="281" y="143"/>
                  </a:lnTo>
                  <a:cubicBezTo>
                    <a:pt x="279" y="147"/>
                    <a:pt x="278" y="151"/>
                    <a:pt x="276" y="15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xmlns="" id="{7C2A1501-1FCA-7745-91A4-358FED45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379" y="325551"/>
              <a:ext cx="115278" cy="36730"/>
            </a:xfrm>
            <a:custGeom>
              <a:avLst/>
              <a:gdLst>
                <a:gd name="T0" fmla="*/ 262 w 263"/>
                <a:gd name="T1" fmla="*/ 64 h 84"/>
                <a:gd name="T2" fmla="*/ 262 w 263"/>
                <a:gd name="T3" fmla="*/ 64 h 84"/>
                <a:gd name="T4" fmla="*/ 27 w 263"/>
                <a:gd name="T5" fmla="*/ 71 h 84"/>
                <a:gd name="T6" fmla="*/ 27 w 263"/>
                <a:gd name="T7" fmla="*/ 71 h 84"/>
                <a:gd name="T8" fmla="*/ 0 w 263"/>
                <a:gd name="T9" fmla="*/ 30 h 84"/>
                <a:gd name="T10" fmla="*/ 0 w 263"/>
                <a:gd name="T11" fmla="*/ 30 h 84"/>
                <a:gd name="T12" fmla="*/ 37 w 263"/>
                <a:gd name="T13" fmla="*/ 3 h 84"/>
                <a:gd name="T14" fmla="*/ 37 w 263"/>
                <a:gd name="T15" fmla="*/ 3 h 84"/>
                <a:gd name="T16" fmla="*/ 61 w 263"/>
                <a:gd name="T17" fmla="*/ 6 h 84"/>
                <a:gd name="T18" fmla="*/ 61 w 263"/>
                <a:gd name="T19" fmla="*/ 6 h 84"/>
                <a:gd name="T20" fmla="*/ 262 w 263"/>
                <a:gd name="T21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84">
                  <a:moveTo>
                    <a:pt x="262" y="64"/>
                  </a:moveTo>
                  <a:lnTo>
                    <a:pt x="262" y="64"/>
                  </a:lnTo>
                  <a:cubicBezTo>
                    <a:pt x="183" y="80"/>
                    <a:pt x="105" y="83"/>
                    <a:pt x="27" y="71"/>
                  </a:cubicBezTo>
                  <a:lnTo>
                    <a:pt x="27" y="71"/>
                  </a:lnTo>
                  <a:cubicBezTo>
                    <a:pt x="15" y="69"/>
                    <a:pt x="1" y="44"/>
                    <a:pt x="0" y="30"/>
                  </a:cubicBezTo>
                  <a:lnTo>
                    <a:pt x="0" y="30"/>
                  </a:lnTo>
                  <a:cubicBezTo>
                    <a:pt x="0" y="22"/>
                    <a:pt x="22" y="10"/>
                    <a:pt x="37" y="3"/>
                  </a:cubicBezTo>
                  <a:lnTo>
                    <a:pt x="37" y="3"/>
                  </a:lnTo>
                  <a:cubicBezTo>
                    <a:pt x="43" y="0"/>
                    <a:pt x="53" y="4"/>
                    <a:pt x="61" y="6"/>
                  </a:cubicBezTo>
                  <a:lnTo>
                    <a:pt x="61" y="6"/>
                  </a:lnTo>
                  <a:cubicBezTo>
                    <a:pt x="126" y="25"/>
                    <a:pt x="192" y="44"/>
                    <a:pt x="262" y="6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xmlns="" id="{AD4FFFC2-3BB2-BF42-BCF5-A2990C039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434" y="319514"/>
              <a:ext cx="59774" cy="59794"/>
            </a:xfrm>
            <a:custGeom>
              <a:avLst/>
              <a:gdLst>
                <a:gd name="T0" fmla="*/ 113 w 138"/>
                <a:gd name="T1" fmla="*/ 137 h 138"/>
                <a:gd name="T2" fmla="*/ 113 w 138"/>
                <a:gd name="T3" fmla="*/ 137 h 138"/>
                <a:gd name="T4" fmla="*/ 30 w 138"/>
                <a:gd name="T5" fmla="*/ 97 h 138"/>
                <a:gd name="T6" fmla="*/ 30 w 138"/>
                <a:gd name="T7" fmla="*/ 97 h 138"/>
                <a:gd name="T8" fmla="*/ 38 w 138"/>
                <a:gd name="T9" fmla="*/ 9 h 138"/>
                <a:gd name="T10" fmla="*/ 38 w 138"/>
                <a:gd name="T11" fmla="*/ 9 h 138"/>
                <a:gd name="T12" fmla="*/ 126 w 138"/>
                <a:gd name="T13" fmla="*/ 46 h 138"/>
                <a:gd name="T14" fmla="*/ 126 w 138"/>
                <a:gd name="T15" fmla="*/ 46 h 138"/>
                <a:gd name="T16" fmla="*/ 113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113" y="137"/>
                  </a:moveTo>
                  <a:lnTo>
                    <a:pt x="113" y="137"/>
                  </a:lnTo>
                  <a:cubicBezTo>
                    <a:pt x="75" y="120"/>
                    <a:pt x="43" y="116"/>
                    <a:pt x="30" y="97"/>
                  </a:cubicBezTo>
                  <a:lnTo>
                    <a:pt x="30" y="97"/>
                  </a:lnTo>
                  <a:cubicBezTo>
                    <a:pt x="12" y="70"/>
                    <a:pt x="0" y="23"/>
                    <a:pt x="38" y="9"/>
                  </a:cubicBezTo>
                  <a:lnTo>
                    <a:pt x="38" y="9"/>
                  </a:lnTo>
                  <a:cubicBezTo>
                    <a:pt x="60" y="0"/>
                    <a:pt x="104" y="24"/>
                    <a:pt x="126" y="46"/>
                  </a:cubicBezTo>
                  <a:lnTo>
                    <a:pt x="126" y="46"/>
                  </a:lnTo>
                  <a:cubicBezTo>
                    <a:pt x="137" y="56"/>
                    <a:pt x="120" y="95"/>
                    <a:pt x="113" y="13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xmlns="" id="{A521BA45-CC9B-B242-9142-8031F762A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212" y="182407"/>
              <a:ext cx="42696" cy="106776"/>
            </a:xfrm>
            <a:custGeom>
              <a:avLst/>
              <a:gdLst>
                <a:gd name="T0" fmla="*/ 68 w 97"/>
                <a:gd name="T1" fmla="*/ 0 h 245"/>
                <a:gd name="T2" fmla="*/ 68 w 97"/>
                <a:gd name="T3" fmla="*/ 0 h 245"/>
                <a:gd name="T4" fmla="*/ 55 w 97"/>
                <a:gd name="T5" fmla="*/ 244 h 245"/>
                <a:gd name="T6" fmla="*/ 55 w 97"/>
                <a:gd name="T7" fmla="*/ 244 h 245"/>
                <a:gd name="T8" fmla="*/ 68 w 97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45">
                  <a:moveTo>
                    <a:pt x="68" y="0"/>
                  </a:moveTo>
                  <a:lnTo>
                    <a:pt x="68" y="0"/>
                  </a:lnTo>
                  <a:cubicBezTo>
                    <a:pt x="96" y="86"/>
                    <a:pt x="78" y="163"/>
                    <a:pt x="55" y="244"/>
                  </a:cubicBezTo>
                  <a:lnTo>
                    <a:pt x="55" y="244"/>
                  </a:lnTo>
                  <a:cubicBezTo>
                    <a:pt x="0" y="151"/>
                    <a:pt x="5" y="23"/>
                    <a:pt x="68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xmlns="" id="{E0376DDC-53F6-6542-9455-4722EEEE0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033" y="767578"/>
              <a:ext cx="49527" cy="52106"/>
            </a:xfrm>
            <a:custGeom>
              <a:avLst/>
              <a:gdLst>
                <a:gd name="T0" fmla="*/ 69 w 116"/>
                <a:gd name="T1" fmla="*/ 117 h 118"/>
                <a:gd name="T2" fmla="*/ 69 w 116"/>
                <a:gd name="T3" fmla="*/ 117 h 118"/>
                <a:gd name="T4" fmla="*/ 20 w 116"/>
                <a:gd name="T5" fmla="*/ 95 h 118"/>
                <a:gd name="T6" fmla="*/ 20 w 116"/>
                <a:gd name="T7" fmla="*/ 95 h 118"/>
                <a:gd name="T8" fmla="*/ 33 w 116"/>
                <a:gd name="T9" fmla="*/ 5 h 118"/>
                <a:gd name="T10" fmla="*/ 33 w 116"/>
                <a:gd name="T11" fmla="*/ 5 h 118"/>
                <a:gd name="T12" fmla="*/ 92 w 116"/>
                <a:gd name="T13" fmla="*/ 19 h 118"/>
                <a:gd name="T14" fmla="*/ 92 w 116"/>
                <a:gd name="T15" fmla="*/ 19 h 118"/>
                <a:gd name="T16" fmla="*/ 69 w 116"/>
                <a:gd name="T1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8">
                  <a:moveTo>
                    <a:pt x="69" y="117"/>
                  </a:moveTo>
                  <a:lnTo>
                    <a:pt x="69" y="117"/>
                  </a:lnTo>
                  <a:cubicBezTo>
                    <a:pt x="57" y="112"/>
                    <a:pt x="33" y="108"/>
                    <a:pt x="20" y="95"/>
                  </a:cubicBezTo>
                  <a:lnTo>
                    <a:pt x="20" y="95"/>
                  </a:lnTo>
                  <a:cubicBezTo>
                    <a:pt x="0" y="74"/>
                    <a:pt x="9" y="11"/>
                    <a:pt x="33" y="5"/>
                  </a:cubicBezTo>
                  <a:lnTo>
                    <a:pt x="33" y="5"/>
                  </a:lnTo>
                  <a:cubicBezTo>
                    <a:pt x="51" y="0"/>
                    <a:pt x="78" y="6"/>
                    <a:pt x="92" y="19"/>
                  </a:cubicBezTo>
                  <a:lnTo>
                    <a:pt x="92" y="19"/>
                  </a:lnTo>
                  <a:cubicBezTo>
                    <a:pt x="115" y="40"/>
                    <a:pt x="105" y="92"/>
                    <a:pt x="69" y="11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xmlns="" id="{FD87FFBF-9353-9247-8662-48E7BE11D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027" y="256245"/>
              <a:ext cx="75145" cy="65773"/>
            </a:xfrm>
            <a:custGeom>
              <a:avLst/>
              <a:gdLst>
                <a:gd name="T0" fmla="*/ 166 w 174"/>
                <a:gd name="T1" fmla="*/ 148 h 149"/>
                <a:gd name="T2" fmla="*/ 166 w 174"/>
                <a:gd name="T3" fmla="*/ 148 h 149"/>
                <a:gd name="T4" fmla="*/ 18 w 174"/>
                <a:gd name="T5" fmla="*/ 53 h 149"/>
                <a:gd name="T6" fmla="*/ 18 w 174"/>
                <a:gd name="T7" fmla="*/ 53 h 149"/>
                <a:gd name="T8" fmla="*/ 0 w 174"/>
                <a:gd name="T9" fmla="*/ 3 h 149"/>
                <a:gd name="T10" fmla="*/ 0 w 174"/>
                <a:gd name="T11" fmla="*/ 3 h 149"/>
                <a:gd name="T12" fmla="*/ 55 w 174"/>
                <a:gd name="T13" fmla="*/ 11 h 149"/>
                <a:gd name="T14" fmla="*/ 55 w 174"/>
                <a:gd name="T15" fmla="*/ 11 h 149"/>
                <a:gd name="T16" fmla="*/ 173 w 174"/>
                <a:gd name="T17" fmla="*/ 137 h 149"/>
                <a:gd name="T18" fmla="*/ 173 w 174"/>
                <a:gd name="T19" fmla="*/ 137 h 149"/>
                <a:gd name="T20" fmla="*/ 166 w 174"/>
                <a:gd name="T21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49">
                  <a:moveTo>
                    <a:pt x="166" y="148"/>
                  </a:moveTo>
                  <a:lnTo>
                    <a:pt x="166" y="148"/>
                  </a:lnTo>
                  <a:cubicBezTo>
                    <a:pt x="117" y="117"/>
                    <a:pt x="66" y="87"/>
                    <a:pt x="18" y="53"/>
                  </a:cubicBezTo>
                  <a:lnTo>
                    <a:pt x="18" y="53"/>
                  </a:lnTo>
                  <a:cubicBezTo>
                    <a:pt x="7" y="44"/>
                    <a:pt x="6" y="20"/>
                    <a:pt x="0" y="3"/>
                  </a:cubicBezTo>
                  <a:lnTo>
                    <a:pt x="0" y="3"/>
                  </a:lnTo>
                  <a:cubicBezTo>
                    <a:pt x="19" y="5"/>
                    <a:pt x="44" y="0"/>
                    <a:pt x="55" y="11"/>
                  </a:cubicBezTo>
                  <a:lnTo>
                    <a:pt x="55" y="11"/>
                  </a:lnTo>
                  <a:cubicBezTo>
                    <a:pt x="97" y="50"/>
                    <a:pt x="135" y="94"/>
                    <a:pt x="173" y="137"/>
                  </a:cubicBezTo>
                  <a:lnTo>
                    <a:pt x="173" y="137"/>
                  </a:lnTo>
                  <a:cubicBezTo>
                    <a:pt x="171" y="141"/>
                    <a:pt x="169" y="145"/>
                    <a:pt x="166" y="14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xmlns="" id="{69CC3FDD-DEC6-7642-AAE7-6BBE3826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979" y="322407"/>
              <a:ext cx="44404" cy="46127"/>
            </a:xfrm>
            <a:custGeom>
              <a:avLst/>
              <a:gdLst>
                <a:gd name="T0" fmla="*/ 102 w 103"/>
                <a:gd name="T1" fmla="*/ 13 h 108"/>
                <a:gd name="T2" fmla="*/ 102 w 103"/>
                <a:gd name="T3" fmla="*/ 13 h 108"/>
                <a:gd name="T4" fmla="*/ 69 w 103"/>
                <a:gd name="T5" fmla="*/ 98 h 108"/>
                <a:gd name="T6" fmla="*/ 69 w 103"/>
                <a:gd name="T7" fmla="*/ 98 h 108"/>
                <a:gd name="T8" fmla="*/ 0 w 103"/>
                <a:gd name="T9" fmla="*/ 84 h 108"/>
                <a:gd name="T10" fmla="*/ 0 w 103"/>
                <a:gd name="T11" fmla="*/ 84 h 108"/>
                <a:gd name="T12" fmla="*/ 22 w 103"/>
                <a:gd name="T13" fmla="*/ 10 h 108"/>
                <a:gd name="T14" fmla="*/ 22 w 103"/>
                <a:gd name="T15" fmla="*/ 10 h 108"/>
                <a:gd name="T16" fmla="*/ 102 w 103"/>
                <a:gd name="T17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08">
                  <a:moveTo>
                    <a:pt x="102" y="13"/>
                  </a:moveTo>
                  <a:lnTo>
                    <a:pt x="102" y="13"/>
                  </a:lnTo>
                  <a:cubicBezTo>
                    <a:pt x="88" y="54"/>
                    <a:pt x="85" y="88"/>
                    <a:pt x="69" y="98"/>
                  </a:cubicBezTo>
                  <a:lnTo>
                    <a:pt x="69" y="98"/>
                  </a:lnTo>
                  <a:cubicBezTo>
                    <a:pt x="54" y="107"/>
                    <a:pt x="23" y="90"/>
                    <a:pt x="0" y="84"/>
                  </a:cubicBezTo>
                  <a:lnTo>
                    <a:pt x="0" y="84"/>
                  </a:lnTo>
                  <a:cubicBezTo>
                    <a:pt x="6" y="59"/>
                    <a:pt x="7" y="29"/>
                    <a:pt x="22" y="10"/>
                  </a:cubicBezTo>
                  <a:lnTo>
                    <a:pt x="22" y="10"/>
                  </a:lnTo>
                  <a:cubicBezTo>
                    <a:pt x="29" y="0"/>
                    <a:pt x="62" y="10"/>
                    <a:pt x="102" y="13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xmlns="" id="{EA14CAE6-D528-F440-BB23-FFFCCF82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528" y="680928"/>
              <a:ext cx="38426" cy="36730"/>
            </a:xfrm>
            <a:custGeom>
              <a:avLst/>
              <a:gdLst>
                <a:gd name="T0" fmla="*/ 0 w 88"/>
                <a:gd name="T1" fmla="*/ 66 h 85"/>
                <a:gd name="T2" fmla="*/ 0 w 88"/>
                <a:gd name="T3" fmla="*/ 66 h 85"/>
                <a:gd name="T4" fmla="*/ 22 w 88"/>
                <a:gd name="T5" fmla="*/ 0 h 85"/>
                <a:gd name="T6" fmla="*/ 22 w 88"/>
                <a:gd name="T7" fmla="*/ 0 h 85"/>
                <a:gd name="T8" fmla="*/ 79 w 88"/>
                <a:gd name="T9" fmla="*/ 22 h 85"/>
                <a:gd name="T10" fmla="*/ 79 w 88"/>
                <a:gd name="T11" fmla="*/ 22 h 85"/>
                <a:gd name="T12" fmla="*/ 68 w 88"/>
                <a:gd name="T13" fmla="*/ 76 h 85"/>
                <a:gd name="T14" fmla="*/ 68 w 88"/>
                <a:gd name="T15" fmla="*/ 76 h 85"/>
                <a:gd name="T16" fmla="*/ 0 w 88"/>
                <a:gd name="T17" fmla="*/ 6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5">
                  <a:moveTo>
                    <a:pt x="0" y="66"/>
                  </a:moveTo>
                  <a:lnTo>
                    <a:pt x="0" y="66"/>
                  </a:lnTo>
                  <a:cubicBezTo>
                    <a:pt x="10" y="36"/>
                    <a:pt x="16" y="18"/>
                    <a:pt x="22" y="0"/>
                  </a:cubicBezTo>
                  <a:lnTo>
                    <a:pt x="22" y="0"/>
                  </a:lnTo>
                  <a:cubicBezTo>
                    <a:pt x="42" y="6"/>
                    <a:pt x="69" y="8"/>
                    <a:pt x="79" y="22"/>
                  </a:cubicBezTo>
                  <a:lnTo>
                    <a:pt x="79" y="22"/>
                  </a:lnTo>
                  <a:cubicBezTo>
                    <a:pt x="87" y="33"/>
                    <a:pt x="80" y="67"/>
                    <a:pt x="68" y="76"/>
                  </a:cubicBezTo>
                  <a:lnTo>
                    <a:pt x="68" y="76"/>
                  </a:lnTo>
                  <a:cubicBezTo>
                    <a:pt x="58" y="84"/>
                    <a:pt x="32" y="72"/>
                    <a:pt x="0" y="6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xmlns="" id="{5A8DDF52-A154-1846-9466-48DBF2E9C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696" y="260506"/>
              <a:ext cx="46111" cy="55523"/>
            </a:xfrm>
            <a:custGeom>
              <a:avLst/>
              <a:gdLst>
                <a:gd name="T0" fmla="*/ 16 w 105"/>
                <a:gd name="T1" fmla="*/ 0 h 127"/>
                <a:gd name="T2" fmla="*/ 16 w 105"/>
                <a:gd name="T3" fmla="*/ 0 h 127"/>
                <a:gd name="T4" fmla="*/ 104 w 105"/>
                <a:gd name="T5" fmla="*/ 116 h 127"/>
                <a:gd name="T6" fmla="*/ 104 w 105"/>
                <a:gd name="T7" fmla="*/ 116 h 127"/>
                <a:gd name="T8" fmla="*/ 90 w 105"/>
                <a:gd name="T9" fmla="*/ 126 h 127"/>
                <a:gd name="T10" fmla="*/ 90 w 105"/>
                <a:gd name="T11" fmla="*/ 126 h 127"/>
                <a:gd name="T12" fmla="*/ 0 w 105"/>
                <a:gd name="T13" fmla="*/ 14 h 127"/>
                <a:gd name="T14" fmla="*/ 0 w 105"/>
                <a:gd name="T15" fmla="*/ 14 h 127"/>
                <a:gd name="T16" fmla="*/ 16 w 105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7">
                  <a:moveTo>
                    <a:pt x="16" y="0"/>
                  </a:moveTo>
                  <a:lnTo>
                    <a:pt x="16" y="0"/>
                  </a:lnTo>
                  <a:cubicBezTo>
                    <a:pt x="74" y="16"/>
                    <a:pt x="86" y="68"/>
                    <a:pt x="104" y="116"/>
                  </a:cubicBezTo>
                  <a:lnTo>
                    <a:pt x="104" y="116"/>
                  </a:lnTo>
                  <a:cubicBezTo>
                    <a:pt x="99" y="119"/>
                    <a:pt x="94" y="123"/>
                    <a:pt x="90" y="126"/>
                  </a:cubicBezTo>
                  <a:lnTo>
                    <a:pt x="90" y="126"/>
                  </a:lnTo>
                  <a:cubicBezTo>
                    <a:pt x="60" y="89"/>
                    <a:pt x="30" y="52"/>
                    <a:pt x="0" y="14"/>
                  </a:cubicBezTo>
                  <a:lnTo>
                    <a:pt x="0" y="14"/>
                  </a:lnTo>
                  <a:cubicBezTo>
                    <a:pt x="6" y="10"/>
                    <a:pt x="11" y="4"/>
                    <a:pt x="16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xmlns="" id="{6A544C78-0B5C-3240-B83E-F73503FD2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242" y="2887562"/>
              <a:ext cx="702720" cy="364800"/>
            </a:xfrm>
            <a:custGeom>
              <a:avLst/>
              <a:gdLst>
                <a:gd name="T0" fmla="*/ 444853 w 1616"/>
                <a:gd name="T1" fmla="*/ 277405 h 839"/>
                <a:gd name="T2" fmla="*/ 444853 w 1616"/>
                <a:gd name="T3" fmla="*/ 277405 h 839"/>
                <a:gd name="T4" fmla="*/ 199597 w 1616"/>
                <a:gd name="T5" fmla="*/ 173487 h 839"/>
                <a:gd name="T6" fmla="*/ 199597 w 1616"/>
                <a:gd name="T7" fmla="*/ 173487 h 839"/>
                <a:gd name="T8" fmla="*/ 382669 w 1616"/>
                <a:gd name="T9" fmla="*/ 223924 h 839"/>
                <a:gd name="T10" fmla="*/ 382669 w 1616"/>
                <a:gd name="T11" fmla="*/ 223924 h 839"/>
                <a:gd name="T12" fmla="*/ 553131 w 1616"/>
                <a:gd name="T13" fmla="*/ 309145 h 839"/>
                <a:gd name="T14" fmla="*/ 553131 w 1616"/>
                <a:gd name="T15" fmla="*/ 309145 h 839"/>
                <a:gd name="T16" fmla="*/ 469205 w 1616"/>
                <a:gd name="T17" fmla="*/ 251316 h 839"/>
                <a:gd name="T18" fmla="*/ 469205 w 1616"/>
                <a:gd name="T19" fmla="*/ 251316 h 839"/>
                <a:gd name="T20" fmla="*/ 375712 w 1616"/>
                <a:gd name="T21" fmla="*/ 200010 h 839"/>
                <a:gd name="T22" fmla="*/ 375712 w 1616"/>
                <a:gd name="T23" fmla="*/ 200010 h 839"/>
                <a:gd name="T24" fmla="*/ 280044 w 1616"/>
                <a:gd name="T25" fmla="*/ 158268 h 839"/>
                <a:gd name="T26" fmla="*/ 280044 w 1616"/>
                <a:gd name="T27" fmla="*/ 158268 h 839"/>
                <a:gd name="T28" fmla="*/ 183507 w 1616"/>
                <a:gd name="T29" fmla="*/ 120875 h 839"/>
                <a:gd name="T30" fmla="*/ 183507 w 1616"/>
                <a:gd name="T31" fmla="*/ 120875 h 839"/>
                <a:gd name="T32" fmla="*/ 183942 w 1616"/>
                <a:gd name="T33" fmla="*/ 115223 h 839"/>
                <a:gd name="T34" fmla="*/ 183942 w 1616"/>
                <a:gd name="T35" fmla="*/ 115223 h 839"/>
                <a:gd name="T36" fmla="*/ 207424 w 1616"/>
                <a:gd name="T37" fmla="*/ 115223 h 839"/>
                <a:gd name="T38" fmla="*/ 207424 w 1616"/>
                <a:gd name="T39" fmla="*/ 115223 h 839"/>
                <a:gd name="T40" fmla="*/ 418327 w 1616"/>
                <a:gd name="T41" fmla="*/ 188705 h 839"/>
                <a:gd name="T42" fmla="*/ 418327 w 1616"/>
                <a:gd name="T43" fmla="*/ 188705 h 839"/>
                <a:gd name="T44" fmla="*/ 530954 w 1616"/>
                <a:gd name="T45" fmla="*/ 263926 h 839"/>
                <a:gd name="T46" fmla="*/ 530954 w 1616"/>
                <a:gd name="T47" fmla="*/ 263926 h 839"/>
                <a:gd name="T48" fmla="*/ 632274 w 1616"/>
                <a:gd name="T49" fmla="*/ 342190 h 839"/>
                <a:gd name="T50" fmla="*/ 632274 w 1616"/>
                <a:gd name="T51" fmla="*/ 342190 h 839"/>
                <a:gd name="T52" fmla="*/ 369189 w 1616"/>
                <a:gd name="T53" fmla="*/ 130441 h 839"/>
                <a:gd name="T54" fmla="*/ 369189 w 1616"/>
                <a:gd name="T55" fmla="*/ 130441 h 839"/>
                <a:gd name="T56" fmla="*/ 702285 w 1616"/>
                <a:gd name="T57" fmla="*/ 364365 h 839"/>
                <a:gd name="T58" fmla="*/ 702285 w 1616"/>
                <a:gd name="T59" fmla="*/ 364365 h 839"/>
                <a:gd name="T60" fmla="*/ 686196 w 1616"/>
                <a:gd name="T61" fmla="*/ 336103 h 839"/>
                <a:gd name="T62" fmla="*/ 686196 w 1616"/>
                <a:gd name="T63" fmla="*/ 336103 h 839"/>
                <a:gd name="T64" fmla="*/ 668367 w 1616"/>
                <a:gd name="T65" fmla="*/ 307841 h 839"/>
                <a:gd name="T66" fmla="*/ 668367 w 1616"/>
                <a:gd name="T67" fmla="*/ 307841 h 839"/>
                <a:gd name="T68" fmla="*/ 339184 w 1616"/>
                <a:gd name="T69" fmla="*/ 43480 h 839"/>
                <a:gd name="T70" fmla="*/ 339184 w 1616"/>
                <a:gd name="T71" fmla="*/ 43480 h 839"/>
                <a:gd name="T72" fmla="*/ 133934 w 1616"/>
                <a:gd name="T73" fmla="*/ 12609 h 839"/>
                <a:gd name="T74" fmla="*/ 133934 w 1616"/>
                <a:gd name="T75" fmla="*/ 12609 h 839"/>
                <a:gd name="T76" fmla="*/ 40006 w 1616"/>
                <a:gd name="T77" fmla="*/ 49133 h 839"/>
                <a:gd name="T78" fmla="*/ 40006 w 1616"/>
                <a:gd name="T79" fmla="*/ 49133 h 839"/>
                <a:gd name="T80" fmla="*/ 12176 w 1616"/>
                <a:gd name="T81" fmla="*/ 134354 h 839"/>
                <a:gd name="T82" fmla="*/ 12176 w 1616"/>
                <a:gd name="T83" fmla="*/ 134354 h 839"/>
                <a:gd name="T84" fmla="*/ 116975 w 1616"/>
                <a:gd name="T85" fmla="*/ 246968 h 839"/>
                <a:gd name="T86" fmla="*/ 116975 w 1616"/>
                <a:gd name="T87" fmla="*/ 246968 h 839"/>
                <a:gd name="T88" fmla="*/ 380495 w 1616"/>
                <a:gd name="T89" fmla="*/ 326537 h 839"/>
                <a:gd name="T90" fmla="*/ 380495 w 1616"/>
                <a:gd name="T91" fmla="*/ 326537 h 839"/>
                <a:gd name="T92" fmla="*/ 531389 w 1616"/>
                <a:gd name="T93" fmla="*/ 352626 h 839"/>
                <a:gd name="T94" fmla="*/ 531389 w 1616"/>
                <a:gd name="T95" fmla="*/ 352626 h 839"/>
                <a:gd name="T96" fmla="*/ 549652 w 1616"/>
                <a:gd name="T97" fmla="*/ 355669 h 839"/>
                <a:gd name="T98" fmla="*/ 549652 w 1616"/>
                <a:gd name="T99" fmla="*/ 355669 h 839"/>
                <a:gd name="T100" fmla="*/ 279610 w 1616"/>
                <a:gd name="T101" fmla="*/ 250012 h 839"/>
                <a:gd name="T102" fmla="*/ 279610 w 1616"/>
                <a:gd name="T103" fmla="*/ 250012 h 839"/>
                <a:gd name="T104" fmla="*/ 281784 w 1616"/>
                <a:gd name="T105" fmla="*/ 243055 h 839"/>
                <a:gd name="T106" fmla="*/ 281784 w 1616"/>
                <a:gd name="T107" fmla="*/ 243055 h 839"/>
                <a:gd name="T108" fmla="*/ 443114 w 1616"/>
                <a:gd name="T109" fmla="*/ 281318 h 839"/>
                <a:gd name="T110" fmla="*/ 443114 w 1616"/>
                <a:gd name="T111" fmla="*/ 281318 h 839"/>
                <a:gd name="T112" fmla="*/ 444853 w 1616"/>
                <a:gd name="T113" fmla="*/ 277405 h 83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616" h="839">
                  <a:moveTo>
                    <a:pt x="1023" y="638"/>
                  </a:moveTo>
                  <a:lnTo>
                    <a:pt x="1023" y="638"/>
                  </a:lnTo>
                  <a:cubicBezTo>
                    <a:pt x="835" y="558"/>
                    <a:pt x="648" y="479"/>
                    <a:pt x="459" y="399"/>
                  </a:cubicBezTo>
                  <a:cubicBezTo>
                    <a:pt x="612" y="397"/>
                    <a:pt x="746" y="457"/>
                    <a:pt x="880" y="515"/>
                  </a:cubicBezTo>
                  <a:cubicBezTo>
                    <a:pt x="1013" y="574"/>
                    <a:pt x="1140" y="647"/>
                    <a:pt x="1272" y="711"/>
                  </a:cubicBezTo>
                  <a:cubicBezTo>
                    <a:pt x="1208" y="666"/>
                    <a:pt x="1145" y="619"/>
                    <a:pt x="1079" y="578"/>
                  </a:cubicBezTo>
                  <a:cubicBezTo>
                    <a:pt x="1009" y="535"/>
                    <a:pt x="937" y="495"/>
                    <a:pt x="864" y="460"/>
                  </a:cubicBezTo>
                  <a:cubicBezTo>
                    <a:pt x="792" y="424"/>
                    <a:pt x="718" y="394"/>
                    <a:pt x="644" y="364"/>
                  </a:cubicBezTo>
                  <a:cubicBezTo>
                    <a:pt x="570" y="334"/>
                    <a:pt x="496" y="307"/>
                    <a:pt x="422" y="278"/>
                  </a:cubicBezTo>
                  <a:cubicBezTo>
                    <a:pt x="423" y="274"/>
                    <a:pt x="423" y="270"/>
                    <a:pt x="423" y="265"/>
                  </a:cubicBezTo>
                  <a:cubicBezTo>
                    <a:pt x="441" y="265"/>
                    <a:pt x="460" y="261"/>
                    <a:pt x="477" y="265"/>
                  </a:cubicBezTo>
                  <a:cubicBezTo>
                    <a:pt x="644" y="307"/>
                    <a:pt x="811" y="350"/>
                    <a:pt x="962" y="434"/>
                  </a:cubicBezTo>
                  <a:cubicBezTo>
                    <a:pt x="1053" y="484"/>
                    <a:pt x="1137" y="545"/>
                    <a:pt x="1221" y="607"/>
                  </a:cubicBezTo>
                  <a:cubicBezTo>
                    <a:pt x="1300" y="665"/>
                    <a:pt x="1376" y="728"/>
                    <a:pt x="1454" y="787"/>
                  </a:cubicBezTo>
                  <a:cubicBezTo>
                    <a:pt x="1287" y="583"/>
                    <a:pt x="1072" y="437"/>
                    <a:pt x="849" y="300"/>
                  </a:cubicBezTo>
                  <a:cubicBezTo>
                    <a:pt x="1163" y="393"/>
                    <a:pt x="1403" y="594"/>
                    <a:pt x="1615" y="838"/>
                  </a:cubicBezTo>
                  <a:cubicBezTo>
                    <a:pt x="1602" y="816"/>
                    <a:pt x="1591" y="795"/>
                    <a:pt x="1578" y="773"/>
                  </a:cubicBezTo>
                  <a:cubicBezTo>
                    <a:pt x="1565" y="751"/>
                    <a:pt x="1551" y="729"/>
                    <a:pt x="1537" y="708"/>
                  </a:cubicBezTo>
                  <a:cubicBezTo>
                    <a:pt x="1350" y="423"/>
                    <a:pt x="1086" y="237"/>
                    <a:pt x="780" y="100"/>
                  </a:cubicBezTo>
                  <a:cubicBezTo>
                    <a:pt x="628" y="33"/>
                    <a:pt x="471" y="0"/>
                    <a:pt x="308" y="29"/>
                  </a:cubicBezTo>
                  <a:cubicBezTo>
                    <a:pt x="233" y="42"/>
                    <a:pt x="159" y="76"/>
                    <a:pt x="92" y="113"/>
                  </a:cubicBezTo>
                  <a:cubicBezTo>
                    <a:pt x="19" y="154"/>
                    <a:pt x="0" y="228"/>
                    <a:pt x="28" y="309"/>
                  </a:cubicBezTo>
                  <a:cubicBezTo>
                    <a:pt x="70" y="430"/>
                    <a:pt x="161" y="510"/>
                    <a:pt x="269" y="568"/>
                  </a:cubicBezTo>
                  <a:cubicBezTo>
                    <a:pt x="457" y="671"/>
                    <a:pt x="663" y="721"/>
                    <a:pt x="875" y="751"/>
                  </a:cubicBezTo>
                  <a:cubicBezTo>
                    <a:pt x="991" y="768"/>
                    <a:pt x="1106" y="791"/>
                    <a:pt x="1222" y="811"/>
                  </a:cubicBezTo>
                  <a:cubicBezTo>
                    <a:pt x="1231" y="813"/>
                    <a:pt x="1241" y="814"/>
                    <a:pt x="1264" y="818"/>
                  </a:cubicBezTo>
                  <a:cubicBezTo>
                    <a:pt x="1067" y="684"/>
                    <a:pt x="836" y="678"/>
                    <a:pt x="643" y="575"/>
                  </a:cubicBezTo>
                  <a:cubicBezTo>
                    <a:pt x="645" y="570"/>
                    <a:pt x="646" y="564"/>
                    <a:pt x="648" y="559"/>
                  </a:cubicBezTo>
                  <a:cubicBezTo>
                    <a:pt x="771" y="588"/>
                    <a:pt x="895" y="618"/>
                    <a:pt x="1019" y="647"/>
                  </a:cubicBezTo>
                  <a:cubicBezTo>
                    <a:pt x="1021" y="644"/>
                    <a:pt x="1022" y="641"/>
                    <a:pt x="1023" y="638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xmlns="" id="{CE94E949-1266-C947-B50E-94206E217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961" y="2253962"/>
              <a:ext cx="458879" cy="332159"/>
            </a:xfrm>
            <a:custGeom>
              <a:avLst/>
              <a:gdLst>
                <a:gd name="T0" fmla="*/ 0 w 1056"/>
                <a:gd name="T1" fmla="*/ 169353 h 761"/>
                <a:gd name="T2" fmla="*/ 0 w 1056"/>
                <a:gd name="T3" fmla="*/ 169353 h 761"/>
                <a:gd name="T4" fmla="*/ 122542 w 1056"/>
                <a:gd name="T5" fmla="*/ 297677 h 761"/>
                <a:gd name="T6" fmla="*/ 122542 w 1056"/>
                <a:gd name="T7" fmla="*/ 297677 h 761"/>
                <a:gd name="T8" fmla="*/ 367625 w 1056"/>
                <a:gd name="T9" fmla="*/ 273235 h 761"/>
                <a:gd name="T10" fmla="*/ 367625 w 1056"/>
                <a:gd name="T11" fmla="*/ 273235 h 761"/>
                <a:gd name="T12" fmla="*/ 362845 w 1056"/>
                <a:gd name="T13" fmla="*/ 53250 h 761"/>
                <a:gd name="T14" fmla="*/ 362845 w 1056"/>
                <a:gd name="T15" fmla="*/ 53250 h 761"/>
                <a:gd name="T16" fmla="*/ 44758 w 1056"/>
                <a:gd name="T17" fmla="*/ 77693 h 761"/>
                <a:gd name="T18" fmla="*/ 44758 w 1056"/>
                <a:gd name="T19" fmla="*/ 77693 h 761"/>
                <a:gd name="T20" fmla="*/ 27376 w 1056"/>
                <a:gd name="T21" fmla="*/ 96898 h 761"/>
                <a:gd name="T22" fmla="*/ 27376 w 1056"/>
                <a:gd name="T23" fmla="*/ 96898 h 761"/>
                <a:gd name="T24" fmla="*/ 119065 w 1056"/>
                <a:gd name="T25" fmla="*/ 78129 h 761"/>
                <a:gd name="T26" fmla="*/ 119065 w 1056"/>
                <a:gd name="T27" fmla="*/ 78129 h 761"/>
                <a:gd name="T28" fmla="*/ 259858 w 1056"/>
                <a:gd name="T29" fmla="*/ 173718 h 761"/>
                <a:gd name="T30" fmla="*/ 259858 w 1056"/>
                <a:gd name="T31" fmla="*/ 173718 h 761"/>
                <a:gd name="T32" fmla="*/ 179032 w 1056"/>
                <a:gd name="T33" fmla="*/ 262323 h 761"/>
                <a:gd name="T34" fmla="*/ 179032 w 1056"/>
                <a:gd name="T35" fmla="*/ 262323 h 761"/>
                <a:gd name="T36" fmla="*/ 84736 w 1056"/>
                <a:gd name="T37" fmla="*/ 227405 h 761"/>
                <a:gd name="T38" fmla="*/ 84736 w 1056"/>
                <a:gd name="T39" fmla="*/ 227405 h 761"/>
                <a:gd name="T40" fmla="*/ 0 w 1056"/>
                <a:gd name="T41" fmla="*/ 169353 h 7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56" h="761">
                  <a:moveTo>
                    <a:pt x="0" y="388"/>
                  </a:moveTo>
                  <a:lnTo>
                    <a:pt x="0" y="388"/>
                  </a:lnTo>
                  <a:cubicBezTo>
                    <a:pt x="47" y="542"/>
                    <a:pt x="149" y="629"/>
                    <a:pt x="282" y="682"/>
                  </a:cubicBezTo>
                  <a:cubicBezTo>
                    <a:pt x="478" y="760"/>
                    <a:pt x="669" y="746"/>
                    <a:pt x="846" y="626"/>
                  </a:cubicBezTo>
                  <a:cubicBezTo>
                    <a:pt x="1055" y="486"/>
                    <a:pt x="1049" y="256"/>
                    <a:pt x="835" y="122"/>
                  </a:cubicBezTo>
                  <a:cubicBezTo>
                    <a:pt x="639" y="0"/>
                    <a:pt x="279" y="27"/>
                    <a:pt x="103" y="178"/>
                  </a:cubicBezTo>
                  <a:cubicBezTo>
                    <a:pt x="90" y="189"/>
                    <a:pt x="79" y="204"/>
                    <a:pt x="63" y="222"/>
                  </a:cubicBezTo>
                  <a:cubicBezTo>
                    <a:pt x="139" y="206"/>
                    <a:pt x="206" y="189"/>
                    <a:pt x="274" y="179"/>
                  </a:cubicBezTo>
                  <a:cubicBezTo>
                    <a:pt x="409" y="159"/>
                    <a:pt x="564" y="266"/>
                    <a:pt x="598" y="398"/>
                  </a:cubicBezTo>
                  <a:cubicBezTo>
                    <a:pt x="628" y="516"/>
                    <a:pt x="546" y="605"/>
                    <a:pt x="412" y="601"/>
                  </a:cubicBezTo>
                  <a:cubicBezTo>
                    <a:pt x="331" y="599"/>
                    <a:pt x="260" y="563"/>
                    <a:pt x="195" y="521"/>
                  </a:cubicBezTo>
                  <a:cubicBezTo>
                    <a:pt x="131" y="481"/>
                    <a:pt x="71" y="437"/>
                    <a:pt x="0" y="388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xmlns="" id="{AA9EA678-3B4E-B94B-8F3C-AC5B27F6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085" y="2739078"/>
              <a:ext cx="927353" cy="722656"/>
            </a:xfrm>
            <a:custGeom>
              <a:avLst/>
              <a:gdLst>
                <a:gd name="T0" fmla="*/ 0 w 2131"/>
                <a:gd name="T1" fmla="*/ 432 h 1660"/>
                <a:gd name="T2" fmla="*/ 0 w 2131"/>
                <a:gd name="T3" fmla="*/ 432 h 1660"/>
                <a:gd name="T4" fmla="*/ 904 w 2131"/>
                <a:gd name="T5" fmla="*/ 294 h 1660"/>
                <a:gd name="T6" fmla="*/ 904 w 2131"/>
                <a:gd name="T7" fmla="*/ 294 h 1660"/>
                <a:gd name="T8" fmla="*/ 1377 w 2131"/>
                <a:gd name="T9" fmla="*/ 680 h 1660"/>
                <a:gd name="T10" fmla="*/ 1377 w 2131"/>
                <a:gd name="T11" fmla="*/ 680 h 1660"/>
                <a:gd name="T12" fmla="*/ 1721 w 2131"/>
                <a:gd name="T13" fmla="*/ 1174 h 1660"/>
                <a:gd name="T14" fmla="*/ 1721 w 2131"/>
                <a:gd name="T15" fmla="*/ 1174 h 1660"/>
                <a:gd name="T16" fmla="*/ 2130 w 2131"/>
                <a:gd name="T17" fmla="*/ 1659 h 1660"/>
                <a:gd name="T18" fmla="*/ 2130 w 2131"/>
                <a:gd name="T19" fmla="*/ 1659 h 1660"/>
                <a:gd name="T20" fmla="*/ 1905 w 2131"/>
                <a:gd name="T21" fmla="*/ 1264 h 1660"/>
                <a:gd name="T22" fmla="*/ 1905 w 2131"/>
                <a:gd name="T23" fmla="*/ 1264 h 1660"/>
                <a:gd name="T24" fmla="*/ 1627 w 2131"/>
                <a:gd name="T25" fmla="*/ 753 h 1660"/>
                <a:gd name="T26" fmla="*/ 1627 w 2131"/>
                <a:gd name="T27" fmla="*/ 753 h 1660"/>
                <a:gd name="T28" fmla="*/ 1110 w 2131"/>
                <a:gd name="T29" fmla="*/ 213 h 1660"/>
                <a:gd name="T30" fmla="*/ 1110 w 2131"/>
                <a:gd name="T31" fmla="*/ 213 h 1660"/>
                <a:gd name="T32" fmla="*/ 32 w 2131"/>
                <a:gd name="T33" fmla="*/ 386 h 1660"/>
                <a:gd name="T34" fmla="*/ 32 w 2131"/>
                <a:gd name="T35" fmla="*/ 386 h 1660"/>
                <a:gd name="T36" fmla="*/ 0 w 2131"/>
                <a:gd name="T37" fmla="*/ 43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1" h="1660">
                  <a:moveTo>
                    <a:pt x="0" y="432"/>
                  </a:moveTo>
                  <a:lnTo>
                    <a:pt x="0" y="432"/>
                  </a:lnTo>
                  <a:cubicBezTo>
                    <a:pt x="244" y="203"/>
                    <a:pt x="580" y="152"/>
                    <a:pt x="904" y="294"/>
                  </a:cubicBezTo>
                  <a:lnTo>
                    <a:pt x="904" y="294"/>
                  </a:lnTo>
                  <a:cubicBezTo>
                    <a:pt x="1098" y="379"/>
                    <a:pt x="1252" y="515"/>
                    <a:pt x="1377" y="680"/>
                  </a:cubicBezTo>
                  <a:lnTo>
                    <a:pt x="1377" y="680"/>
                  </a:lnTo>
                  <a:cubicBezTo>
                    <a:pt x="1497" y="840"/>
                    <a:pt x="1608" y="1007"/>
                    <a:pt x="1721" y="1174"/>
                  </a:cubicBezTo>
                  <a:lnTo>
                    <a:pt x="1721" y="1174"/>
                  </a:lnTo>
                  <a:cubicBezTo>
                    <a:pt x="1840" y="1349"/>
                    <a:pt x="1973" y="1513"/>
                    <a:pt x="2130" y="1659"/>
                  </a:cubicBezTo>
                  <a:lnTo>
                    <a:pt x="2130" y="1659"/>
                  </a:lnTo>
                  <a:cubicBezTo>
                    <a:pt x="2054" y="1527"/>
                    <a:pt x="1978" y="1396"/>
                    <a:pt x="1905" y="1264"/>
                  </a:cubicBezTo>
                  <a:lnTo>
                    <a:pt x="1905" y="1264"/>
                  </a:lnTo>
                  <a:cubicBezTo>
                    <a:pt x="1812" y="1094"/>
                    <a:pt x="1728" y="919"/>
                    <a:pt x="1627" y="753"/>
                  </a:cubicBezTo>
                  <a:lnTo>
                    <a:pt x="1627" y="753"/>
                  </a:lnTo>
                  <a:cubicBezTo>
                    <a:pt x="1496" y="536"/>
                    <a:pt x="1333" y="347"/>
                    <a:pt x="1110" y="213"/>
                  </a:cubicBezTo>
                  <a:lnTo>
                    <a:pt x="1110" y="213"/>
                  </a:lnTo>
                  <a:cubicBezTo>
                    <a:pt x="757" y="0"/>
                    <a:pt x="295" y="71"/>
                    <a:pt x="32" y="386"/>
                  </a:cubicBezTo>
                  <a:lnTo>
                    <a:pt x="32" y="386"/>
                  </a:lnTo>
                  <a:cubicBezTo>
                    <a:pt x="20" y="401"/>
                    <a:pt x="10" y="417"/>
                    <a:pt x="0" y="432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xmlns="" id="{9754CFCD-37F2-AF45-A725-7DC493AD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162" y="1985162"/>
              <a:ext cx="311040" cy="480000"/>
            </a:xfrm>
            <a:custGeom>
              <a:avLst/>
              <a:gdLst>
                <a:gd name="T0" fmla="*/ 220302 w 713"/>
                <a:gd name="T1" fmla="*/ 429428 h 1101"/>
                <a:gd name="T2" fmla="*/ 220302 w 713"/>
                <a:gd name="T3" fmla="*/ 429428 h 1101"/>
                <a:gd name="T4" fmla="*/ 242114 w 713"/>
                <a:gd name="T5" fmla="*/ 78910 h 1101"/>
                <a:gd name="T6" fmla="*/ 242114 w 713"/>
                <a:gd name="T7" fmla="*/ 78910 h 1101"/>
                <a:gd name="T8" fmla="*/ 73725 w 713"/>
                <a:gd name="T9" fmla="*/ 62343 h 1101"/>
                <a:gd name="T10" fmla="*/ 73725 w 713"/>
                <a:gd name="T11" fmla="*/ 62343 h 1101"/>
                <a:gd name="T12" fmla="*/ 18322 w 713"/>
                <a:gd name="T13" fmla="*/ 289918 h 1101"/>
                <a:gd name="T14" fmla="*/ 18322 w 713"/>
                <a:gd name="T15" fmla="*/ 289918 h 1101"/>
                <a:gd name="T16" fmla="*/ 86376 w 713"/>
                <a:gd name="T17" fmla="*/ 428556 h 1101"/>
                <a:gd name="T18" fmla="*/ 86376 w 713"/>
                <a:gd name="T19" fmla="*/ 428556 h 1101"/>
                <a:gd name="T20" fmla="*/ 141342 w 713"/>
                <a:gd name="T21" fmla="*/ 479564 h 1101"/>
                <a:gd name="T22" fmla="*/ 141342 w 713"/>
                <a:gd name="T23" fmla="*/ 479564 h 1101"/>
                <a:gd name="T24" fmla="*/ 140470 w 713"/>
                <a:gd name="T25" fmla="*/ 446431 h 1101"/>
                <a:gd name="T26" fmla="*/ 140470 w 713"/>
                <a:gd name="T27" fmla="*/ 446431 h 1101"/>
                <a:gd name="T28" fmla="*/ 79396 w 713"/>
                <a:gd name="T29" fmla="*/ 285123 h 1101"/>
                <a:gd name="T30" fmla="*/ 79396 w 713"/>
                <a:gd name="T31" fmla="*/ 285123 h 1101"/>
                <a:gd name="T32" fmla="*/ 141342 w 713"/>
                <a:gd name="T33" fmla="*/ 184850 h 1101"/>
                <a:gd name="T34" fmla="*/ 141342 w 713"/>
                <a:gd name="T35" fmla="*/ 184850 h 1101"/>
                <a:gd name="T36" fmla="*/ 166644 w 713"/>
                <a:gd name="T37" fmla="*/ 187902 h 1101"/>
                <a:gd name="T38" fmla="*/ 166644 w 713"/>
                <a:gd name="T39" fmla="*/ 187902 h 1101"/>
                <a:gd name="T40" fmla="*/ 228590 w 713"/>
                <a:gd name="T41" fmla="*/ 319128 h 1101"/>
                <a:gd name="T42" fmla="*/ 228590 w 713"/>
                <a:gd name="T43" fmla="*/ 319128 h 1101"/>
                <a:gd name="T44" fmla="*/ 220302 w 713"/>
                <a:gd name="T45" fmla="*/ 429428 h 110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13" h="1101">
                  <a:moveTo>
                    <a:pt x="505" y="985"/>
                  </a:moveTo>
                  <a:lnTo>
                    <a:pt x="505" y="985"/>
                  </a:lnTo>
                  <a:cubicBezTo>
                    <a:pt x="712" y="747"/>
                    <a:pt x="681" y="386"/>
                    <a:pt x="555" y="181"/>
                  </a:cubicBezTo>
                  <a:cubicBezTo>
                    <a:pt x="454" y="17"/>
                    <a:pt x="299" y="0"/>
                    <a:pt x="169" y="143"/>
                  </a:cubicBezTo>
                  <a:cubicBezTo>
                    <a:pt x="32" y="294"/>
                    <a:pt x="0" y="469"/>
                    <a:pt x="42" y="665"/>
                  </a:cubicBezTo>
                  <a:cubicBezTo>
                    <a:pt x="67" y="785"/>
                    <a:pt x="122" y="889"/>
                    <a:pt x="198" y="983"/>
                  </a:cubicBezTo>
                  <a:cubicBezTo>
                    <a:pt x="234" y="1026"/>
                    <a:pt x="281" y="1061"/>
                    <a:pt x="324" y="1100"/>
                  </a:cubicBezTo>
                  <a:cubicBezTo>
                    <a:pt x="359" y="1064"/>
                    <a:pt x="340" y="1045"/>
                    <a:pt x="322" y="1024"/>
                  </a:cubicBezTo>
                  <a:cubicBezTo>
                    <a:pt x="231" y="917"/>
                    <a:pt x="191" y="789"/>
                    <a:pt x="182" y="654"/>
                  </a:cubicBezTo>
                  <a:cubicBezTo>
                    <a:pt x="174" y="541"/>
                    <a:pt x="226" y="462"/>
                    <a:pt x="324" y="424"/>
                  </a:cubicBezTo>
                  <a:cubicBezTo>
                    <a:pt x="340" y="417"/>
                    <a:pt x="368" y="421"/>
                    <a:pt x="382" y="431"/>
                  </a:cubicBezTo>
                  <a:cubicBezTo>
                    <a:pt x="484" y="505"/>
                    <a:pt x="521" y="613"/>
                    <a:pt x="524" y="732"/>
                  </a:cubicBezTo>
                  <a:cubicBezTo>
                    <a:pt x="526" y="816"/>
                    <a:pt x="512" y="900"/>
                    <a:pt x="505" y="985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xmlns="" id="{66D1F3DE-5EE9-6044-A013-6C2DD1BDD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495" y="2768154"/>
              <a:ext cx="505518" cy="670549"/>
            </a:xfrm>
            <a:custGeom>
              <a:avLst/>
              <a:gdLst>
                <a:gd name="T0" fmla="*/ 356 w 1161"/>
                <a:gd name="T1" fmla="*/ 1530 h 1540"/>
                <a:gd name="T2" fmla="*/ 356 w 1161"/>
                <a:gd name="T3" fmla="*/ 1530 h 1540"/>
                <a:gd name="T4" fmla="*/ 325 w 1161"/>
                <a:gd name="T5" fmla="*/ 1462 h 1540"/>
                <a:gd name="T6" fmla="*/ 325 w 1161"/>
                <a:gd name="T7" fmla="*/ 1462 h 1540"/>
                <a:gd name="T8" fmla="*/ 197 w 1161"/>
                <a:gd name="T9" fmla="*/ 926 h 1540"/>
                <a:gd name="T10" fmla="*/ 197 w 1161"/>
                <a:gd name="T11" fmla="*/ 926 h 1540"/>
                <a:gd name="T12" fmla="*/ 374 w 1161"/>
                <a:gd name="T13" fmla="*/ 479 h 1540"/>
                <a:gd name="T14" fmla="*/ 374 w 1161"/>
                <a:gd name="T15" fmla="*/ 479 h 1540"/>
                <a:gd name="T16" fmla="*/ 527 w 1161"/>
                <a:gd name="T17" fmla="*/ 309 h 1540"/>
                <a:gd name="T18" fmla="*/ 527 w 1161"/>
                <a:gd name="T19" fmla="*/ 309 h 1540"/>
                <a:gd name="T20" fmla="*/ 870 w 1161"/>
                <a:gd name="T21" fmla="*/ 155 h 1540"/>
                <a:gd name="T22" fmla="*/ 870 w 1161"/>
                <a:gd name="T23" fmla="*/ 155 h 1540"/>
                <a:gd name="T24" fmla="*/ 1112 w 1161"/>
                <a:gd name="T25" fmla="*/ 150 h 1540"/>
                <a:gd name="T26" fmla="*/ 1112 w 1161"/>
                <a:gd name="T27" fmla="*/ 150 h 1540"/>
                <a:gd name="T28" fmla="*/ 1156 w 1161"/>
                <a:gd name="T29" fmla="*/ 148 h 1540"/>
                <a:gd name="T30" fmla="*/ 1156 w 1161"/>
                <a:gd name="T31" fmla="*/ 148 h 1540"/>
                <a:gd name="T32" fmla="*/ 1160 w 1161"/>
                <a:gd name="T33" fmla="*/ 132 h 1540"/>
                <a:gd name="T34" fmla="*/ 1160 w 1161"/>
                <a:gd name="T35" fmla="*/ 132 h 1540"/>
                <a:gd name="T36" fmla="*/ 1052 w 1161"/>
                <a:gd name="T37" fmla="*/ 88 h 1540"/>
                <a:gd name="T38" fmla="*/ 1052 w 1161"/>
                <a:gd name="T39" fmla="*/ 88 h 1540"/>
                <a:gd name="T40" fmla="*/ 156 w 1161"/>
                <a:gd name="T41" fmla="*/ 426 h 1540"/>
                <a:gd name="T42" fmla="*/ 156 w 1161"/>
                <a:gd name="T43" fmla="*/ 426 h 1540"/>
                <a:gd name="T44" fmla="*/ 97 w 1161"/>
                <a:gd name="T45" fmla="*/ 1082 h 1540"/>
                <a:gd name="T46" fmla="*/ 97 w 1161"/>
                <a:gd name="T47" fmla="*/ 1082 h 1540"/>
                <a:gd name="T48" fmla="*/ 168 w 1161"/>
                <a:gd name="T49" fmla="*/ 1251 h 1540"/>
                <a:gd name="T50" fmla="*/ 168 w 1161"/>
                <a:gd name="T51" fmla="*/ 1251 h 1540"/>
                <a:gd name="T52" fmla="*/ 337 w 1161"/>
                <a:gd name="T53" fmla="*/ 1539 h 1540"/>
                <a:gd name="T54" fmla="*/ 337 w 1161"/>
                <a:gd name="T55" fmla="*/ 1539 h 1540"/>
                <a:gd name="T56" fmla="*/ 356 w 1161"/>
                <a:gd name="T57" fmla="*/ 153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1" h="1540">
                  <a:moveTo>
                    <a:pt x="356" y="1530"/>
                  </a:moveTo>
                  <a:lnTo>
                    <a:pt x="356" y="1530"/>
                  </a:lnTo>
                  <a:cubicBezTo>
                    <a:pt x="345" y="1507"/>
                    <a:pt x="336" y="1484"/>
                    <a:pt x="325" y="1462"/>
                  </a:cubicBezTo>
                  <a:lnTo>
                    <a:pt x="325" y="1462"/>
                  </a:lnTo>
                  <a:cubicBezTo>
                    <a:pt x="243" y="1293"/>
                    <a:pt x="192" y="1115"/>
                    <a:pt x="197" y="926"/>
                  </a:cubicBezTo>
                  <a:lnTo>
                    <a:pt x="197" y="926"/>
                  </a:lnTo>
                  <a:cubicBezTo>
                    <a:pt x="201" y="757"/>
                    <a:pt x="267" y="609"/>
                    <a:pt x="374" y="479"/>
                  </a:cubicBezTo>
                  <a:lnTo>
                    <a:pt x="374" y="479"/>
                  </a:lnTo>
                  <a:cubicBezTo>
                    <a:pt x="422" y="420"/>
                    <a:pt x="473" y="363"/>
                    <a:pt x="527" y="309"/>
                  </a:cubicBezTo>
                  <a:lnTo>
                    <a:pt x="527" y="309"/>
                  </a:lnTo>
                  <a:cubicBezTo>
                    <a:pt x="621" y="215"/>
                    <a:pt x="741" y="169"/>
                    <a:pt x="870" y="155"/>
                  </a:cubicBezTo>
                  <a:lnTo>
                    <a:pt x="870" y="155"/>
                  </a:lnTo>
                  <a:cubicBezTo>
                    <a:pt x="950" y="146"/>
                    <a:pt x="1031" y="151"/>
                    <a:pt x="1112" y="150"/>
                  </a:cubicBezTo>
                  <a:lnTo>
                    <a:pt x="1112" y="150"/>
                  </a:lnTo>
                  <a:cubicBezTo>
                    <a:pt x="1127" y="150"/>
                    <a:pt x="1141" y="148"/>
                    <a:pt x="1156" y="148"/>
                  </a:cubicBezTo>
                  <a:lnTo>
                    <a:pt x="1156" y="148"/>
                  </a:lnTo>
                  <a:cubicBezTo>
                    <a:pt x="1157" y="143"/>
                    <a:pt x="1159" y="137"/>
                    <a:pt x="1160" y="132"/>
                  </a:cubicBezTo>
                  <a:lnTo>
                    <a:pt x="1160" y="132"/>
                  </a:lnTo>
                  <a:cubicBezTo>
                    <a:pt x="1124" y="117"/>
                    <a:pt x="1089" y="97"/>
                    <a:pt x="1052" y="88"/>
                  </a:cubicBezTo>
                  <a:lnTo>
                    <a:pt x="1052" y="88"/>
                  </a:lnTo>
                  <a:cubicBezTo>
                    <a:pt x="711" y="0"/>
                    <a:pt x="359" y="137"/>
                    <a:pt x="156" y="426"/>
                  </a:cubicBezTo>
                  <a:lnTo>
                    <a:pt x="156" y="426"/>
                  </a:lnTo>
                  <a:cubicBezTo>
                    <a:pt x="9" y="636"/>
                    <a:pt x="0" y="853"/>
                    <a:pt x="97" y="1082"/>
                  </a:cubicBezTo>
                  <a:lnTo>
                    <a:pt x="97" y="1082"/>
                  </a:lnTo>
                  <a:cubicBezTo>
                    <a:pt x="121" y="1139"/>
                    <a:pt x="139" y="1198"/>
                    <a:pt x="168" y="1251"/>
                  </a:cubicBezTo>
                  <a:lnTo>
                    <a:pt x="168" y="1251"/>
                  </a:lnTo>
                  <a:cubicBezTo>
                    <a:pt x="221" y="1350"/>
                    <a:pt x="280" y="1444"/>
                    <a:pt x="337" y="1539"/>
                  </a:cubicBezTo>
                  <a:lnTo>
                    <a:pt x="337" y="1539"/>
                  </a:lnTo>
                  <a:cubicBezTo>
                    <a:pt x="343" y="1536"/>
                    <a:pt x="349" y="1533"/>
                    <a:pt x="356" y="153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xmlns="" id="{873E8246-138A-B944-B7FE-1431A5C3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040" y="1823882"/>
              <a:ext cx="378241" cy="311040"/>
            </a:xfrm>
            <a:custGeom>
              <a:avLst/>
              <a:gdLst>
                <a:gd name="T0" fmla="*/ 0 w 867"/>
                <a:gd name="T1" fmla="*/ 177054 h 715"/>
                <a:gd name="T2" fmla="*/ 0 w 867"/>
                <a:gd name="T3" fmla="*/ 177054 h 715"/>
                <a:gd name="T4" fmla="*/ 14833 w 867"/>
                <a:gd name="T5" fmla="*/ 161828 h 715"/>
                <a:gd name="T6" fmla="*/ 14833 w 867"/>
                <a:gd name="T7" fmla="*/ 161828 h 715"/>
                <a:gd name="T8" fmla="*/ 139168 w 867"/>
                <a:gd name="T9" fmla="*/ 100490 h 715"/>
                <a:gd name="T10" fmla="*/ 139168 w 867"/>
                <a:gd name="T11" fmla="*/ 100490 h 715"/>
                <a:gd name="T12" fmla="*/ 219005 w 867"/>
                <a:gd name="T13" fmla="*/ 151387 h 715"/>
                <a:gd name="T14" fmla="*/ 219005 w 867"/>
                <a:gd name="T15" fmla="*/ 151387 h 715"/>
                <a:gd name="T16" fmla="*/ 173633 w 867"/>
                <a:gd name="T17" fmla="*/ 244482 h 715"/>
                <a:gd name="T18" fmla="*/ 173633 w 867"/>
                <a:gd name="T19" fmla="*/ 244482 h 715"/>
                <a:gd name="T20" fmla="*/ 94669 w 867"/>
                <a:gd name="T21" fmla="*/ 258837 h 715"/>
                <a:gd name="T22" fmla="*/ 94669 w 867"/>
                <a:gd name="T23" fmla="*/ 258837 h 715"/>
                <a:gd name="T24" fmla="*/ 104267 w 867"/>
                <a:gd name="T25" fmla="*/ 244482 h 715"/>
                <a:gd name="T26" fmla="*/ 104267 w 867"/>
                <a:gd name="T27" fmla="*/ 244482 h 715"/>
                <a:gd name="T28" fmla="*/ 54097 w 867"/>
                <a:gd name="T29" fmla="*/ 248397 h 715"/>
                <a:gd name="T30" fmla="*/ 54097 w 867"/>
                <a:gd name="T31" fmla="*/ 248397 h 715"/>
                <a:gd name="T32" fmla="*/ 54097 w 867"/>
                <a:gd name="T33" fmla="*/ 252747 h 715"/>
                <a:gd name="T34" fmla="*/ 54097 w 867"/>
                <a:gd name="T35" fmla="*/ 252747 h 715"/>
                <a:gd name="T36" fmla="*/ 66312 w 867"/>
                <a:gd name="T37" fmla="*/ 258402 h 715"/>
                <a:gd name="T38" fmla="*/ 66312 w 867"/>
                <a:gd name="T39" fmla="*/ 258402 h 715"/>
                <a:gd name="T40" fmla="*/ 65440 w 867"/>
                <a:gd name="T41" fmla="*/ 261448 h 715"/>
                <a:gd name="T42" fmla="*/ 65440 w 867"/>
                <a:gd name="T43" fmla="*/ 261448 h 715"/>
                <a:gd name="T44" fmla="*/ 20068 w 867"/>
                <a:gd name="T45" fmla="*/ 257967 h 715"/>
                <a:gd name="T46" fmla="*/ 20068 w 867"/>
                <a:gd name="T47" fmla="*/ 257967 h 715"/>
                <a:gd name="T48" fmla="*/ 80709 w 867"/>
                <a:gd name="T49" fmla="*/ 289289 h 715"/>
                <a:gd name="T50" fmla="*/ 80709 w 867"/>
                <a:gd name="T51" fmla="*/ 289289 h 715"/>
                <a:gd name="T52" fmla="*/ 362099 w 867"/>
                <a:gd name="T53" fmla="*/ 125286 h 715"/>
                <a:gd name="T54" fmla="*/ 362099 w 867"/>
                <a:gd name="T55" fmla="*/ 125286 h 715"/>
                <a:gd name="T56" fmla="*/ 311929 w 867"/>
                <a:gd name="T57" fmla="*/ 23926 h 715"/>
                <a:gd name="T58" fmla="*/ 311929 w 867"/>
                <a:gd name="T59" fmla="*/ 23926 h 715"/>
                <a:gd name="T60" fmla="*/ 133061 w 867"/>
                <a:gd name="T61" fmla="*/ 34367 h 715"/>
                <a:gd name="T62" fmla="*/ 133061 w 867"/>
                <a:gd name="T63" fmla="*/ 34367 h 715"/>
                <a:gd name="T64" fmla="*/ 0 w 867"/>
                <a:gd name="T65" fmla="*/ 177054 h 7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67" h="715">
                  <a:moveTo>
                    <a:pt x="0" y="407"/>
                  </a:moveTo>
                  <a:lnTo>
                    <a:pt x="0" y="407"/>
                  </a:lnTo>
                  <a:cubicBezTo>
                    <a:pt x="11" y="395"/>
                    <a:pt x="24" y="385"/>
                    <a:pt x="34" y="372"/>
                  </a:cubicBezTo>
                  <a:cubicBezTo>
                    <a:pt x="108" y="285"/>
                    <a:pt x="207" y="241"/>
                    <a:pt x="319" y="231"/>
                  </a:cubicBezTo>
                  <a:cubicBezTo>
                    <a:pt x="417" y="221"/>
                    <a:pt x="483" y="267"/>
                    <a:pt x="502" y="348"/>
                  </a:cubicBezTo>
                  <a:cubicBezTo>
                    <a:pt x="527" y="453"/>
                    <a:pt x="496" y="525"/>
                    <a:pt x="398" y="562"/>
                  </a:cubicBezTo>
                  <a:cubicBezTo>
                    <a:pt x="342" y="584"/>
                    <a:pt x="281" y="592"/>
                    <a:pt x="217" y="595"/>
                  </a:cubicBezTo>
                  <a:cubicBezTo>
                    <a:pt x="221" y="589"/>
                    <a:pt x="225" y="583"/>
                    <a:pt x="239" y="562"/>
                  </a:cubicBezTo>
                  <a:cubicBezTo>
                    <a:pt x="193" y="565"/>
                    <a:pt x="159" y="568"/>
                    <a:pt x="124" y="571"/>
                  </a:cubicBezTo>
                  <a:cubicBezTo>
                    <a:pt x="124" y="574"/>
                    <a:pt x="124" y="577"/>
                    <a:pt x="124" y="581"/>
                  </a:cubicBezTo>
                  <a:cubicBezTo>
                    <a:pt x="133" y="585"/>
                    <a:pt x="143" y="590"/>
                    <a:pt x="152" y="594"/>
                  </a:cubicBezTo>
                  <a:cubicBezTo>
                    <a:pt x="152" y="596"/>
                    <a:pt x="151" y="598"/>
                    <a:pt x="150" y="601"/>
                  </a:cubicBezTo>
                  <a:cubicBezTo>
                    <a:pt x="117" y="598"/>
                    <a:pt x="84" y="596"/>
                    <a:pt x="46" y="593"/>
                  </a:cubicBezTo>
                  <a:cubicBezTo>
                    <a:pt x="83" y="642"/>
                    <a:pt x="134" y="656"/>
                    <a:pt x="185" y="665"/>
                  </a:cubicBezTo>
                  <a:cubicBezTo>
                    <a:pt x="458" y="714"/>
                    <a:pt x="742" y="581"/>
                    <a:pt x="830" y="288"/>
                  </a:cubicBezTo>
                  <a:cubicBezTo>
                    <a:pt x="866" y="168"/>
                    <a:pt x="832" y="100"/>
                    <a:pt x="715" y="55"/>
                  </a:cubicBezTo>
                  <a:cubicBezTo>
                    <a:pt x="574" y="0"/>
                    <a:pt x="439" y="23"/>
                    <a:pt x="305" y="79"/>
                  </a:cubicBezTo>
                  <a:cubicBezTo>
                    <a:pt x="155" y="142"/>
                    <a:pt x="60" y="258"/>
                    <a:pt x="0" y="407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xmlns="" id="{2C0B8DBA-4F59-C44D-992E-A44E2384D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462" y="2055738"/>
              <a:ext cx="693380" cy="1341953"/>
            </a:xfrm>
            <a:custGeom>
              <a:avLst/>
              <a:gdLst>
                <a:gd name="T0" fmla="*/ 0 w 1593"/>
                <a:gd name="T1" fmla="*/ 1091 h 3083"/>
                <a:gd name="T2" fmla="*/ 0 w 1593"/>
                <a:gd name="T3" fmla="*/ 1091 h 3083"/>
                <a:gd name="T4" fmla="*/ 184 w 1593"/>
                <a:gd name="T5" fmla="*/ 1419 h 3083"/>
                <a:gd name="T6" fmla="*/ 184 w 1593"/>
                <a:gd name="T7" fmla="*/ 1419 h 3083"/>
                <a:gd name="T8" fmla="*/ 208 w 1593"/>
                <a:gd name="T9" fmla="*/ 1539 h 3083"/>
                <a:gd name="T10" fmla="*/ 208 w 1593"/>
                <a:gd name="T11" fmla="*/ 1539 h 3083"/>
                <a:gd name="T12" fmla="*/ 209 w 1593"/>
                <a:gd name="T13" fmla="*/ 2078 h 3083"/>
                <a:gd name="T14" fmla="*/ 209 w 1593"/>
                <a:gd name="T15" fmla="*/ 2078 h 3083"/>
                <a:gd name="T16" fmla="*/ 549 w 1593"/>
                <a:gd name="T17" fmla="*/ 3016 h 3083"/>
                <a:gd name="T18" fmla="*/ 549 w 1593"/>
                <a:gd name="T19" fmla="*/ 3016 h 3083"/>
                <a:gd name="T20" fmla="*/ 605 w 1593"/>
                <a:gd name="T21" fmla="*/ 3082 h 3083"/>
                <a:gd name="T22" fmla="*/ 605 w 1593"/>
                <a:gd name="T23" fmla="*/ 3082 h 3083"/>
                <a:gd name="T24" fmla="*/ 504 w 1593"/>
                <a:gd name="T25" fmla="*/ 2879 h 3083"/>
                <a:gd name="T26" fmla="*/ 504 w 1593"/>
                <a:gd name="T27" fmla="*/ 2879 h 3083"/>
                <a:gd name="T28" fmla="*/ 272 w 1593"/>
                <a:gd name="T29" fmla="*/ 2158 h 3083"/>
                <a:gd name="T30" fmla="*/ 272 w 1593"/>
                <a:gd name="T31" fmla="*/ 2158 h 3083"/>
                <a:gd name="T32" fmla="*/ 290 w 1593"/>
                <a:gd name="T33" fmla="*/ 1465 h 3083"/>
                <a:gd name="T34" fmla="*/ 290 w 1593"/>
                <a:gd name="T35" fmla="*/ 1465 h 3083"/>
                <a:gd name="T36" fmla="*/ 482 w 1593"/>
                <a:gd name="T37" fmla="*/ 1005 h 3083"/>
                <a:gd name="T38" fmla="*/ 482 w 1593"/>
                <a:gd name="T39" fmla="*/ 1005 h 3083"/>
                <a:gd name="T40" fmla="*/ 776 w 1593"/>
                <a:gd name="T41" fmla="*/ 786 h 3083"/>
                <a:gd name="T42" fmla="*/ 776 w 1593"/>
                <a:gd name="T43" fmla="*/ 786 h 3083"/>
                <a:gd name="T44" fmla="*/ 891 w 1593"/>
                <a:gd name="T45" fmla="*/ 738 h 3083"/>
                <a:gd name="T46" fmla="*/ 891 w 1593"/>
                <a:gd name="T47" fmla="*/ 738 h 3083"/>
                <a:gd name="T48" fmla="*/ 883 w 1593"/>
                <a:gd name="T49" fmla="*/ 718 h 3083"/>
                <a:gd name="T50" fmla="*/ 883 w 1593"/>
                <a:gd name="T51" fmla="*/ 718 h 3083"/>
                <a:gd name="T52" fmla="*/ 604 w 1593"/>
                <a:gd name="T53" fmla="*/ 810 h 3083"/>
                <a:gd name="T54" fmla="*/ 604 w 1593"/>
                <a:gd name="T55" fmla="*/ 810 h 3083"/>
                <a:gd name="T56" fmla="*/ 1592 w 1593"/>
                <a:gd name="T57" fmla="*/ 19 h 3083"/>
                <a:gd name="T58" fmla="*/ 1592 w 1593"/>
                <a:gd name="T59" fmla="*/ 19 h 3083"/>
                <a:gd name="T60" fmla="*/ 1583 w 1593"/>
                <a:gd name="T61" fmla="*/ 0 h 3083"/>
                <a:gd name="T62" fmla="*/ 1583 w 1593"/>
                <a:gd name="T63" fmla="*/ 0 h 3083"/>
                <a:gd name="T64" fmla="*/ 1416 w 1593"/>
                <a:gd name="T65" fmla="*/ 55 h 3083"/>
                <a:gd name="T66" fmla="*/ 1416 w 1593"/>
                <a:gd name="T67" fmla="*/ 55 h 3083"/>
                <a:gd name="T68" fmla="*/ 1247 w 1593"/>
                <a:gd name="T69" fmla="*/ 129 h 3083"/>
                <a:gd name="T70" fmla="*/ 1247 w 1593"/>
                <a:gd name="T71" fmla="*/ 129 h 3083"/>
                <a:gd name="T72" fmla="*/ 1093 w 1593"/>
                <a:gd name="T73" fmla="*/ 218 h 3083"/>
                <a:gd name="T74" fmla="*/ 1093 w 1593"/>
                <a:gd name="T75" fmla="*/ 218 h 3083"/>
                <a:gd name="T76" fmla="*/ 940 w 1593"/>
                <a:gd name="T77" fmla="*/ 326 h 3083"/>
                <a:gd name="T78" fmla="*/ 940 w 1593"/>
                <a:gd name="T79" fmla="*/ 326 h 3083"/>
                <a:gd name="T80" fmla="*/ 906 w 1593"/>
                <a:gd name="T81" fmla="*/ 97 h 3083"/>
                <a:gd name="T82" fmla="*/ 906 w 1593"/>
                <a:gd name="T83" fmla="*/ 97 h 3083"/>
                <a:gd name="T84" fmla="*/ 891 w 1593"/>
                <a:gd name="T85" fmla="*/ 96 h 3083"/>
                <a:gd name="T86" fmla="*/ 891 w 1593"/>
                <a:gd name="T87" fmla="*/ 96 h 3083"/>
                <a:gd name="T88" fmla="*/ 887 w 1593"/>
                <a:gd name="T89" fmla="*/ 266 h 3083"/>
                <a:gd name="T90" fmla="*/ 887 w 1593"/>
                <a:gd name="T91" fmla="*/ 266 h 3083"/>
                <a:gd name="T92" fmla="*/ 819 w 1593"/>
                <a:gd name="T93" fmla="*/ 448 h 3083"/>
                <a:gd name="T94" fmla="*/ 819 w 1593"/>
                <a:gd name="T95" fmla="*/ 448 h 3083"/>
                <a:gd name="T96" fmla="*/ 451 w 1593"/>
                <a:gd name="T97" fmla="*/ 924 h 3083"/>
                <a:gd name="T98" fmla="*/ 451 w 1593"/>
                <a:gd name="T99" fmla="*/ 924 h 3083"/>
                <a:gd name="T100" fmla="*/ 244 w 1593"/>
                <a:gd name="T101" fmla="*/ 1389 h 3083"/>
                <a:gd name="T102" fmla="*/ 244 w 1593"/>
                <a:gd name="T103" fmla="*/ 1389 h 3083"/>
                <a:gd name="T104" fmla="*/ 230 w 1593"/>
                <a:gd name="T105" fmla="*/ 1420 h 3083"/>
                <a:gd name="T106" fmla="*/ 230 w 1593"/>
                <a:gd name="T107" fmla="*/ 1420 h 3083"/>
                <a:gd name="T108" fmla="*/ 8 w 1593"/>
                <a:gd name="T109" fmla="*/ 1085 h 3083"/>
                <a:gd name="T110" fmla="*/ 0 w 1593"/>
                <a:gd name="T111" fmla="*/ 1091 h 3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93" h="3083">
                  <a:moveTo>
                    <a:pt x="0" y="1091"/>
                  </a:moveTo>
                  <a:lnTo>
                    <a:pt x="0" y="1091"/>
                  </a:lnTo>
                  <a:cubicBezTo>
                    <a:pt x="62" y="1200"/>
                    <a:pt x="126" y="1308"/>
                    <a:pt x="184" y="1419"/>
                  </a:cubicBezTo>
                  <a:lnTo>
                    <a:pt x="184" y="1419"/>
                  </a:lnTo>
                  <a:cubicBezTo>
                    <a:pt x="203" y="1454"/>
                    <a:pt x="215" y="1502"/>
                    <a:pt x="208" y="1539"/>
                  </a:cubicBezTo>
                  <a:lnTo>
                    <a:pt x="208" y="1539"/>
                  </a:lnTo>
                  <a:cubicBezTo>
                    <a:pt x="174" y="1720"/>
                    <a:pt x="186" y="1899"/>
                    <a:pt x="209" y="2078"/>
                  </a:cubicBezTo>
                  <a:lnTo>
                    <a:pt x="209" y="2078"/>
                  </a:lnTo>
                  <a:cubicBezTo>
                    <a:pt x="253" y="2416"/>
                    <a:pt x="378" y="2724"/>
                    <a:pt x="549" y="3016"/>
                  </a:cubicBezTo>
                  <a:lnTo>
                    <a:pt x="549" y="3016"/>
                  </a:lnTo>
                  <a:cubicBezTo>
                    <a:pt x="564" y="3041"/>
                    <a:pt x="580" y="3064"/>
                    <a:pt x="605" y="3082"/>
                  </a:cubicBezTo>
                  <a:lnTo>
                    <a:pt x="605" y="3082"/>
                  </a:lnTo>
                  <a:cubicBezTo>
                    <a:pt x="571" y="3015"/>
                    <a:pt x="535" y="2948"/>
                    <a:pt x="504" y="2879"/>
                  </a:cubicBezTo>
                  <a:lnTo>
                    <a:pt x="504" y="2879"/>
                  </a:lnTo>
                  <a:cubicBezTo>
                    <a:pt x="398" y="2648"/>
                    <a:pt x="317" y="2410"/>
                    <a:pt x="272" y="2158"/>
                  </a:cubicBezTo>
                  <a:lnTo>
                    <a:pt x="272" y="2158"/>
                  </a:lnTo>
                  <a:cubicBezTo>
                    <a:pt x="229" y="1925"/>
                    <a:pt x="236" y="1693"/>
                    <a:pt x="290" y="1465"/>
                  </a:cubicBezTo>
                  <a:lnTo>
                    <a:pt x="290" y="1465"/>
                  </a:lnTo>
                  <a:cubicBezTo>
                    <a:pt x="328" y="1302"/>
                    <a:pt x="390" y="1145"/>
                    <a:pt x="482" y="1005"/>
                  </a:cubicBezTo>
                  <a:lnTo>
                    <a:pt x="482" y="1005"/>
                  </a:lnTo>
                  <a:cubicBezTo>
                    <a:pt x="552" y="901"/>
                    <a:pt x="655" y="829"/>
                    <a:pt x="776" y="786"/>
                  </a:cubicBezTo>
                  <a:lnTo>
                    <a:pt x="776" y="786"/>
                  </a:lnTo>
                  <a:cubicBezTo>
                    <a:pt x="815" y="771"/>
                    <a:pt x="852" y="754"/>
                    <a:pt x="891" y="738"/>
                  </a:cubicBezTo>
                  <a:lnTo>
                    <a:pt x="891" y="738"/>
                  </a:lnTo>
                  <a:cubicBezTo>
                    <a:pt x="888" y="731"/>
                    <a:pt x="886" y="725"/>
                    <a:pt x="883" y="718"/>
                  </a:cubicBezTo>
                  <a:lnTo>
                    <a:pt x="883" y="718"/>
                  </a:lnTo>
                  <a:cubicBezTo>
                    <a:pt x="794" y="748"/>
                    <a:pt x="704" y="778"/>
                    <a:pt x="604" y="810"/>
                  </a:cubicBezTo>
                  <a:lnTo>
                    <a:pt x="604" y="810"/>
                  </a:lnTo>
                  <a:cubicBezTo>
                    <a:pt x="874" y="464"/>
                    <a:pt x="1167" y="161"/>
                    <a:pt x="1592" y="19"/>
                  </a:cubicBezTo>
                  <a:lnTo>
                    <a:pt x="1592" y="19"/>
                  </a:lnTo>
                  <a:cubicBezTo>
                    <a:pt x="1589" y="12"/>
                    <a:pt x="1586" y="6"/>
                    <a:pt x="1583" y="0"/>
                  </a:cubicBezTo>
                  <a:lnTo>
                    <a:pt x="1583" y="0"/>
                  </a:lnTo>
                  <a:cubicBezTo>
                    <a:pt x="1527" y="18"/>
                    <a:pt x="1470" y="34"/>
                    <a:pt x="1416" y="55"/>
                  </a:cubicBezTo>
                  <a:lnTo>
                    <a:pt x="1416" y="55"/>
                  </a:lnTo>
                  <a:cubicBezTo>
                    <a:pt x="1358" y="77"/>
                    <a:pt x="1302" y="101"/>
                    <a:pt x="1247" y="129"/>
                  </a:cubicBezTo>
                  <a:lnTo>
                    <a:pt x="1247" y="129"/>
                  </a:lnTo>
                  <a:cubicBezTo>
                    <a:pt x="1194" y="155"/>
                    <a:pt x="1143" y="187"/>
                    <a:pt x="1093" y="218"/>
                  </a:cubicBezTo>
                  <a:lnTo>
                    <a:pt x="1093" y="218"/>
                  </a:lnTo>
                  <a:cubicBezTo>
                    <a:pt x="1042" y="251"/>
                    <a:pt x="994" y="288"/>
                    <a:pt x="940" y="326"/>
                  </a:cubicBezTo>
                  <a:lnTo>
                    <a:pt x="940" y="326"/>
                  </a:lnTo>
                  <a:cubicBezTo>
                    <a:pt x="928" y="247"/>
                    <a:pt x="918" y="172"/>
                    <a:pt x="906" y="97"/>
                  </a:cubicBezTo>
                  <a:lnTo>
                    <a:pt x="906" y="97"/>
                  </a:lnTo>
                  <a:cubicBezTo>
                    <a:pt x="901" y="96"/>
                    <a:pt x="896" y="96"/>
                    <a:pt x="891" y="96"/>
                  </a:cubicBezTo>
                  <a:lnTo>
                    <a:pt x="891" y="96"/>
                  </a:lnTo>
                  <a:cubicBezTo>
                    <a:pt x="889" y="153"/>
                    <a:pt x="880" y="211"/>
                    <a:pt x="887" y="266"/>
                  </a:cubicBezTo>
                  <a:lnTo>
                    <a:pt x="887" y="266"/>
                  </a:lnTo>
                  <a:cubicBezTo>
                    <a:pt x="896" y="343"/>
                    <a:pt x="876" y="393"/>
                    <a:pt x="819" y="448"/>
                  </a:cubicBezTo>
                  <a:lnTo>
                    <a:pt x="819" y="448"/>
                  </a:lnTo>
                  <a:cubicBezTo>
                    <a:pt x="676" y="589"/>
                    <a:pt x="555" y="751"/>
                    <a:pt x="451" y="924"/>
                  </a:cubicBezTo>
                  <a:lnTo>
                    <a:pt x="451" y="924"/>
                  </a:lnTo>
                  <a:cubicBezTo>
                    <a:pt x="363" y="1071"/>
                    <a:pt x="297" y="1227"/>
                    <a:pt x="244" y="1389"/>
                  </a:cubicBezTo>
                  <a:lnTo>
                    <a:pt x="244" y="1389"/>
                  </a:lnTo>
                  <a:cubicBezTo>
                    <a:pt x="242" y="1395"/>
                    <a:pt x="239" y="1401"/>
                    <a:pt x="230" y="1420"/>
                  </a:cubicBezTo>
                  <a:lnTo>
                    <a:pt x="230" y="1420"/>
                  </a:lnTo>
                  <a:cubicBezTo>
                    <a:pt x="152" y="1303"/>
                    <a:pt x="81" y="1194"/>
                    <a:pt x="8" y="1085"/>
                  </a:cubicBezTo>
                  <a:lnTo>
                    <a:pt x="0" y="1091"/>
                  </a:ln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xmlns="" id="{2B59EA76-5905-DF43-9767-68F313A74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82" y="2666761"/>
              <a:ext cx="577919" cy="211200"/>
            </a:xfrm>
            <a:custGeom>
              <a:avLst/>
              <a:gdLst>
                <a:gd name="T0" fmla="*/ 577484 w 1329"/>
                <a:gd name="T1" fmla="*/ 204681 h 486"/>
                <a:gd name="T2" fmla="*/ 577484 w 1329"/>
                <a:gd name="T3" fmla="*/ 204681 h 486"/>
                <a:gd name="T4" fmla="*/ 383105 w 1329"/>
                <a:gd name="T5" fmla="*/ 63447 h 486"/>
                <a:gd name="T6" fmla="*/ 383105 w 1329"/>
                <a:gd name="T7" fmla="*/ 63447 h 486"/>
                <a:gd name="T8" fmla="*/ 113931 w 1329"/>
                <a:gd name="T9" fmla="*/ 8691 h 486"/>
                <a:gd name="T10" fmla="*/ 113931 w 1329"/>
                <a:gd name="T11" fmla="*/ 8691 h 486"/>
                <a:gd name="T12" fmla="*/ 18699 w 1329"/>
                <a:gd name="T13" fmla="*/ 50844 h 486"/>
                <a:gd name="T14" fmla="*/ 18699 w 1329"/>
                <a:gd name="T15" fmla="*/ 50844 h 486"/>
                <a:gd name="T16" fmla="*/ 3479 w 1329"/>
                <a:gd name="T17" fmla="*/ 88217 h 486"/>
                <a:gd name="T18" fmla="*/ 3479 w 1329"/>
                <a:gd name="T19" fmla="*/ 88217 h 486"/>
                <a:gd name="T20" fmla="*/ 37832 w 1329"/>
                <a:gd name="T21" fmla="*/ 116899 h 486"/>
                <a:gd name="T22" fmla="*/ 37832 w 1329"/>
                <a:gd name="T23" fmla="*/ 116899 h 486"/>
                <a:gd name="T24" fmla="*/ 84796 w 1329"/>
                <a:gd name="T25" fmla="*/ 111249 h 486"/>
                <a:gd name="T26" fmla="*/ 84796 w 1329"/>
                <a:gd name="T27" fmla="*/ 111249 h 486"/>
                <a:gd name="T28" fmla="*/ 488774 w 1329"/>
                <a:gd name="T29" fmla="*/ 153402 h 486"/>
                <a:gd name="T30" fmla="*/ 488774 w 1329"/>
                <a:gd name="T31" fmla="*/ 153402 h 486"/>
                <a:gd name="T32" fmla="*/ 573136 w 1329"/>
                <a:gd name="T33" fmla="*/ 210765 h 486"/>
                <a:gd name="T34" fmla="*/ 573136 w 1329"/>
                <a:gd name="T35" fmla="*/ 210765 h 486"/>
                <a:gd name="T36" fmla="*/ 577484 w 1329"/>
                <a:gd name="T37" fmla="*/ 204681 h 4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29" h="486">
                  <a:moveTo>
                    <a:pt x="1328" y="471"/>
                  </a:moveTo>
                  <a:lnTo>
                    <a:pt x="1328" y="471"/>
                  </a:lnTo>
                  <a:cubicBezTo>
                    <a:pt x="1193" y="345"/>
                    <a:pt x="1042" y="239"/>
                    <a:pt x="881" y="146"/>
                  </a:cubicBezTo>
                  <a:cubicBezTo>
                    <a:pt x="689" y="33"/>
                    <a:pt x="481" y="0"/>
                    <a:pt x="262" y="20"/>
                  </a:cubicBezTo>
                  <a:cubicBezTo>
                    <a:pt x="180" y="28"/>
                    <a:pt x="102" y="56"/>
                    <a:pt x="43" y="117"/>
                  </a:cubicBezTo>
                  <a:cubicBezTo>
                    <a:pt x="22" y="138"/>
                    <a:pt x="0" y="181"/>
                    <a:pt x="8" y="203"/>
                  </a:cubicBezTo>
                  <a:cubicBezTo>
                    <a:pt x="18" y="232"/>
                    <a:pt x="56" y="261"/>
                    <a:pt x="87" y="269"/>
                  </a:cubicBezTo>
                  <a:cubicBezTo>
                    <a:pt x="119" y="278"/>
                    <a:pt x="162" y="269"/>
                    <a:pt x="195" y="256"/>
                  </a:cubicBezTo>
                  <a:cubicBezTo>
                    <a:pt x="521" y="135"/>
                    <a:pt x="830" y="177"/>
                    <a:pt x="1124" y="353"/>
                  </a:cubicBezTo>
                  <a:cubicBezTo>
                    <a:pt x="1191" y="392"/>
                    <a:pt x="1254" y="440"/>
                    <a:pt x="1318" y="485"/>
                  </a:cubicBezTo>
                  <a:cubicBezTo>
                    <a:pt x="1321" y="480"/>
                    <a:pt x="1325" y="476"/>
                    <a:pt x="1328" y="47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xmlns="" id="{8E4E5727-1C0A-064A-8700-7F4648C1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628" y="2573987"/>
              <a:ext cx="414149" cy="344244"/>
            </a:xfrm>
            <a:custGeom>
              <a:avLst/>
              <a:gdLst>
                <a:gd name="T0" fmla="*/ 951 w 952"/>
                <a:gd name="T1" fmla="*/ 790 h 791"/>
                <a:gd name="T2" fmla="*/ 951 w 952"/>
                <a:gd name="T3" fmla="*/ 790 h 791"/>
                <a:gd name="T4" fmla="*/ 772 w 952"/>
                <a:gd name="T5" fmla="*/ 503 h 791"/>
                <a:gd name="T6" fmla="*/ 772 w 952"/>
                <a:gd name="T7" fmla="*/ 503 h 791"/>
                <a:gd name="T8" fmla="*/ 295 w 952"/>
                <a:gd name="T9" fmla="*/ 74 h 791"/>
                <a:gd name="T10" fmla="*/ 295 w 952"/>
                <a:gd name="T11" fmla="*/ 74 h 791"/>
                <a:gd name="T12" fmla="*/ 194 w 952"/>
                <a:gd name="T13" fmla="*/ 16 h 791"/>
                <a:gd name="T14" fmla="*/ 194 w 952"/>
                <a:gd name="T15" fmla="*/ 16 h 791"/>
                <a:gd name="T16" fmla="*/ 120 w 952"/>
                <a:gd name="T17" fmla="*/ 0 h 791"/>
                <a:gd name="T18" fmla="*/ 120 w 952"/>
                <a:gd name="T19" fmla="*/ 0 h 791"/>
                <a:gd name="T20" fmla="*/ 17 w 952"/>
                <a:gd name="T21" fmla="*/ 61 h 791"/>
                <a:gd name="T22" fmla="*/ 17 w 952"/>
                <a:gd name="T23" fmla="*/ 61 h 791"/>
                <a:gd name="T24" fmla="*/ 62 w 952"/>
                <a:gd name="T25" fmla="*/ 159 h 791"/>
                <a:gd name="T26" fmla="*/ 62 w 952"/>
                <a:gd name="T27" fmla="*/ 159 h 791"/>
                <a:gd name="T28" fmla="*/ 312 w 952"/>
                <a:gd name="T29" fmla="*/ 283 h 791"/>
                <a:gd name="T30" fmla="*/ 312 w 952"/>
                <a:gd name="T31" fmla="*/ 283 h 791"/>
                <a:gd name="T32" fmla="*/ 951 w 952"/>
                <a:gd name="T33" fmla="*/ 79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" h="791">
                  <a:moveTo>
                    <a:pt x="951" y="790"/>
                  </a:moveTo>
                  <a:lnTo>
                    <a:pt x="951" y="790"/>
                  </a:lnTo>
                  <a:cubicBezTo>
                    <a:pt x="911" y="682"/>
                    <a:pt x="847" y="587"/>
                    <a:pt x="772" y="503"/>
                  </a:cubicBezTo>
                  <a:lnTo>
                    <a:pt x="772" y="503"/>
                  </a:lnTo>
                  <a:cubicBezTo>
                    <a:pt x="628" y="343"/>
                    <a:pt x="475" y="193"/>
                    <a:pt x="295" y="74"/>
                  </a:cubicBezTo>
                  <a:lnTo>
                    <a:pt x="295" y="74"/>
                  </a:lnTo>
                  <a:cubicBezTo>
                    <a:pt x="263" y="52"/>
                    <a:pt x="229" y="32"/>
                    <a:pt x="194" y="16"/>
                  </a:cubicBezTo>
                  <a:lnTo>
                    <a:pt x="194" y="16"/>
                  </a:lnTo>
                  <a:cubicBezTo>
                    <a:pt x="171" y="6"/>
                    <a:pt x="144" y="0"/>
                    <a:pt x="120" y="0"/>
                  </a:cubicBezTo>
                  <a:lnTo>
                    <a:pt x="120" y="0"/>
                  </a:lnTo>
                  <a:cubicBezTo>
                    <a:pt x="75" y="1"/>
                    <a:pt x="34" y="16"/>
                    <a:pt x="17" y="61"/>
                  </a:cubicBezTo>
                  <a:lnTo>
                    <a:pt x="17" y="61"/>
                  </a:lnTo>
                  <a:cubicBezTo>
                    <a:pt x="0" y="106"/>
                    <a:pt x="29" y="140"/>
                    <a:pt x="62" y="159"/>
                  </a:cubicBezTo>
                  <a:lnTo>
                    <a:pt x="62" y="159"/>
                  </a:lnTo>
                  <a:cubicBezTo>
                    <a:pt x="143" y="204"/>
                    <a:pt x="228" y="242"/>
                    <a:pt x="312" y="283"/>
                  </a:cubicBezTo>
                  <a:lnTo>
                    <a:pt x="312" y="283"/>
                  </a:lnTo>
                  <a:cubicBezTo>
                    <a:pt x="562" y="405"/>
                    <a:pt x="788" y="557"/>
                    <a:pt x="951" y="79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xmlns="" id="{60CE207C-17BB-E945-BC1D-6BF237B84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801" y="1762442"/>
              <a:ext cx="176640" cy="226560"/>
            </a:xfrm>
            <a:custGeom>
              <a:avLst/>
              <a:gdLst>
                <a:gd name="T0" fmla="*/ 48532 w 404"/>
                <a:gd name="T1" fmla="*/ 226126 h 522"/>
                <a:gd name="T2" fmla="*/ 48532 w 404"/>
                <a:gd name="T3" fmla="*/ 226126 h 522"/>
                <a:gd name="T4" fmla="*/ 50281 w 404"/>
                <a:gd name="T5" fmla="*/ 144964 h 522"/>
                <a:gd name="T6" fmla="*/ 50281 w 404"/>
                <a:gd name="T7" fmla="*/ 144964 h 522"/>
                <a:gd name="T8" fmla="*/ 53779 w 404"/>
                <a:gd name="T9" fmla="*/ 123263 h 522"/>
                <a:gd name="T10" fmla="*/ 53779 w 404"/>
                <a:gd name="T11" fmla="*/ 123263 h 522"/>
                <a:gd name="T12" fmla="*/ 88320 w 404"/>
                <a:gd name="T13" fmla="*/ 79426 h 522"/>
                <a:gd name="T14" fmla="*/ 88320 w 404"/>
                <a:gd name="T15" fmla="*/ 79426 h 522"/>
                <a:gd name="T16" fmla="*/ 119363 w 404"/>
                <a:gd name="T17" fmla="*/ 111978 h 522"/>
                <a:gd name="T18" fmla="*/ 119363 w 404"/>
                <a:gd name="T19" fmla="*/ 111978 h 522"/>
                <a:gd name="T20" fmla="*/ 126359 w 404"/>
                <a:gd name="T21" fmla="*/ 210067 h 522"/>
                <a:gd name="T22" fmla="*/ 126359 w 404"/>
                <a:gd name="T23" fmla="*/ 210067 h 522"/>
                <a:gd name="T24" fmla="*/ 167458 w 404"/>
                <a:gd name="T25" fmla="*/ 70746 h 522"/>
                <a:gd name="T26" fmla="*/ 167458 w 404"/>
                <a:gd name="T27" fmla="*/ 70746 h 522"/>
                <a:gd name="T28" fmla="*/ 94878 w 404"/>
                <a:gd name="T29" fmla="*/ 1736 h 522"/>
                <a:gd name="T30" fmla="*/ 94878 w 404"/>
                <a:gd name="T31" fmla="*/ 1736 h 522"/>
                <a:gd name="T32" fmla="*/ 19675 w 404"/>
                <a:gd name="T33" fmla="*/ 59895 h 522"/>
                <a:gd name="T34" fmla="*/ 19675 w 404"/>
                <a:gd name="T35" fmla="*/ 59895 h 522"/>
                <a:gd name="T36" fmla="*/ 48532 w 404"/>
                <a:gd name="T37" fmla="*/ 226126 h 5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522">
                  <a:moveTo>
                    <a:pt x="111" y="521"/>
                  </a:moveTo>
                  <a:lnTo>
                    <a:pt x="111" y="521"/>
                  </a:lnTo>
                  <a:cubicBezTo>
                    <a:pt x="112" y="455"/>
                    <a:pt x="113" y="394"/>
                    <a:pt x="115" y="334"/>
                  </a:cubicBezTo>
                  <a:cubicBezTo>
                    <a:pt x="115" y="317"/>
                    <a:pt x="114" y="296"/>
                    <a:pt x="123" y="284"/>
                  </a:cubicBezTo>
                  <a:cubicBezTo>
                    <a:pt x="147" y="249"/>
                    <a:pt x="175" y="217"/>
                    <a:pt x="202" y="183"/>
                  </a:cubicBezTo>
                  <a:cubicBezTo>
                    <a:pt x="226" y="208"/>
                    <a:pt x="256" y="229"/>
                    <a:pt x="273" y="258"/>
                  </a:cubicBezTo>
                  <a:cubicBezTo>
                    <a:pt x="317" y="329"/>
                    <a:pt x="311" y="406"/>
                    <a:pt x="289" y="484"/>
                  </a:cubicBezTo>
                  <a:cubicBezTo>
                    <a:pt x="353" y="386"/>
                    <a:pt x="403" y="284"/>
                    <a:pt x="383" y="163"/>
                  </a:cubicBezTo>
                  <a:cubicBezTo>
                    <a:pt x="369" y="72"/>
                    <a:pt x="301" y="9"/>
                    <a:pt x="217" y="4"/>
                  </a:cubicBezTo>
                  <a:cubicBezTo>
                    <a:pt x="141" y="0"/>
                    <a:pt x="74" y="52"/>
                    <a:pt x="45" y="138"/>
                  </a:cubicBezTo>
                  <a:cubicBezTo>
                    <a:pt x="0" y="276"/>
                    <a:pt x="36" y="400"/>
                    <a:pt x="111" y="521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xmlns="" id="{97CA3980-6E7C-984B-8833-1A2CA7F3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11" y="2407068"/>
              <a:ext cx="127234" cy="281887"/>
            </a:xfrm>
            <a:custGeom>
              <a:avLst/>
              <a:gdLst>
                <a:gd name="T0" fmla="*/ 73 w 291"/>
                <a:gd name="T1" fmla="*/ 0 h 648"/>
                <a:gd name="T2" fmla="*/ 73 w 291"/>
                <a:gd name="T3" fmla="*/ 0 h 648"/>
                <a:gd name="T4" fmla="*/ 20 w 291"/>
                <a:gd name="T5" fmla="*/ 330 h 648"/>
                <a:gd name="T6" fmla="*/ 20 w 291"/>
                <a:gd name="T7" fmla="*/ 330 h 648"/>
                <a:gd name="T8" fmla="*/ 172 w 291"/>
                <a:gd name="T9" fmla="*/ 619 h 648"/>
                <a:gd name="T10" fmla="*/ 172 w 291"/>
                <a:gd name="T11" fmla="*/ 619 h 648"/>
                <a:gd name="T12" fmla="*/ 249 w 291"/>
                <a:gd name="T13" fmla="*/ 636 h 648"/>
                <a:gd name="T14" fmla="*/ 249 w 291"/>
                <a:gd name="T15" fmla="*/ 636 h 648"/>
                <a:gd name="T16" fmla="*/ 286 w 291"/>
                <a:gd name="T17" fmla="*/ 557 h 648"/>
                <a:gd name="T18" fmla="*/ 286 w 291"/>
                <a:gd name="T19" fmla="*/ 557 h 648"/>
                <a:gd name="T20" fmla="*/ 232 w 291"/>
                <a:gd name="T21" fmla="*/ 388 h 648"/>
                <a:gd name="T22" fmla="*/ 232 w 291"/>
                <a:gd name="T23" fmla="*/ 388 h 648"/>
                <a:gd name="T24" fmla="*/ 73 w 291"/>
                <a:gd name="T2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648">
                  <a:moveTo>
                    <a:pt x="73" y="0"/>
                  </a:moveTo>
                  <a:lnTo>
                    <a:pt x="73" y="0"/>
                  </a:lnTo>
                  <a:cubicBezTo>
                    <a:pt x="42" y="109"/>
                    <a:pt x="0" y="216"/>
                    <a:pt x="20" y="330"/>
                  </a:cubicBezTo>
                  <a:lnTo>
                    <a:pt x="20" y="330"/>
                  </a:lnTo>
                  <a:cubicBezTo>
                    <a:pt x="39" y="443"/>
                    <a:pt x="73" y="550"/>
                    <a:pt x="172" y="619"/>
                  </a:cubicBezTo>
                  <a:lnTo>
                    <a:pt x="172" y="619"/>
                  </a:lnTo>
                  <a:cubicBezTo>
                    <a:pt x="193" y="634"/>
                    <a:pt x="234" y="647"/>
                    <a:pt x="249" y="636"/>
                  </a:cubicBezTo>
                  <a:lnTo>
                    <a:pt x="249" y="636"/>
                  </a:lnTo>
                  <a:cubicBezTo>
                    <a:pt x="271" y="621"/>
                    <a:pt x="290" y="582"/>
                    <a:pt x="286" y="557"/>
                  </a:cubicBezTo>
                  <a:lnTo>
                    <a:pt x="286" y="557"/>
                  </a:lnTo>
                  <a:cubicBezTo>
                    <a:pt x="276" y="499"/>
                    <a:pt x="261" y="438"/>
                    <a:pt x="232" y="388"/>
                  </a:cubicBezTo>
                  <a:lnTo>
                    <a:pt x="232" y="388"/>
                  </a:lnTo>
                  <a:cubicBezTo>
                    <a:pt x="162" y="266"/>
                    <a:pt x="81" y="149"/>
                    <a:pt x="73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xmlns="" id="{2860B47F-5B82-6248-B8A0-C10193F0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179" y="2086074"/>
              <a:ext cx="344982" cy="99941"/>
            </a:xfrm>
            <a:custGeom>
              <a:avLst/>
              <a:gdLst>
                <a:gd name="T0" fmla="*/ 0 w 793"/>
                <a:gd name="T1" fmla="*/ 45 h 228"/>
                <a:gd name="T2" fmla="*/ 0 w 793"/>
                <a:gd name="T3" fmla="*/ 45 h 228"/>
                <a:gd name="T4" fmla="*/ 441 w 793"/>
                <a:gd name="T5" fmla="*/ 221 h 228"/>
                <a:gd name="T6" fmla="*/ 441 w 793"/>
                <a:gd name="T7" fmla="*/ 221 h 228"/>
                <a:gd name="T8" fmla="*/ 710 w 793"/>
                <a:gd name="T9" fmla="*/ 163 h 228"/>
                <a:gd name="T10" fmla="*/ 710 w 793"/>
                <a:gd name="T11" fmla="*/ 163 h 228"/>
                <a:gd name="T12" fmla="*/ 753 w 793"/>
                <a:gd name="T13" fmla="*/ 127 h 228"/>
                <a:gd name="T14" fmla="*/ 753 w 793"/>
                <a:gd name="T15" fmla="*/ 127 h 228"/>
                <a:gd name="T16" fmla="*/ 770 w 793"/>
                <a:gd name="T17" fmla="*/ 35 h 228"/>
                <a:gd name="T18" fmla="*/ 770 w 793"/>
                <a:gd name="T19" fmla="*/ 35 h 228"/>
                <a:gd name="T20" fmla="*/ 679 w 793"/>
                <a:gd name="T21" fmla="*/ 12 h 228"/>
                <a:gd name="T22" fmla="*/ 679 w 793"/>
                <a:gd name="T23" fmla="*/ 12 h 228"/>
                <a:gd name="T24" fmla="*/ 528 w 793"/>
                <a:gd name="T25" fmla="*/ 60 h 228"/>
                <a:gd name="T26" fmla="*/ 528 w 793"/>
                <a:gd name="T27" fmla="*/ 60 h 228"/>
                <a:gd name="T28" fmla="*/ 0 w 793"/>
                <a:gd name="T29" fmla="*/ 4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3" h="228">
                  <a:moveTo>
                    <a:pt x="0" y="45"/>
                  </a:moveTo>
                  <a:lnTo>
                    <a:pt x="0" y="45"/>
                  </a:lnTo>
                  <a:cubicBezTo>
                    <a:pt x="128" y="181"/>
                    <a:pt x="281" y="212"/>
                    <a:pt x="441" y="221"/>
                  </a:cubicBezTo>
                  <a:lnTo>
                    <a:pt x="441" y="221"/>
                  </a:lnTo>
                  <a:cubicBezTo>
                    <a:pt x="536" y="227"/>
                    <a:pt x="628" y="216"/>
                    <a:pt x="710" y="163"/>
                  </a:cubicBezTo>
                  <a:lnTo>
                    <a:pt x="710" y="163"/>
                  </a:lnTo>
                  <a:cubicBezTo>
                    <a:pt x="725" y="153"/>
                    <a:pt x="741" y="141"/>
                    <a:pt x="753" y="127"/>
                  </a:cubicBezTo>
                  <a:lnTo>
                    <a:pt x="753" y="127"/>
                  </a:lnTo>
                  <a:cubicBezTo>
                    <a:pt x="776" y="101"/>
                    <a:pt x="792" y="69"/>
                    <a:pt x="770" y="35"/>
                  </a:cubicBezTo>
                  <a:lnTo>
                    <a:pt x="770" y="35"/>
                  </a:lnTo>
                  <a:cubicBezTo>
                    <a:pt x="747" y="0"/>
                    <a:pt x="713" y="1"/>
                    <a:pt x="679" y="12"/>
                  </a:cubicBezTo>
                  <a:lnTo>
                    <a:pt x="679" y="12"/>
                  </a:lnTo>
                  <a:cubicBezTo>
                    <a:pt x="628" y="28"/>
                    <a:pt x="579" y="46"/>
                    <a:pt x="528" y="60"/>
                  </a:cubicBezTo>
                  <a:lnTo>
                    <a:pt x="528" y="60"/>
                  </a:lnTo>
                  <a:cubicBezTo>
                    <a:pt x="356" y="109"/>
                    <a:pt x="184" y="135"/>
                    <a:pt x="0" y="4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xmlns="" id="{76D5827C-517A-C544-9EBF-29D96BFF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826" y="2440044"/>
              <a:ext cx="280084" cy="234052"/>
            </a:xfrm>
            <a:custGeom>
              <a:avLst/>
              <a:gdLst>
                <a:gd name="T0" fmla="*/ 0 w 644"/>
                <a:gd name="T1" fmla="*/ 5 h 537"/>
                <a:gd name="T2" fmla="*/ 0 w 644"/>
                <a:gd name="T3" fmla="*/ 5 h 537"/>
                <a:gd name="T4" fmla="*/ 220 w 644"/>
                <a:gd name="T5" fmla="*/ 369 h 537"/>
                <a:gd name="T6" fmla="*/ 220 w 644"/>
                <a:gd name="T7" fmla="*/ 369 h 537"/>
                <a:gd name="T8" fmla="*/ 543 w 644"/>
                <a:gd name="T9" fmla="*/ 525 h 537"/>
                <a:gd name="T10" fmla="*/ 543 w 644"/>
                <a:gd name="T11" fmla="*/ 525 h 537"/>
                <a:gd name="T12" fmla="*/ 549 w 644"/>
                <a:gd name="T13" fmla="*/ 525 h 537"/>
                <a:gd name="T14" fmla="*/ 549 w 644"/>
                <a:gd name="T15" fmla="*/ 525 h 537"/>
                <a:gd name="T16" fmla="*/ 643 w 644"/>
                <a:gd name="T17" fmla="*/ 487 h 537"/>
                <a:gd name="T18" fmla="*/ 643 w 644"/>
                <a:gd name="T19" fmla="*/ 487 h 537"/>
                <a:gd name="T20" fmla="*/ 581 w 644"/>
                <a:gd name="T21" fmla="*/ 393 h 537"/>
                <a:gd name="T22" fmla="*/ 581 w 644"/>
                <a:gd name="T23" fmla="*/ 393 h 537"/>
                <a:gd name="T24" fmla="*/ 466 w 644"/>
                <a:gd name="T25" fmla="*/ 342 h 537"/>
                <a:gd name="T26" fmla="*/ 466 w 644"/>
                <a:gd name="T27" fmla="*/ 342 h 537"/>
                <a:gd name="T28" fmla="*/ 112 w 644"/>
                <a:gd name="T29" fmla="*/ 109 h 537"/>
                <a:gd name="T30" fmla="*/ 112 w 644"/>
                <a:gd name="T31" fmla="*/ 109 h 537"/>
                <a:gd name="T32" fmla="*/ 12 w 644"/>
                <a:gd name="T33" fmla="*/ 0 h 537"/>
                <a:gd name="T34" fmla="*/ 12 w 644"/>
                <a:gd name="T35" fmla="*/ 0 h 537"/>
                <a:gd name="T36" fmla="*/ 0 w 644"/>
                <a:gd name="T37" fmla="*/ 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4" h="537">
                  <a:moveTo>
                    <a:pt x="0" y="5"/>
                  </a:moveTo>
                  <a:lnTo>
                    <a:pt x="0" y="5"/>
                  </a:lnTo>
                  <a:cubicBezTo>
                    <a:pt x="72" y="127"/>
                    <a:pt x="133" y="258"/>
                    <a:pt x="220" y="369"/>
                  </a:cubicBezTo>
                  <a:lnTo>
                    <a:pt x="220" y="369"/>
                  </a:lnTo>
                  <a:cubicBezTo>
                    <a:pt x="297" y="466"/>
                    <a:pt x="406" y="536"/>
                    <a:pt x="543" y="525"/>
                  </a:cubicBezTo>
                  <a:lnTo>
                    <a:pt x="543" y="525"/>
                  </a:lnTo>
                  <a:cubicBezTo>
                    <a:pt x="545" y="525"/>
                    <a:pt x="547" y="526"/>
                    <a:pt x="549" y="525"/>
                  </a:cubicBezTo>
                  <a:lnTo>
                    <a:pt x="549" y="525"/>
                  </a:lnTo>
                  <a:cubicBezTo>
                    <a:pt x="580" y="512"/>
                    <a:pt x="611" y="500"/>
                    <a:pt x="643" y="487"/>
                  </a:cubicBezTo>
                  <a:lnTo>
                    <a:pt x="643" y="487"/>
                  </a:lnTo>
                  <a:cubicBezTo>
                    <a:pt x="623" y="455"/>
                    <a:pt x="609" y="415"/>
                    <a:pt x="581" y="393"/>
                  </a:cubicBezTo>
                  <a:lnTo>
                    <a:pt x="581" y="393"/>
                  </a:lnTo>
                  <a:cubicBezTo>
                    <a:pt x="549" y="367"/>
                    <a:pt x="506" y="353"/>
                    <a:pt x="466" y="342"/>
                  </a:cubicBezTo>
                  <a:lnTo>
                    <a:pt x="466" y="342"/>
                  </a:lnTo>
                  <a:cubicBezTo>
                    <a:pt x="322" y="302"/>
                    <a:pt x="198" y="235"/>
                    <a:pt x="112" y="109"/>
                  </a:cubicBezTo>
                  <a:lnTo>
                    <a:pt x="112" y="109"/>
                  </a:lnTo>
                  <a:cubicBezTo>
                    <a:pt x="84" y="69"/>
                    <a:pt x="45" y="36"/>
                    <a:pt x="12" y="0"/>
                  </a:cubicBezTo>
                  <a:lnTo>
                    <a:pt x="12" y="0"/>
                  </a:lnTo>
                  <a:cubicBezTo>
                    <a:pt x="8" y="2"/>
                    <a:pt x="4" y="3"/>
                    <a:pt x="0" y="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xmlns="" id="{34556391-5AD2-4E47-A456-30951BC1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386" y="2145791"/>
              <a:ext cx="155413" cy="292137"/>
            </a:xfrm>
            <a:custGeom>
              <a:avLst/>
              <a:gdLst>
                <a:gd name="T0" fmla="*/ 0 w 359"/>
                <a:gd name="T1" fmla="*/ 671 h 672"/>
                <a:gd name="T2" fmla="*/ 0 w 359"/>
                <a:gd name="T3" fmla="*/ 671 h 672"/>
                <a:gd name="T4" fmla="*/ 321 w 359"/>
                <a:gd name="T5" fmla="*/ 287 h 672"/>
                <a:gd name="T6" fmla="*/ 321 w 359"/>
                <a:gd name="T7" fmla="*/ 287 h 672"/>
                <a:gd name="T8" fmla="*/ 355 w 359"/>
                <a:gd name="T9" fmla="*/ 88 h 672"/>
                <a:gd name="T10" fmla="*/ 355 w 359"/>
                <a:gd name="T11" fmla="*/ 88 h 672"/>
                <a:gd name="T12" fmla="*/ 338 w 359"/>
                <a:gd name="T13" fmla="*/ 39 h 672"/>
                <a:gd name="T14" fmla="*/ 338 w 359"/>
                <a:gd name="T15" fmla="*/ 39 h 672"/>
                <a:gd name="T16" fmla="*/ 271 w 359"/>
                <a:gd name="T17" fmla="*/ 2 h 672"/>
                <a:gd name="T18" fmla="*/ 271 w 359"/>
                <a:gd name="T19" fmla="*/ 2 h 672"/>
                <a:gd name="T20" fmla="*/ 218 w 359"/>
                <a:gd name="T21" fmla="*/ 55 h 672"/>
                <a:gd name="T22" fmla="*/ 218 w 359"/>
                <a:gd name="T23" fmla="*/ 55 h 672"/>
                <a:gd name="T24" fmla="*/ 168 w 359"/>
                <a:gd name="T25" fmla="*/ 225 h 672"/>
                <a:gd name="T26" fmla="*/ 168 w 359"/>
                <a:gd name="T27" fmla="*/ 225 h 672"/>
                <a:gd name="T28" fmla="*/ 0 w 359"/>
                <a:gd name="T29" fmla="*/ 67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9" h="672">
                  <a:moveTo>
                    <a:pt x="0" y="671"/>
                  </a:moveTo>
                  <a:lnTo>
                    <a:pt x="0" y="671"/>
                  </a:lnTo>
                  <a:cubicBezTo>
                    <a:pt x="130" y="561"/>
                    <a:pt x="266" y="455"/>
                    <a:pt x="321" y="287"/>
                  </a:cubicBezTo>
                  <a:lnTo>
                    <a:pt x="321" y="287"/>
                  </a:lnTo>
                  <a:cubicBezTo>
                    <a:pt x="342" y="224"/>
                    <a:pt x="347" y="155"/>
                    <a:pt x="355" y="88"/>
                  </a:cubicBezTo>
                  <a:lnTo>
                    <a:pt x="355" y="88"/>
                  </a:lnTo>
                  <a:cubicBezTo>
                    <a:pt x="358" y="72"/>
                    <a:pt x="349" y="49"/>
                    <a:pt x="338" y="39"/>
                  </a:cubicBezTo>
                  <a:lnTo>
                    <a:pt x="338" y="39"/>
                  </a:lnTo>
                  <a:cubicBezTo>
                    <a:pt x="319" y="22"/>
                    <a:pt x="292" y="0"/>
                    <a:pt x="271" y="2"/>
                  </a:cubicBezTo>
                  <a:lnTo>
                    <a:pt x="271" y="2"/>
                  </a:lnTo>
                  <a:cubicBezTo>
                    <a:pt x="251" y="5"/>
                    <a:pt x="227" y="33"/>
                    <a:pt x="218" y="55"/>
                  </a:cubicBezTo>
                  <a:lnTo>
                    <a:pt x="218" y="55"/>
                  </a:lnTo>
                  <a:cubicBezTo>
                    <a:pt x="197" y="110"/>
                    <a:pt x="178" y="167"/>
                    <a:pt x="168" y="225"/>
                  </a:cubicBezTo>
                  <a:lnTo>
                    <a:pt x="168" y="225"/>
                  </a:lnTo>
                  <a:cubicBezTo>
                    <a:pt x="141" y="385"/>
                    <a:pt x="95" y="535"/>
                    <a:pt x="0" y="67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xmlns="" id="{64BA7A5A-4EEE-F644-B41B-E958DA30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456" y="2864600"/>
              <a:ext cx="401340" cy="197321"/>
            </a:xfrm>
            <a:custGeom>
              <a:avLst/>
              <a:gdLst>
                <a:gd name="T0" fmla="*/ 16 w 921"/>
                <a:gd name="T1" fmla="*/ 451 h 452"/>
                <a:gd name="T2" fmla="*/ 16 w 921"/>
                <a:gd name="T3" fmla="*/ 451 h 452"/>
                <a:gd name="T4" fmla="*/ 230 w 921"/>
                <a:gd name="T5" fmla="*/ 232 h 452"/>
                <a:gd name="T6" fmla="*/ 230 w 921"/>
                <a:gd name="T7" fmla="*/ 232 h 452"/>
                <a:gd name="T8" fmla="*/ 697 w 921"/>
                <a:gd name="T9" fmla="*/ 150 h 452"/>
                <a:gd name="T10" fmla="*/ 697 w 921"/>
                <a:gd name="T11" fmla="*/ 150 h 452"/>
                <a:gd name="T12" fmla="*/ 867 w 921"/>
                <a:gd name="T13" fmla="*/ 151 h 452"/>
                <a:gd name="T14" fmla="*/ 867 w 921"/>
                <a:gd name="T15" fmla="*/ 151 h 452"/>
                <a:gd name="T16" fmla="*/ 919 w 921"/>
                <a:gd name="T17" fmla="*/ 109 h 452"/>
                <a:gd name="T18" fmla="*/ 919 w 921"/>
                <a:gd name="T19" fmla="*/ 109 h 452"/>
                <a:gd name="T20" fmla="*/ 886 w 921"/>
                <a:gd name="T21" fmla="*/ 41 h 452"/>
                <a:gd name="T22" fmla="*/ 886 w 921"/>
                <a:gd name="T23" fmla="*/ 41 h 452"/>
                <a:gd name="T24" fmla="*/ 829 w 921"/>
                <a:gd name="T25" fmla="*/ 22 h 452"/>
                <a:gd name="T26" fmla="*/ 829 w 921"/>
                <a:gd name="T27" fmla="*/ 22 h 452"/>
                <a:gd name="T28" fmla="*/ 115 w 921"/>
                <a:gd name="T29" fmla="*/ 274 h 452"/>
                <a:gd name="T30" fmla="*/ 115 w 921"/>
                <a:gd name="T31" fmla="*/ 274 h 452"/>
                <a:gd name="T32" fmla="*/ 0 w 921"/>
                <a:gd name="T33" fmla="*/ 439 h 452"/>
                <a:gd name="T34" fmla="*/ 0 w 921"/>
                <a:gd name="T35" fmla="*/ 439 h 452"/>
                <a:gd name="T36" fmla="*/ 16 w 921"/>
                <a:gd name="T37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1" h="452">
                  <a:moveTo>
                    <a:pt x="16" y="451"/>
                  </a:moveTo>
                  <a:lnTo>
                    <a:pt x="16" y="451"/>
                  </a:lnTo>
                  <a:cubicBezTo>
                    <a:pt x="65" y="356"/>
                    <a:pt x="136" y="281"/>
                    <a:pt x="230" y="232"/>
                  </a:cubicBezTo>
                  <a:lnTo>
                    <a:pt x="230" y="232"/>
                  </a:lnTo>
                  <a:cubicBezTo>
                    <a:pt x="376" y="154"/>
                    <a:pt x="529" y="115"/>
                    <a:pt x="697" y="150"/>
                  </a:cubicBezTo>
                  <a:lnTo>
                    <a:pt x="697" y="150"/>
                  </a:lnTo>
                  <a:cubicBezTo>
                    <a:pt x="751" y="161"/>
                    <a:pt x="811" y="156"/>
                    <a:pt x="867" y="151"/>
                  </a:cubicBezTo>
                  <a:lnTo>
                    <a:pt x="867" y="151"/>
                  </a:lnTo>
                  <a:cubicBezTo>
                    <a:pt x="887" y="149"/>
                    <a:pt x="917" y="124"/>
                    <a:pt x="919" y="109"/>
                  </a:cubicBezTo>
                  <a:lnTo>
                    <a:pt x="919" y="109"/>
                  </a:lnTo>
                  <a:cubicBezTo>
                    <a:pt x="920" y="86"/>
                    <a:pt x="903" y="59"/>
                    <a:pt x="886" y="41"/>
                  </a:cubicBezTo>
                  <a:lnTo>
                    <a:pt x="886" y="41"/>
                  </a:lnTo>
                  <a:cubicBezTo>
                    <a:pt x="873" y="28"/>
                    <a:pt x="849" y="23"/>
                    <a:pt x="829" y="22"/>
                  </a:cubicBezTo>
                  <a:lnTo>
                    <a:pt x="829" y="22"/>
                  </a:lnTo>
                  <a:cubicBezTo>
                    <a:pt x="554" y="0"/>
                    <a:pt x="309" y="70"/>
                    <a:pt x="115" y="274"/>
                  </a:cubicBezTo>
                  <a:lnTo>
                    <a:pt x="115" y="274"/>
                  </a:lnTo>
                  <a:cubicBezTo>
                    <a:pt x="69" y="322"/>
                    <a:pt x="38" y="383"/>
                    <a:pt x="0" y="439"/>
                  </a:cubicBezTo>
                  <a:lnTo>
                    <a:pt x="0" y="439"/>
                  </a:lnTo>
                  <a:cubicBezTo>
                    <a:pt x="5" y="443"/>
                    <a:pt x="10" y="447"/>
                    <a:pt x="16" y="45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xmlns="" id="{4313A3CD-A2A7-EA43-AB44-4AED6B7C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882" y="2672522"/>
              <a:ext cx="211200" cy="339839"/>
            </a:xfrm>
            <a:custGeom>
              <a:avLst/>
              <a:gdLst>
                <a:gd name="T0" fmla="*/ 210765 w 485"/>
                <a:gd name="T1" fmla="*/ 339404 h 781"/>
                <a:gd name="T2" fmla="*/ 210765 w 485"/>
                <a:gd name="T3" fmla="*/ 339404 h 781"/>
                <a:gd name="T4" fmla="*/ 186379 w 485"/>
                <a:gd name="T5" fmla="*/ 233667 h 781"/>
                <a:gd name="T6" fmla="*/ 186379 w 485"/>
                <a:gd name="T7" fmla="*/ 233667 h 781"/>
                <a:gd name="T8" fmla="*/ 55304 w 485"/>
                <a:gd name="T9" fmla="*/ 16970 h 781"/>
                <a:gd name="T10" fmla="*/ 55304 w 485"/>
                <a:gd name="T11" fmla="*/ 16970 h 781"/>
                <a:gd name="T12" fmla="*/ 37450 w 485"/>
                <a:gd name="T13" fmla="*/ 1741 h 781"/>
                <a:gd name="T14" fmla="*/ 37450 w 485"/>
                <a:gd name="T15" fmla="*/ 1741 h 781"/>
                <a:gd name="T16" fmla="*/ 3048 w 485"/>
                <a:gd name="T17" fmla="*/ 5222 h 781"/>
                <a:gd name="T18" fmla="*/ 3048 w 485"/>
                <a:gd name="T19" fmla="*/ 5222 h 781"/>
                <a:gd name="T20" fmla="*/ 5661 w 485"/>
                <a:gd name="T21" fmla="*/ 33070 h 781"/>
                <a:gd name="T22" fmla="*/ 5661 w 485"/>
                <a:gd name="T23" fmla="*/ 33070 h 781"/>
                <a:gd name="T24" fmla="*/ 114092 w 485"/>
                <a:gd name="T25" fmla="*/ 175794 h 781"/>
                <a:gd name="T26" fmla="*/ 114092 w 485"/>
                <a:gd name="T27" fmla="*/ 175794 h 781"/>
                <a:gd name="T28" fmla="*/ 201184 w 485"/>
                <a:gd name="T29" fmla="*/ 334182 h 781"/>
                <a:gd name="T30" fmla="*/ 201184 w 485"/>
                <a:gd name="T31" fmla="*/ 334182 h 781"/>
                <a:gd name="T32" fmla="*/ 210765 w 485"/>
                <a:gd name="T33" fmla="*/ 339404 h 7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85" h="781">
                  <a:moveTo>
                    <a:pt x="484" y="780"/>
                  </a:moveTo>
                  <a:lnTo>
                    <a:pt x="484" y="780"/>
                  </a:lnTo>
                  <a:cubicBezTo>
                    <a:pt x="464" y="693"/>
                    <a:pt x="454" y="612"/>
                    <a:pt x="428" y="537"/>
                  </a:cubicBezTo>
                  <a:cubicBezTo>
                    <a:pt x="363" y="350"/>
                    <a:pt x="257" y="187"/>
                    <a:pt x="127" y="39"/>
                  </a:cubicBezTo>
                  <a:cubicBezTo>
                    <a:pt x="115" y="25"/>
                    <a:pt x="101" y="6"/>
                    <a:pt x="86" y="4"/>
                  </a:cubicBezTo>
                  <a:cubicBezTo>
                    <a:pt x="60" y="0"/>
                    <a:pt x="30" y="1"/>
                    <a:pt x="7" y="12"/>
                  </a:cubicBezTo>
                  <a:cubicBezTo>
                    <a:pt x="0" y="15"/>
                    <a:pt x="1" y="61"/>
                    <a:pt x="13" y="76"/>
                  </a:cubicBezTo>
                  <a:cubicBezTo>
                    <a:pt x="94" y="187"/>
                    <a:pt x="178" y="296"/>
                    <a:pt x="262" y="404"/>
                  </a:cubicBezTo>
                  <a:cubicBezTo>
                    <a:pt x="348" y="515"/>
                    <a:pt x="415" y="636"/>
                    <a:pt x="462" y="768"/>
                  </a:cubicBezTo>
                  <a:cubicBezTo>
                    <a:pt x="463" y="771"/>
                    <a:pt x="467" y="771"/>
                    <a:pt x="484" y="780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xmlns="" id="{701DB616-542C-EA4B-A6BB-4B06E61B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859" y="1715868"/>
              <a:ext cx="244220" cy="251990"/>
            </a:xfrm>
            <a:custGeom>
              <a:avLst/>
              <a:gdLst>
                <a:gd name="T0" fmla="*/ 0 w 558"/>
                <a:gd name="T1" fmla="*/ 575 h 576"/>
                <a:gd name="T2" fmla="*/ 0 w 558"/>
                <a:gd name="T3" fmla="*/ 575 h 576"/>
                <a:gd name="T4" fmla="*/ 166 w 558"/>
                <a:gd name="T5" fmla="*/ 368 h 576"/>
                <a:gd name="T6" fmla="*/ 166 w 558"/>
                <a:gd name="T7" fmla="*/ 368 h 576"/>
                <a:gd name="T8" fmla="*/ 391 w 558"/>
                <a:gd name="T9" fmla="*/ 235 h 576"/>
                <a:gd name="T10" fmla="*/ 391 w 558"/>
                <a:gd name="T11" fmla="*/ 235 h 576"/>
                <a:gd name="T12" fmla="*/ 514 w 558"/>
                <a:gd name="T13" fmla="*/ 124 h 576"/>
                <a:gd name="T14" fmla="*/ 514 w 558"/>
                <a:gd name="T15" fmla="*/ 124 h 576"/>
                <a:gd name="T16" fmla="*/ 523 w 558"/>
                <a:gd name="T17" fmla="*/ 33 h 576"/>
                <a:gd name="T18" fmla="*/ 523 w 558"/>
                <a:gd name="T19" fmla="*/ 33 h 576"/>
                <a:gd name="T20" fmla="*/ 415 w 558"/>
                <a:gd name="T21" fmla="*/ 21 h 576"/>
                <a:gd name="T22" fmla="*/ 415 w 558"/>
                <a:gd name="T23" fmla="*/ 21 h 576"/>
                <a:gd name="T24" fmla="*/ 175 w 558"/>
                <a:gd name="T25" fmla="*/ 223 h 576"/>
                <a:gd name="T26" fmla="*/ 175 w 558"/>
                <a:gd name="T27" fmla="*/ 223 h 576"/>
                <a:gd name="T28" fmla="*/ 0 w 558"/>
                <a:gd name="T29" fmla="*/ 575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8" h="576">
                  <a:moveTo>
                    <a:pt x="0" y="575"/>
                  </a:moveTo>
                  <a:lnTo>
                    <a:pt x="0" y="575"/>
                  </a:lnTo>
                  <a:cubicBezTo>
                    <a:pt x="57" y="502"/>
                    <a:pt x="102" y="424"/>
                    <a:pt x="166" y="368"/>
                  </a:cubicBezTo>
                  <a:lnTo>
                    <a:pt x="166" y="368"/>
                  </a:lnTo>
                  <a:cubicBezTo>
                    <a:pt x="231" y="313"/>
                    <a:pt x="318" y="283"/>
                    <a:pt x="391" y="235"/>
                  </a:cubicBezTo>
                  <a:lnTo>
                    <a:pt x="391" y="235"/>
                  </a:lnTo>
                  <a:cubicBezTo>
                    <a:pt x="437" y="205"/>
                    <a:pt x="477" y="165"/>
                    <a:pt x="514" y="124"/>
                  </a:cubicBezTo>
                  <a:lnTo>
                    <a:pt x="514" y="124"/>
                  </a:lnTo>
                  <a:cubicBezTo>
                    <a:pt x="537" y="100"/>
                    <a:pt x="557" y="65"/>
                    <a:pt x="523" y="33"/>
                  </a:cubicBezTo>
                  <a:lnTo>
                    <a:pt x="523" y="33"/>
                  </a:lnTo>
                  <a:cubicBezTo>
                    <a:pt x="491" y="4"/>
                    <a:pt x="454" y="0"/>
                    <a:pt x="415" y="21"/>
                  </a:cubicBezTo>
                  <a:lnTo>
                    <a:pt x="415" y="21"/>
                  </a:lnTo>
                  <a:cubicBezTo>
                    <a:pt x="321" y="72"/>
                    <a:pt x="243" y="142"/>
                    <a:pt x="175" y="223"/>
                  </a:cubicBezTo>
                  <a:lnTo>
                    <a:pt x="175" y="223"/>
                  </a:lnTo>
                  <a:cubicBezTo>
                    <a:pt x="91" y="325"/>
                    <a:pt x="33" y="441"/>
                    <a:pt x="0" y="57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xmlns="" id="{875BA305-82AF-F34B-8228-B23B165B1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378" y="2232656"/>
              <a:ext cx="199816" cy="224655"/>
            </a:xfrm>
            <a:custGeom>
              <a:avLst/>
              <a:gdLst>
                <a:gd name="T0" fmla="*/ 459 w 460"/>
                <a:gd name="T1" fmla="*/ 515 h 516"/>
                <a:gd name="T2" fmla="*/ 459 w 460"/>
                <a:gd name="T3" fmla="*/ 515 h 516"/>
                <a:gd name="T4" fmla="*/ 241 w 460"/>
                <a:gd name="T5" fmla="*/ 202 h 516"/>
                <a:gd name="T6" fmla="*/ 241 w 460"/>
                <a:gd name="T7" fmla="*/ 202 h 516"/>
                <a:gd name="T8" fmla="*/ 148 w 460"/>
                <a:gd name="T9" fmla="*/ 52 h 516"/>
                <a:gd name="T10" fmla="*/ 148 w 460"/>
                <a:gd name="T11" fmla="*/ 52 h 516"/>
                <a:gd name="T12" fmla="*/ 83 w 460"/>
                <a:gd name="T13" fmla="*/ 15 h 516"/>
                <a:gd name="T14" fmla="*/ 83 w 460"/>
                <a:gd name="T15" fmla="*/ 15 h 516"/>
                <a:gd name="T16" fmla="*/ 12 w 460"/>
                <a:gd name="T17" fmla="*/ 80 h 516"/>
                <a:gd name="T18" fmla="*/ 12 w 460"/>
                <a:gd name="T19" fmla="*/ 80 h 516"/>
                <a:gd name="T20" fmla="*/ 459 w 460"/>
                <a:gd name="T21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516">
                  <a:moveTo>
                    <a:pt x="459" y="515"/>
                  </a:moveTo>
                  <a:lnTo>
                    <a:pt x="459" y="515"/>
                  </a:lnTo>
                  <a:cubicBezTo>
                    <a:pt x="325" y="445"/>
                    <a:pt x="301" y="312"/>
                    <a:pt x="241" y="202"/>
                  </a:cubicBezTo>
                  <a:lnTo>
                    <a:pt x="241" y="202"/>
                  </a:lnTo>
                  <a:cubicBezTo>
                    <a:pt x="213" y="151"/>
                    <a:pt x="182" y="100"/>
                    <a:pt x="148" y="52"/>
                  </a:cubicBezTo>
                  <a:lnTo>
                    <a:pt x="148" y="52"/>
                  </a:lnTo>
                  <a:cubicBezTo>
                    <a:pt x="133" y="34"/>
                    <a:pt x="106" y="22"/>
                    <a:pt x="83" y="15"/>
                  </a:cubicBezTo>
                  <a:lnTo>
                    <a:pt x="83" y="15"/>
                  </a:lnTo>
                  <a:cubicBezTo>
                    <a:pt x="32" y="0"/>
                    <a:pt x="0" y="29"/>
                    <a:pt x="12" y="80"/>
                  </a:cubicBezTo>
                  <a:lnTo>
                    <a:pt x="12" y="80"/>
                  </a:lnTo>
                  <a:cubicBezTo>
                    <a:pt x="50" y="230"/>
                    <a:pt x="227" y="485"/>
                    <a:pt x="459" y="51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xmlns="" id="{EB0EBB15-AE85-C541-BA93-6A0086AA6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578" y="2167174"/>
              <a:ext cx="267275" cy="164861"/>
            </a:xfrm>
            <a:custGeom>
              <a:avLst/>
              <a:gdLst>
                <a:gd name="T0" fmla="*/ 10 w 615"/>
                <a:gd name="T1" fmla="*/ 378 h 379"/>
                <a:gd name="T2" fmla="*/ 10 w 615"/>
                <a:gd name="T3" fmla="*/ 378 h 379"/>
                <a:gd name="T4" fmla="*/ 344 w 615"/>
                <a:gd name="T5" fmla="*/ 223 h 379"/>
                <a:gd name="T6" fmla="*/ 344 w 615"/>
                <a:gd name="T7" fmla="*/ 223 h 379"/>
                <a:gd name="T8" fmla="*/ 567 w 615"/>
                <a:gd name="T9" fmla="*/ 133 h 379"/>
                <a:gd name="T10" fmla="*/ 567 w 615"/>
                <a:gd name="T11" fmla="*/ 133 h 379"/>
                <a:gd name="T12" fmla="*/ 597 w 615"/>
                <a:gd name="T13" fmla="*/ 99 h 379"/>
                <a:gd name="T14" fmla="*/ 597 w 615"/>
                <a:gd name="T15" fmla="*/ 99 h 379"/>
                <a:gd name="T16" fmla="*/ 605 w 615"/>
                <a:gd name="T17" fmla="*/ 19 h 379"/>
                <a:gd name="T18" fmla="*/ 605 w 615"/>
                <a:gd name="T19" fmla="*/ 19 h 379"/>
                <a:gd name="T20" fmla="*/ 538 w 615"/>
                <a:gd name="T21" fmla="*/ 6 h 379"/>
                <a:gd name="T22" fmla="*/ 538 w 615"/>
                <a:gd name="T23" fmla="*/ 6 h 379"/>
                <a:gd name="T24" fmla="*/ 39 w 615"/>
                <a:gd name="T25" fmla="*/ 306 h 379"/>
                <a:gd name="T26" fmla="*/ 39 w 615"/>
                <a:gd name="T27" fmla="*/ 306 h 379"/>
                <a:gd name="T28" fmla="*/ 0 w 615"/>
                <a:gd name="T29" fmla="*/ 370 h 379"/>
                <a:gd name="T30" fmla="*/ 0 w 615"/>
                <a:gd name="T31" fmla="*/ 370 h 379"/>
                <a:gd name="T32" fmla="*/ 10 w 615"/>
                <a:gd name="T33" fmla="*/ 37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5" h="379">
                  <a:moveTo>
                    <a:pt x="10" y="378"/>
                  </a:moveTo>
                  <a:lnTo>
                    <a:pt x="10" y="378"/>
                  </a:lnTo>
                  <a:cubicBezTo>
                    <a:pt x="94" y="265"/>
                    <a:pt x="220" y="245"/>
                    <a:pt x="344" y="223"/>
                  </a:cubicBezTo>
                  <a:lnTo>
                    <a:pt x="344" y="223"/>
                  </a:lnTo>
                  <a:cubicBezTo>
                    <a:pt x="425" y="210"/>
                    <a:pt x="505" y="192"/>
                    <a:pt x="567" y="133"/>
                  </a:cubicBezTo>
                  <a:lnTo>
                    <a:pt x="567" y="133"/>
                  </a:lnTo>
                  <a:cubicBezTo>
                    <a:pt x="578" y="122"/>
                    <a:pt x="593" y="112"/>
                    <a:pt x="597" y="99"/>
                  </a:cubicBezTo>
                  <a:lnTo>
                    <a:pt x="597" y="99"/>
                  </a:lnTo>
                  <a:cubicBezTo>
                    <a:pt x="604" y="73"/>
                    <a:pt x="614" y="43"/>
                    <a:pt x="605" y="19"/>
                  </a:cubicBezTo>
                  <a:lnTo>
                    <a:pt x="605" y="19"/>
                  </a:lnTo>
                  <a:cubicBezTo>
                    <a:pt x="601" y="8"/>
                    <a:pt x="559" y="0"/>
                    <a:pt x="538" y="6"/>
                  </a:cubicBezTo>
                  <a:lnTo>
                    <a:pt x="538" y="6"/>
                  </a:lnTo>
                  <a:cubicBezTo>
                    <a:pt x="344" y="59"/>
                    <a:pt x="173" y="152"/>
                    <a:pt x="39" y="306"/>
                  </a:cubicBezTo>
                  <a:lnTo>
                    <a:pt x="39" y="306"/>
                  </a:lnTo>
                  <a:cubicBezTo>
                    <a:pt x="23" y="324"/>
                    <a:pt x="13" y="348"/>
                    <a:pt x="0" y="370"/>
                  </a:cubicBezTo>
                  <a:lnTo>
                    <a:pt x="0" y="370"/>
                  </a:lnTo>
                  <a:cubicBezTo>
                    <a:pt x="3" y="372"/>
                    <a:pt x="7" y="375"/>
                    <a:pt x="10" y="378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xmlns="" id="{DDB1E2B9-D6EC-7844-B28C-6602013C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928" y="2403063"/>
              <a:ext cx="247636" cy="104213"/>
            </a:xfrm>
            <a:custGeom>
              <a:avLst/>
              <a:gdLst>
                <a:gd name="T0" fmla="*/ 569 w 570"/>
                <a:gd name="T1" fmla="*/ 185 h 236"/>
                <a:gd name="T2" fmla="*/ 569 w 570"/>
                <a:gd name="T3" fmla="*/ 185 h 236"/>
                <a:gd name="T4" fmla="*/ 483 w 570"/>
                <a:gd name="T5" fmla="*/ 165 h 236"/>
                <a:gd name="T6" fmla="*/ 483 w 570"/>
                <a:gd name="T7" fmla="*/ 165 h 236"/>
                <a:gd name="T8" fmla="*/ 272 w 570"/>
                <a:gd name="T9" fmla="*/ 58 h 236"/>
                <a:gd name="T10" fmla="*/ 272 w 570"/>
                <a:gd name="T11" fmla="*/ 58 h 236"/>
                <a:gd name="T12" fmla="*/ 74 w 570"/>
                <a:gd name="T13" fmla="*/ 15 h 236"/>
                <a:gd name="T14" fmla="*/ 74 w 570"/>
                <a:gd name="T15" fmla="*/ 15 h 236"/>
                <a:gd name="T16" fmla="*/ 4 w 570"/>
                <a:gd name="T17" fmla="*/ 85 h 236"/>
                <a:gd name="T18" fmla="*/ 4 w 570"/>
                <a:gd name="T19" fmla="*/ 85 h 236"/>
                <a:gd name="T20" fmla="*/ 60 w 570"/>
                <a:gd name="T21" fmla="*/ 147 h 236"/>
                <a:gd name="T22" fmla="*/ 60 w 570"/>
                <a:gd name="T23" fmla="*/ 147 h 236"/>
                <a:gd name="T24" fmla="*/ 517 w 570"/>
                <a:gd name="T25" fmla="*/ 201 h 236"/>
                <a:gd name="T26" fmla="*/ 517 w 570"/>
                <a:gd name="T27" fmla="*/ 201 h 236"/>
                <a:gd name="T28" fmla="*/ 569 w 570"/>
                <a:gd name="T29" fmla="*/ 18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0" h="236">
                  <a:moveTo>
                    <a:pt x="569" y="185"/>
                  </a:moveTo>
                  <a:lnTo>
                    <a:pt x="569" y="185"/>
                  </a:lnTo>
                  <a:cubicBezTo>
                    <a:pt x="531" y="177"/>
                    <a:pt x="505" y="176"/>
                    <a:pt x="483" y="165"/>
                  </a:cubicBezTo>
                  <a:lnTo>
                    <a:pt x="483" y="165"/>
                  </a:lnTo>
                  <a:cubicBezTo>
                    <a:pt x="412" y="132"/>
                    <a:pt x="338" y="101"/>
                    <a:pt x="272" y="58"/>
                  </a:cubicBezTo>
                  <a:lnTo>
                    <a:pt x="272" y="58"/>
                  </a:lnTo>
                  <a:cubicBezTo>
                    <a:pt x="209" y="17"/>
                    <a:pt x="147" y="0"/>
                    <a:pt x="74" y="15"/>
                  </a:cubicBezTo>
                  <a:lnTo>
                    <a:pt x="74" y="15"/>
                  </a:lnTo>
                  <a:cubicBezTo>
                    <a:pt x="38" y="23"/>
                    <a:pt x="9" y="42"/>
                    <a:pt x="4" y="85"/>
                  </a:cubicBezTo>
                  <a:lnTo>
                    <a:pt x="4" y="85"/>
                  </a:lnTo>
                  <a:cubicBezTo>
                    <a:pt x="0" y="126"/>
                    <a:pt x="32" y="136"/>
                    <a:pt x="60" y="147"/>
                  </a:cubicBezTo>
                  <a:lnTo>
                    <a:pt x="60" y="147"/>
                  </a:lnTo>
                  <a:cubicBezTo>
                    <a:pt x="207" y="207"/>
                    <a:pt x="359" y="235"/>
                    <a:pt x="517" y="201"/>
                  </a:cubicBezTo>
                  <a:lnTo>
                    <a:pt x="517" y="201"/>
                  </a:lnTo>
                  <a:cubicBezTo>
                    <a:pt x="530" y="198"/>
                    <a:pt x="542" y="193"/>
                    <a:pt x="569" y="18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xmlns="" id="{5E4AFD82-103B-334D-BA99-B7DECBCA6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655" y="1783010"/>
              <a:ext cx="102470" cy="224655"/>
            </a:xfrm>
            <a:custGeom>
              <a:avLst/>
              <a:gdLst>
                <a:gd name="T0" fmla="*/ 76 w 233"/>
                <a:gd name="T1" fmla="*/ 512 h 514"/>
                <a:gd name="T2" fmla="*/ 76 w 233"/>
                <a:gd name="T3" fmla="*/ 512 h 514"/>
                <a:gd name="T4" fmla="*/ 77 w 233"/>
                <a:gd name="T5" fmla="*/ 490 h 514"/>
                <a:gd name="T6" fmla="*/ 77 w 233"/>
                <a:gd name="T7" fmla="*/ 490 h 514"/>
                <a:gd name="T8" fmla="*/ 115 w 233"/>
                <a:gd name="T9" fmla="*/ 322 h 514"/>
                <a:gd name="T10" fmla="*/ 115 w 233"/>
                <a:gd name="T11" fmla="*/ 322 h 514"/>
                <a:gd name="T12" fmla="*/ 211 w 233"/>
                <a:gd name="T13" fmla="*/ 150 h 514"/>
                <a:gd name="T14" fmla="*/ 211 w 233"/>
                <a:gd name="T15" fmla="*/ 150 h 514"/>
                <a:gd name="T16" fmla="*/ 178 w 233"/>
                <a:gd name="T17" fmla="*/ 28 h 514"/>
                <a:gd name="T18" fmla="*/ 178 w 233"/>
                <a:gd name="T19" fmla="*/ 28 h 514"/>
                <a:gd name="T20" fmla="*/ 81 w 233"/>
                <a:gd name="T21" fmla="*/ 57 h 514"/>
                <a:gd name="T22" fmla="*/ 81 w 233"/>
                <a:gd name="T23" fmla="*/ 57 h 514"/>
                <a:gd name="T24" fmla="*/ 13 w 233"/>
                <a:gd name="T25" fmla="*/ 269 h 514"/>
                <a:gd name="T26" fmla="*/ 13 w 233"/>
                <a:gd name="T27" fmla="*/ 269 h 514"/>
                <a:gd name="T28" fmla="*/ 65 w 233"/>
                <a:gd name="T29" fmla="*/ 513 h 514"/>
                <a:gd name="T30" fmla="*/ 65 w 233"/>
                <a:gd name="T31" fmla="*/ 513 h 514"/>
                <a:gd name="T32" fmla="*/ 76 w 233"/>
                <a:gd name="T33" fmla="*/ 51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3" h="514">
                  <a:moveTo>
                    <a:pt x="76" y="512"/>
                  </a:moveTo>
                  <a:lnTo>
                    <a:pt x="76" y="512"/>
                  </a:lnTo>
                  <a:cubicBezTo>
                    <a:pt x="76" y="505"/>
                    <a:pt x="78" y="497"/>
                    <a:pt x="77" y="490"/>
                  </a:cubicBezTo>
                  <a:lnTo>
                    <a:pt x="77" y="490"/>
                  </a:lnTo>
                  <a:cubicBezTo>
                    <a:pt x="62" y="428"/>
                    <a:pt x="81" y="374"/>
                    <a:pt x="115" y="322"/>
                  </a:cubicBezTo>
                  <a:lnTo>
                    <a:pt x="115" y="322"/>
                  </a:lnTo>
                  <a:cubicBezTo>
                    <a:pt x="151" y="267"/>
                    <a:pt x="182" y="208"/>
                    <a:pt x="211" y="150"/>
                  </a:cubicBezTo>
                  <a:lnTo>
                    <a:pt x="211" y="150"/>
                  </a:lnTo>
                  <a:cubicBezTo>
                    <a:pt x="232" y="109"/>
                    <a:pt x="216" y="52"/>
                    <a:pt x="178" y="28"/>
                  </a:cubicBezTo>
                  <a:lnTo>
                    <a:pt x="178" y="28"/>
                  </a:lnTo>
                  <a:cubicBezTo>
                    <a:pt x="135" y="0"/>
                    <a:pt x="104" y="29"/>
                    <a:pt x="81" y="57"/>
                  </a:cubicBezTo>
                  <a:lnTo>
                    <a:pt x="81" y="57"/>
                  </a:lnTo>
                  <a:cubicBezTo>
                    <a:pt x="31" y="118"/>
                    <a:pt x="0" y="189"/>
                    <a:pt x="13" y="269"/>
                  </a:cubicBezTo>
                  <a:lnTo>
                    <a:pt x="13" y="269"/>
                  </a:lnTo>
                  <a:cubicBezTo>
                    <a:pt x="26" y="351"/>
                    <a:pt x="47" y="432"/>
                    <a:pt x="65" y="513"/>
                  </a:cubicBezTo>
                  <a:lnTo>
                    <a:pt x="65" y="513"/>
                  </a:lnTo>
                  <a:cubicBezTo>
                    <a:pt x="68" y="513"/>
                    <a:pt x="72" y="513"/>
                    <a:pt x="76" y="51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xmlns="" id="{8E161757-EFF5-2E42-B9FE-DB4A9C67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280" y="2949001"/>
              <a:ext cx="232321" cy="159359"/>
            </a:xfrm>
            <a:custGeom>
              <a:avLst/>
              <a:gdLst>
                <a:gd name="T0" fmla="*/ 4367 w 532"/>
                <a:gd name="T1" fmla="*/ 158922 h 365"/>
                <a:gd name="T2" fmla="*/ 4367 w 532"/>
                <a:gd name="T3" fmla="*/ 158922 h 365"/>
                <a:gd name="T4" fmla="*/ 13538 w 532"/>
                <a:gd name="T5" fmla="*/ 140149 h 365"/>
                <a:gd name="T6" fmla="*/ 13538 w 532"/>
                <a:gd name="T7" fmla="*/ 140149 h 365"/>
                <a:gd name="T8" fmla="*/ 145856 w 532"/>
                <a:gd name="T9" fmla="*/ 53702 h 365"/>
                <a:gd name="T10" fmla="*/ 145856 w 532"/>
                <a:gd name="T11" fmla="*/ 53702 h 365"/>
                <a:gd name="T12" fmla="*/ 211360 w 532"/>
                <a:gd name="T13" fmla="*/ 41040 h 365"/>
                <a:gd name="T14" fmla="*/ 211360 w 532"/>
                <a:gd name="T15" fmla="*/ 41040 h 365"/>
                <a:gd name="T16" fmla="*/ 231884 w 532"/>
                <a:gd name="T17" fmla="*/ 24013 h 365"/>
                <a:gd name="T18" fmla="*/ 231884 w 532"/>
                <a:gd name="T19" fmla="*/ 24013 h 365"/>
                <a:gd name="T20" fmla="*/ 211360 w 532"/>
                <a:gd name="T21" fmla="*/ 5676 h 365"/>
                <a:gd name="T22" fmla="*/ 211360 w 532"/>
                <a:gd name="T23" fmla="*/ 5676 h 365"/>
                <a:gd name="T24" fmla="*/ 154590 w 532"/>
                <a:gd name="T25" fmla="*/ 4803 h 365"/>
                <a:gd name="T26" fmla="*/ 154590 w 532"/>
                <a:gd name="T27" fmla="*/ 4803 h 365"/>
                <a:gd name="T28" fmla="*/ 4367 w 532"/>
                <a:gd name="T29" fmla="*/ 137092 h 365"/>
                <a:gd name="T30" fmla="*/ 4367 w 532"/>
                <a:gd name="T31" fmla="*/ 137092 h 365"/>
                <a:gd name="T32" fmla="*/ 0 w 532"/>
                <a:gd name="T33" fmla="*/ 157613 h 365"/>
                <a:gd name="T34" fmla="*/ 0 w 532"/>
                <a:gd name="T35" fmla="*/ 157613 h 365"/>
                <a:gd name="T36" fmla="*/ 4367 w 532"/>
                <a:gd name="T37" fmla="*/ 158922 h 3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32" h="365">
                  <a:moveTo>
                    <a:pt x="10" y="364"/>
                  </a:moveTo>
                  <a:lnTo>
                    <a:pt x="10" y="364"/>
                  </a:lnTo>
                  <a:cubicBezTo>
                    <a:pt x="17" y="350"/>
                    <a:pt x="25" y="335"/>
                    <a:pt x="31" y="321"/>
                  </a:cubicBezTo>
                  <a:cubicBezTo>
                    <a:pt x="91" y="192"/>
                    <a:pt x="207" y="149"/>
                    <a:pt x="334" y="123"/>
                  </a:cubicBezTo>
                  <a:cubicBezTo>
                    <a:pt x="384" y="113"/>
                    <a:pt x="435" y="107"/>
                    <a:pt x="484" y="94"/>
                  </a:cubicBezTo>
                  <a:cubicBezTo>
                    <a:pt x="501" y="89"/>
                    <a:pt x="515" y="68"/>
                    <a:pt x="531" y="55"/>
                  </a:cubicBezTo>
                  <a:cubicBezTo>
                    <a:pt x="515" y="40"/>
                    <a:pt x="501" y="16"/>
                    <a:pt x="484" y="13"/>
                  </a:cubicBezTo>
                  <a:cubicBezTo>
                    <a:pt x="442" y="7"/>
                    <a:pt x="394" y="0"/>
                    <a:pt x="354" y="11"/>
                  </a:cubicBezTo>
                  <a:cubicBezTo>
                    <a:pt x="190" y="54"/>
                    <a:pt x="67" y="147"/>
                    <a:pt x="10" y="314"/>
                  </a:cubicBezTo>
                  <a:cubicBezTo>
                    <a:pt x="6" y="329"/>
                    <a:pt x="4" y="345"/>
                    <a:pt x="0" y="361"/>
                  </a:cubicBezTo>
                  <a:cubicBezTo>
                    <a:pt x="4" y="362"/>
                    <a:pt x="7" y="363"/>
                    <a:pt x="10" y="364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xmlns="" id="{4F5F1438-4A33-F543-B0AA-553B858E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712" y="2136680"/>
              <a:ext cx="176760" cy="111046"/>
            </a:xfrm>
            <a:custGeom>
              <a:avLst/>
              <a:gdLst>
                <a:gd name="T0" fmla="*/ 0 w 406"/>
                <a:gd name="T1" fmla="*/ 4 h 256"/>
                <a:gd name="T2" fmla="*/ 0 w 406"/>
                <a:gd name="T3" fmla="*/ 4 h 256"/>
                <a:gd name="T4" fmla="*/ 199 w 406"/>
                <a:gd name="T5" fmla="*/ 213 h 256"/>
                <a:gd name="T6" fmla="*/ 199 w 406"/>
                <a:gd name="T7" fmla="*/ 213 h 256"/>
                <a:gd name="T8" fmla="*/ 332 w 406"/>
                <a:gd name="T9" fmla="*/ 253 h 256"/>
                <a:gd name="T10" fmla="*/ 332 w 406"/>
                <a:gd name="T11" fmla="*/ 253 h 256"/>
                <a:gd name="T12" fmla="*/ 399 w 406"/>
                <a:gd name="T13" fmla="*/ 209 h 256"/>
                <a:gd name="T14" fmla="*/ 399 w 406"/>
                <a:gd name="T15" fmla="*/ 209 h 256"/>
                <a:gd name="T16" fmla="*/ 366 w 406"/>
                <a:gd name="T17" fmla="*/ 140 h 256"/>
                <a:gd name="T18" fmla="*/ 366 w 406"/>
                <a:gd name="T19" fmla="*/ 140 h 256"/>
                <a:gd name="T20" fmla="*/ 204 w 406"/>
                <a:gd name="T21" fmla="*/ 68 h 256"/>
                <a:gd name="T22" fmla="*/ 204 w 406"/>
                <a:gd name="T23" fmla="*/ 68 h 256"/>
                <a:gd name="T24" fmla="*/ 9 w 406"/>
                <a:gd name="T25" fmla="*/ 0 h 256"/>
                <a:gd name="T26" fmla="*/ 9 w 406"/>
                <a:gd name="T27" fmla="*/ 0 h 256"/>
                <a:gd name="T28" fmla="*/ 0 w 406"/>
                <a:gd name="T29" fmla="*/ 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6" h="256">
                  <a:moveTo>
                    <a:pt x="0" y="4"/>
                  </a:moveTo>
                  <a:lnTo>
                    <a:pt x="0" y="4"/>
                  </a:lnTo>
                  <a:cubicBezTo>
                    <a:pt x="66" y="75"/>
                    <a:pt x="127" y="150"/>
                    <a:pt x="199" y="213"/>
                  </a:cubicBezTo>
                  <a:lnTo>
                    <a:pt x="199" y="213"/>
                  </a:lnTo>
                  <a:cubicBezTo>
                    <a:pt x="232" y="241"/>
                    <a:pt x="286" y="250"/>
                    <a:pt x="332" y="253"/>
                  </a:cubicBezTo>
                  <a:lnTo>
                    <a:pt x="332" y="253"/>
                  </a:lnTo>
                  <a:cubicBezTo>
                    <a:pt x="354" y="255"/>
                    <a:pt x="390" y="230"/>
                    <a:pt x="399" y="209"/>
                  </a:cubicBezTo>
                  <a:lnTo>
                    <a:pt x="399" y="209"/>
                  </a:lnTo>
                  <a:cubicBezTo>
                    <a:pt x="405" y="192"/>
                    <a:pt x="385" y="152"/>
                    <a:pt x="366" y="140"/>
                  </a:cubicBezTo>
                  <a:lnTo>
                    <a:pt x="366" y="140"/>
                  </a:lnTo>
                  <a:cubicBezTo>
                    <a:pt x="314" y="110"/>
                    <a:pt x="259" y="89"/>
                    <a:pt x="204" y="68"/>
                  </a:cubicBezTo>
                  <a:lnTo>
                    <a:pt x="204" y="68"/>
                  </a:lnTo>
                  <a:cubicBezTo>
                    <a:pt x="140" y="43"/>
                    <a:pt x="74" y="22"/>
                    <a:pt x="9" y="0"/>
                  </a:cubicBezTo>
                  <a:lnTo>
                    <a:pt x="9" y="0"/>
                  </a:lnTo>
                  <a:cubicBezTo>
                    <a:pt x="6" y="1"/>
                    <a:pt x="3" y="2"/>
                    <a:pt x="0" y="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xmlns="" id="{37A97DB9-E19E-B84F-ADD5-C784F034C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803" y="2384625"/>
              <a:ext cx="153705" cy="105067"/>
            </a:xfrm>
            <a:custGeom>
              <a:avLst/>
              <a:gdLst>
                <a:gd name="T0" fmla="*/ 0 w 352"/>
                <a:gd name="T1" fmla="*/ 196 h 242"/>
                <a:gd name="T2" fmla="*/ 0 w 352"/>
                <a:gd name="T3" fmla="*/ 196 h 242"/>
                <a:gd name="T4" fmla="*/ 281 w 352"/>
                <a:gd name="T5" fmla="*/ 165 h 242"/>
                <a:gd name="T6" fmla="*/ 281 w 352"/>
                <a:gd name="T7" fmla="*/ 165 h 242"/>
                <a:gd name="T8" fmla="*/ 328 w 352"/>
                <a:gd name="T9" fmla="*/ 42 h 242"/>
                <a:gd name="T10" fmla="*/ 328 w 352"/>
                <a:gd name="T11" fmla="*/ 42 h 242"/>
                <a:gd name="T12" fmla="*/ 202 w 352"/>
                <a:gd name="T13" fmla="*/ 28 h 242"/>
                <a:gd name="T14" fmla="*/ 202 w 352"/>
                <a:gd name="T15" fmla="*/ 28 h 242"/>
                <a:gd name="T16" fmla="*/ 120 w 352"/>
                <a:gd name="T17" fmla="*/ 86 h 242"/>
                <a:gd name="T18" fmla="*/ 120 w 352"/>
                <a:gd name="T19" fmla="*/ 86 h 242"/>
                <a:gd name="T20" fmla="*/ 0 w 352"/>
                <a:gd name="T21" fmla="*/ 19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242">
                  <a:moveTo>
                    <a:pt x="0" y="196"/>
                  </a:moveTo>
                  <a:lnTo>
                    <a:pt x="0" y="196"/>
                  </a:lnTo>
                  <a:cubicBezTo>
                    <a:pt x="98" y="208"/>
                    <a:pt x="194" y="241"/>
                    <a:pt x="281" y="165"/>
                  </a:cubicBezTo>
                  <a:lnTo>
                    <a:pt x="281" y="165"/>
                  </a:lnTo>
                  <a:cubicBezTo>
                    <a:pt x="327" y="123"/>
                    <a:pt x="351" y="69"/>
                    <a:pt x="328" y="42"/>
                  </a:cubicBezTo>
                  <a:lnTo>
                    <a:pt x="328" y="42"/>
                  </a:lnTo>
                  <a:cubicBezTo>
                    <a:pt x="292" y="0"/>
                    <a:pt x="244" y="12"/>
                    <a:pt x="202" y="28"/>
                  </a:cubicBezTo>
                  <a:lnTo>
                    <a:pt x="202" y="28"/>
                  </a:lnTo>
                  <a:cubicBezTo>
                    <a:pt x="171" y="40"/>
                    <a:pt x="146" y="65"/>
                    <a:pt x="120" y="86"/>
                  </a:cubicBezTo>
                  <a:lnTo>
                    <a:pt x="120" y="86"/>
                  </a:lnTo>
                  <a:cubicBezTo>
                    <a:pt x="81" y="120"/>
                    <a:pt x="43" y="156"/>
                    <a:pt x="0" y="19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dirty="0">
                <a:latin typeface="+mn-lt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xmlns="" id="{6224B380-5191-9248-94CC-DB706B70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937" y="1921236"/>
              <a:ext cx="164806" cy="124714"/>
            </a:xfrm>
            <a:custGeom>
              <a:avLst/>
              <a:gdLst>
                <a:gd name="T0" fmla="*/ 371 w 379"/>
                <a:gd name="T1" fmla="*/ 285 h 286"/>
                <a:gd name="T2" fmla="*/ 371 w 379"/>
                <a:gd name="T3" fmla="*/ 285 h 286"/>
                <a:gd name="T4" fmla="*/ 218 w 379"/>
                <a:gd name="T5" fmla="*/ 90 h 286"/>
                <a:gd name="T6" fmla="*/ 218 w 379"/>
                <a:gd name="T7" fmla="*/ 90 h 286"/>
                <a:gd name="T8" fmla="*/ 37 w 379"/>
                <a:gd name="T9" fmla="*/ 24 h 286"/>
                <a:gd name="T10" fmla="*/ 37 w 379"/>
                <a:gd name="T11" fmla="*/ 24 h 286"/>
                <a:gd name="T12" fmla="*/ 14 w 379"/>
                <a:gd name="T13" fmla="*/ 83 h 286"/>
                <a:gd name="T14" fmla="*/ 14 w 379"/>
                <a:gd name="T15" fmla="*/ 83 h 286"/>
                <a:gd name="T16" fmla="*/ 34 w 379"/>
                <a:gd name="T17" fmla="*/ 111 h 286"/>
                <a:gd name="T18" fmla="*/ 34 w 379"/>
                <a:gd name="T19" fmla="*/ 111 h 286"/>
                <a:gd name="T20" fmla="*/ 373 w 379"/>
                <a:gd name="T21" fmla="*/ 284 h 286"/>
                <a:gd name="T22" fmla="*/ 373 w 379"/>
                <a:gd name="T23" fmla="*/ 284 h 286"/>
                <a:gd name="T24" fmla="*/ 371 w 379"/>
                <a:gd name="T25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" h="286">
                  <a:moveTo>
                    <a:pt x="371" y="285"/>
                  </a:moveTo>
                  <a:lnTo>
                    <a:pt x="371" y="285"/>
                  </a:lnTo>
                  <a:cubicBezTo>
                    <a:pt x="321" y="221"/>
                    <a:pt x="269" y="157"/>
                    <a:pt x="218" y="90"/>
                  </a:cubicBezTo>
                  <a:lnTo>
                    <a:pt x="218" y="90"/>
                  </a:lnTo>
                  <a:cubicBezTo>
                    <a:pt x="163" y="20"/>
                    <a:pt x="106" y="0"/>
                    <a:pt x="37" y="24"/>
                  </a:cubicBezTo>
                  <a:lnTo>
                    <a:pt x="37" y="24"/>
                  </a:lnTo>
                  <a:cubicBezTo>
                    <a:pt x="4" y="36"/>
                    <a:pt x="0" y="54"/>
                    <a:pt x="14" y="83"/>
                  </a:cubicBezTo>
                  <a:lnTo>
                    <a:pt x="14" y="83"/>
                  </a:lnTo>
                  <a:cubicBezTo>
                    <a:pt x="20" y="93"/>
                    <a:pt x="26" y="104"/>
                    <a:pt x="34" y="111"/>
                  </a:cubicBezTo>
                  <a:lnTo>
                    <a:pt x="34" y="111"/>
                  </a:lnTo>
                  <a:cubicBezTo>
                    <a:pt x="135" y="193"/>
                    <a:pt x="247" y="250"/>
                    <a:pt x="373" y="284"/>
                  </a:cubicBezTo>
                  <a:lnTo>
                    <a:pt x="373" y="284"/>
                  </a:lnTo>
                  <a:cubicBezTo>
                    <a:pt x="375" y="285"/>
                    <a:pt x="378" y="282"/>
                    <a:pt x="371" y="28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xmlns="" id="{7BF20B4E-6AB3-9D43-BD71-ADDF6546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484" y="2169283"/>
              <a:ext cx="128941" cy="155465"/>
            </a:xfrm>
            <a:custGeom>
              <a:avLst/>
              <a:gdLst>
                <a:gd name="T0" fmla="*/ 269 w 295"/>
                <a:gd name="T1" fmla="*/ 0 h 357"/>
                <a:gd name="T2" fmla="*/ 269 w 295"/>
                <a:gd name="T3" fmla="*/ 0 h 357"/>
                <a:gd name="T4" fmla="*/ 26 w 295"/>
                <a:gd name="T5" fmla="*/ 356 h 357"/>
                <a:gd name="T6" fmla="*/ 26 w 295"/>
                <a:gd name="T7" fmla="*/ 356 h 357"/>
                <a:gd name="T8" fmla="*/ 197 w 295"/>
                <a:gd name="T9" fmla="*/ 195 h 357"/>
                <a:gd name="T10" fmla="*/ 197 w 295"/>
                <a:gd name="T11" fmla="*/ 195 h 357"/>
                <a:gd name="T12" fmla="*/ 269 w 295"/>
                <a:gd name="T1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7">
                  <a:moveTo>
                    <a:pt x="269" y="0"/>
                  </a:moveTo>
                  <a:lnTo>
                    <a:pt x="269" y="0"/>
                  </a:lnTo>
                  <a:cubicBezTo>
                    <a:pt x="124" y="37"/>
                    <a:pt x="0" y="224"/>
                    <a:pt x="26" y="356"/>
                  </a:cubicBezTo>
                  <a:lnTo>
                    <a:pt x="26" y="356"/>
                  </a:lnTo>
                  <a:cubicBezTo>
                    <a:pt x="82" y="304"/>
                    <a:pt x="139" y="249"/>
                    <a:pt x="197" y="195"/>
                  </a:cubicBezTo>
                  <a:lnTo>
                    <a:pt x="197" y="195"/>
                  </a:lnTo>
                  <a:cubicBezTo>
                    <a:pt x="271" y="127"/>
                    <a:pt x="294" y="67"/>
                    <a:pt x="269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xmlns="" id="{579BF881-EFE1-604A-851C-8AC2F3B5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210" y="1794687"/>
              <a:ext cx="109301" cy="197321"/>
            </a:xfrm>
            <a:custGeom>
              <a:avLst/>
              <a:gdLst>
                <a:gd name="T0" fmla="*/ 0 w 253"/>
                <a:gd name="T1" fmla="*/ 454 h 455"/>
                <a:gd name="T2" fmla="*/ 0 w 253"/>
                <a:gd name="T3" fmla="*/ 454 h 455"/>
                <a:gd name="T4" fmla="*/ 244 w 253"/>
                <a:gd name="T5" fmla="*/ 126 h 455"/>
                <a:gd name="T6" fmla="*/ 244 w 253"/>
                <a:gd name="T7" fmla="*/ 126 h 455"/>
                <a:gd name="T8" fmla="*/ 230 w 253"/>
                <a:gd name="T9" fmla="*/ 16 h 455"/>
                <a:gd name="T10" fmla="*/ 230 w 253"/>
                <a:gd name="T11" fmla="*/ 16 h 455"/>
                <a:gd name="T12" fmla="*/ 142 w 253"/>
                <a:gd name="T13" fmla="*/ 82 h 455"/>
                <a:gd name="T14" fmla="*/ 142 w 253"/>
                <a:gd name="T15" fmla="*/ 82 h 455"/>
                <a:gd name="T16" fmla="*/ 129 w 253"/>
                <a:gd name="T17" fmla="*/ 120 h 455"/>
                <a:gd name="T18" fmla="*/ 129 w 253"/>
                <a:gd name="T19" fmla="*/ 120 h 455"/>
                <a:gd name="T20" fmla="*/ 0 w 253"/>
                <a:gd name="T21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455">
                  <a:moveTo>
                    <a:pt x="0" y="454"/>
                  </a:moveTo>
                  <a:lnTo>
                    <a:pt x="0" y="454"/>
                  </a:lnTo>
                  <a:cubicBezTo>
                    <a:pt x="109" y="364"/>
                    <a:pt x="213" y="270"/>
                    <a:pt x="244" y="126"/>
                  </a:cubicBezTo>
                  <a:lnTo>
                    <a:pt x="244" y="126"/>
                  </a:lnTo>
                  <a:cubicBezTo>
                    <a:pt x="252" y="90"/>
                    <a:pt x="247" y="22"/>
                    <a:pt x="230" y="16"/>
                  </a:cubicBezTo>
                  <a:lnTo>
                    <a:pt x="230" y="16"/>
                  </a:lnTo>
                  <a:cubicBezTo>
                    <a:pt x="187" y="0"/>
                    <a:pt x="164" y="49"/>
                    <a:pt x="142" y="82"/>
                  </a:cubicBezTo>
                  <a:lnTo>
                    <a:pt x="142" y="82"/>
                  </a:lnTo>
                  <a:cubicBezTo>
                    <a:pt x="134" y="92"/>
                    <a:pt x="131" y="106"/>
                    <a:pt x="129" y="120"/>
                  </a:cubicBezTo>
                  <a:lnTo>
                    <a:pt x="129" y="120"/>
                  </a:lnTo>
                  <a:cubicBezTo>
                    <a:pt x="113" y="242"/>
                    <a:pt x="65" y="351"/>
                    <a:pt x="0" y="45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xmlns="" id="{771BAAB0-5C54-B24B-95C4-669E927A4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040" y="1916041"/>
              <a:ext cx="132481" cy="115200"/>
            </a:xfrm>
            <a:custGeom>
              <a:avLst/>
              <a:gdLst>
                <a:gd name="T0" fmla="*/ 0 w 305"/>
                <a:gd name="T1" fmla="*/ 114765 h 265"/>
                <a:gd name="T2" fmla="*/ 0 w 305"/>
                <a:gd name="T3" fmla="*/ 114765 h 265"/>
                <a:gd name="T4" fmla="*/ 117713 w 305"/>
                <a:gd name="T5" fmla="*/ 46080 h 265"/>
                <a:gd name="T6" fmla="*/ 117713 w 305"/>
                <a:gd name="T7" fmla="*/ 46080 h 265"/>
                <a:gd name="T8" fmla="*/ 127703 w 305"/>
                <a:gd name="T9" fmla="*/ 10433 h 265"/>
                <a:gd name="T10" fmla="*/ 127703 w 305"/>
                <a:gd name="T11" fmla="*/ 10433 h 265"/>
                <a:gd name="T12" fmla="*/ 92085 w 305"/>
                <a:gd name="T13" fmla="*/ 19128 h 265"/>
                <a:gd name="T14" fmla="*/ 92085 w 305"/>
                <a:gd name="T15" fmla="*/ 19128 h 265"/>
                <a:gd name="T16" fmla="*/ 83398 w 305"/>
                <a:gd name="T17" fmla="*/ 29126 h 265"/>
                <a:gd name="T18" fmla="*/ 83398 w 305"/>
                <a:gd name="T19" fmla="*/ 29126 h 265"/>
                <a:gd name="T20" fmla="*/ 0 w 305"/>
                <a:gd name="T21" fmla="*/ 114765 h 2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5" h="265">
                  <a:moveTo>
                    <a:pt x="0" y="264"/>
                  </a:moveTo>
                  <a:lnTo>
                    <a:pt x="0" y="264"/>
                  </a:lnTo>
                  <a:cubicBezTo>
                    <a:pt x="105" y="233"/>
                    <a:pt x="206" y="198"/>
                    <a:pt x="271" y="106"/>
                  </a:cubicBezTo>
                  <a:cubicBezTo>
                    <a:pt x="288" y="83"/>
                    <a:pt x="304" y="34"/>
                    <a:pt x="294" y="24"/>
                  </a:cubicBezTo>
                  <a:cubicBezTo>
                    <a:pt x="269" y="0"/>
                    <a:pt x="238" y="27"/>
                    <a:pt x="212" y="44"/>
                  </a:cubicBezTo>
                  <a:cubicBezTo>
                    <a:pt x="204" y="49"/>
                    <a:pt x="197" y="58"/>
                    <a:pt x="192" y="67"/>
                  </a:cubicBezTo>
                  <a:cubicBezTo>
                    <a:pt x="144" y="148"/>
                    <a:pt x="77" y="211"/>
                    <a:pt x="0" y="264"/>
                  </a:cubicBezTo>
                </a:path>
              </a:pathLst>
            </a:custGeom>
            <a:solidFill>
              <a:srgbClr val="6DC07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xmlns="" id="{B39064EF-9DAA-5A4C-B305-50E676012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846" y="2394050"/>
              <a:ext cx="169075" cy="72607"/>
            </a:xfrm>
            <a:custGeom>
              <a:avLst/>
              <a:gdLst>
                <a:gd name="T0" fmla="*/ 0 w 387"/>
                <a:gd name="T1" fmla="*/ 14 h 166"/>
                <a:gd name="T2" fmla="*/ 0 w 387"/>
                <a:gd name="T3" fmla="*/ 14 h 166"/>
                <a:gd name="T4" fmla="*/ 290 w 387"/>
                <a:gd name="T5" fmla="*/ 161 h 166"/>
                <a:gd name="T6" fmla="*/ 290 w 387"/>
                <a:gd name="T7" fmla="*/ 161 h 166"/>
                <a:gd name="T8" fmla="*/ 353 w 387"/>
                <a:gd name="T9" fmla="*/ 154 h 166"/>
                <a:gd name="T10" fmla="*/ 353 w 387"/>
                <a:gd name="T11" fmla="*/ 154 h 166"/>
                <a:gd name="T12" fmla="*/ 385 w 387"/>
                <a:gd name="T13" fmla="*/ 107 h 166"/>
                <a:gd name="T14" fmla="*/ 385 w 387"/>
                <a:gd name="T15" fmla="*/ 107 h 166"/>
                <a:gd name="T16" fmla="*/ 348 w 387"/>
                <a:gd name="T17" fmla="*/ 73 h 166"/>
                <a:gd name="T18" fmla="*/ 348 w 387"/>
                <a:gd name="T19" fmla="*/ 73 h 166"/>
                <a:gd name="T20" fmla="*/ 6 w 387"/>
                <a:gd name="T21" fmla="*/ 0 h 166"/>
                <a:gd name="T22" fmla="*/ 6 w 387"/>
                <a:gd name="T23" fmla="*/ 0 h 166"/>
                <a:gd name="T24" fmla="*/ 0 w 387"/>
                <a:gd name="T25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7" h="166">
                  <a:moveTo>
                    <a:pt x="0" y="14"/>
                  </a:moveTo>
                  <a:lnTo>
                    <a:pt x="0" y="14"/>
                  </a:lnTo>
                  <a:cubicBezTo>
                    <a:pt x="92" y="74"/>
                    <a:pt x="179" y="139"/>
                    <a:pt x="290" y="161"/>
                  </a:cubicBezTo>
                  <a:lnTo>
                    <a:pt x="290" y="161"/>
                  </a:lnTo>
                  <a:cubicBezTo>
                    <a:pt x="310" y="165"/>
                    <a:pt x="336" y="164"/>
                    <a:pt x="353" y="154"/>
                  </a:cubicBezTo>
                  <a:lnTo>
                    <a:pt x="353" y="154"/>
                  </a:lnTo>
                  <a:cubicBezTo>
                    <a:pt x="369" y="146"/>
                    <a:pt x="383" y="124"/>
                    <a:pt x="385" y="107"/>
                  </a:cubicBezTo>
                  <a:lnTo>
                    <a:pt x="385" y="107"/>
                  </a:lnTo>
                  <a:cubicBezTo>
                    <a:pt x="386" y="97"/>
                    <a:pt x="363" y="76"/>
                    <a:pt x="348" y="73"/>
                  </a:cubicBezTo>
                  <a:lnTo>
                    <a:pt x="348" y="73"/>
                  </a:lnTo>
                  <a:cubicBezTo>
                    <a:pt x="235" y="47"/>
                    <a:pt x="120" y="24"/>
                    <a:pt x="6" y="0"/>
                  </a:cubicBezTo>
                  <a:lnTo>
                    <a:pt x="6" y="0"/>
                  </a:lnTo>
                  <a:cubicBezTo>
                    <a:pt x="4" y="4"/>
                    <a:pt x="2" y="10"/>
                    <a:pt x="0" y="1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xmlns="" id="{EC43A936-A4B9-454D-AAAF-79427394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739" y="1830485"/>
              <a:ext cx="88807" cy="170841"/>
            </a:xfrm>
            <a:custGeom>
              <a:avLst/>
              <a:gdLst>
                <a:gd name="T0" fmla="*/ 203 w 204"/>
                <a:gd name="T1" fmla="*/ 391 h 392"/>
                <a:gd name="T2" fmla="*/ 203 w 204"/>
                <a:gd name="T3" fmla="*/ 391 h 392"/>
                <a:gd name="T4" fmla="*/ 125 w 204"/>
                <a:gd name="T5" fmla="*/ 123 h 392"/>
                <a:gd name="T6" fmla="*/ 125 w 204"/>
                <a:gd name="T7" fmla="*/ 123 h 392"/>
                <a:gd name="T8" fmla="*/ 57 w 204"/>
                <a:gd name="T9" fmla="*/ 25 h 392"/>
                <a:gd name="T10" fmla="*/ 57 w 204"/>
                <a:gd name="T11" fmla="*/ 25 h 392"/>
                <a:gd name="T12" fmla="*/ 2 w 204"/>
                <a:gd name="T13" fmla="*/ 51 h 392"/>
                <a:gd name="T14" fmla="*/ 2 w 204"/>
                <a:gd name="T15" fmla="*/ 51 h 392"/>
                <a:gd name="T16" fmla="*/ 4 w 204"/>
                <a:gd name="T17" fmla="*/ 87 h 392"/>
                <a:gd name="T18" fmla="*/ 4 w 204"/>
                <a:gd name="T19" fmla="*/ 87 h 392"/>
                <a:gd name="T20" fmla="*/ 203 w 204"/>
                <a:gd name="T21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392">
                  <a:moveTo>
                    <a:pt x="203" y="391"/>
                  </a:moveTo>
                  <a:lnTo>
                    <a:pt x="203" y="391"/>
                  </a:lnTo>
                  <a:cubicBezTo>
                    <a:pt x="176" y="295"/>
                    <a:pt x="155" y="207"/>
                    <a:pt x="125" y="123"/>
                  </a:cubicBezTo>
                  <a:lnTo>
                    <a:pt x="125" y="123"/>
                  </a:lnTo>
                  <a:cubicBezTo>
                    <a:pt x="112" y="86"/>
                    <a:pt x="85" y="52"/>
                    <a:pt x="57" y="25"/>
                  </a:cubicBezTo>
                  <a:lnTo>
                    <a:pt x="57" y="25"/>
                  </a:lnTo>
                  <a:cubicBezTo>
                    <a:pt x="31" y="0"/>
                    <a:pt x="6" y="14"/>
                    <a:pt x="2" y="51"/>
                  </a:cubicBezTo>
                  <a:lnTo>
                    <a:pt x="2" y="51"/>
                  </a:lnTo>
                  <a:cubicBezTo>
                    <a:pt x="1" y="63"/>
                    <a:pt x="0" y="76"/>
                    <a:pt x="4" y="87"/>
                  </a:cubicBezTo>
                  <a:lnTo>
                    <a:pt x="4" y="87"/>
                  </a:lnTo>
                  <a:cubicBezTo>
                    <a:pt x="44" y="202"/>
                    <a:pt x="111" y="301"/>
                    <a:pt x="203" y="39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xmlns="" id="{05E2192E-E50F-3241-B023-E75232E4B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946" y="2202940"/>
              <a:ext cx="46111" cy="193904"/>
            </a:xfrm>
            <a:custGeom>
              <a:avLst/>
              <a:gdLst>
                <a:gd name="T0" fmla="*/ 103 w 104"/>
                <a:gd name="T1" fmla="*/ 443 h 444"/>
                <a:gd name="T2" fmla="*/ 103 w 104"/>
                <a:gd name="T3" fmla="*/ 443 h 444"/>
                <a:gd name="T4" fmla="*/ 100 w 104"/>
                <a:gd name="T5" fmla="*/ 48 h 444"/>
                <a:gd name="T6" fmla="*/ 100 w 104"/>
                <a:gd name="T7" fmla="*/ 48 h 444"/>
                <a:gd name="T8" fmla="*/ 45 w 104"/>
                <a:gd name="T9" fmla="*/ 3 h 444"/>
                <a:gd name="T10" fmla="*/ 45 w 104"/>
                <a:gd name="T11" fmla="*/ 3 h 444"/>
                <a:gd name="T12" fmla="*/ 7 w 104"/>
                <a:gd name="T13" fmla="*/ 45 h 444"/>
                <a:gd name="T14" fmla="*/ 7 w 104"/>
                <a:gd name="T15" fmla="*/ 45 h 444"/>
                <a:gd name="T16" fmla="*/ 103 w 104"/>
                <a:gd name="T17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44">
                  <a:moveTo>
                    <a:pt x="103" y="443"/>
                  </a:moveTo>
                  <a:lnTo>
                    <a:pt x="103" y="443"/>
                  </a:lnTo>
                  <a:cubicBezTo>
                    <a:pt x="102" y="311"/>
                    <a:pt x="101" y="180"/>
                    <a:pt x="100" y="48"/>
                  </a:cubicBezTo>
                  <a:lnTo>
                    <a:pt x="100" y="48"/>
                  </a:lnTo>
                  <a:cubicBezTo>
                    <a:pt x="100" y="10"/>
                    <a:pt x="74" y="5"/>
                    <a:pt x="45" y="3"/>
                  </a:cubicBezTo>
                  <a:lnTo>
                    <a:pt x="45" y="3"/>
                  </a:lnTo>
                  <a:cubicBezTo>
                    <a:pt x="13" y="0"/>
                    <a:pt x="9" y="21"/>
                    <a:pt x="7" y="45"/>
                  </a:cubicBezTo>
                  <a:lnTo>
                    <a:pt x="7" y="45"/>
                  </a:lnTo>
                  <a:cubicBezTo>
                    <a:pt x="0" y="188"/>
                    <a:pt x="65" y="312"/>
                    <a:pt x="103" y="443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xmlns="" id="{C9A34138-5DBA-6048-8459-3F541232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355" y="2251479"/>
              <a:ext cx="40134" cy="160590"/>
            </a:xfrm>
            <a:custGeom>
              <a:avLst/>
              <a:gdLst>
                <a:gd name="T0" fmla="*/ 73 w 93"/>
                <a:gd name="T1" fmla="*/ 365 h 371"/>
                <a:gd name="T2" fmla="*/ 73 w 93"/>
                <a:gd name="T3" fmla="*/ 365 h 371"/>
                <a:gd name="T4" fmla="*/ 92 w 93"/>
                <a:gd name="T5" fmla="*/ 51 h 371"/>
                <a:gd name="T6" fmla="*/ 92 w 93"/>
                <a:gd name="T7" fmla="*/ 51 h 371"/>
                <a:gd name="T8" fmla="*/ 54 w 93"/>
                <a:gd name="T9" fmla="*/ 0 h 371"/>
                <a:gd name="T10" fmla="*/ 54 w 93"/>
                <a:gd name="T11" fmla="*/ 0 h 371"/>
                <a:gd name="T12" fmla="*/ 11 w 93"/>
                <a:gd name="T13" fmla="*/ 39 h 371"/>
                <a:gd name="T14" fmla="*/ 11 w 93"/>
                <a:gd name="T15" fmla="*/ 39 h 371"/>
                <a:gd name="T16" fmla="*/ 2 w 93"/>
                <a:gd name="T17" fmla="*/ 93 h 371"/>
                <a:gd name="T18" fmla="*/ 2 w 93"/>
                <a:gd name="T19" fmla="*/ 93 h 371"/>
                <a:gd name="T20" fmla="*/ 36 w 93"/>
                <a:gd name="T21" fmla="*/ 370 h 371"/>
                <a:gd name="T22" fmla="*/ 36 w 93"/>
                <a:gd name="T23" fmla="*/ 370 h 371"/>
                <a:gd name="T24" fmla="*/ 73 w 93"/>
                <a:gd name="T25" fmla="*/ 36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371">
                  <a:moveTo>
                    <a:pt x="73" y="365"/>
                  </a:moveTo>
                  <a:lnTo>
                    <a:pt x="73" y="365"/>
                  </a:lnTo>
                  <a:cubicBezTo>
                    <a:pt x="80" y="260"/>
                    <a:pt x="89" y="156"/>
                    <a:pt x="92" y="51"/>
                  </a:cubicBezTo>
                  <a:lnTo>
                    <a:pt x="92" y="51"/>
                  </a:lnTo>
                  <a:cubicBezTo>
                    <a:pt x="92" y="35"/>
                    <a:pt x="68" y="18"/>
                    <a:pt x="54" y="0"/>
                  </a:cubicBezTo>
                  <a:lnTo>
                    <a:pt x="54" y="0"/>
                  </a:lnTo>
                  <a:cubicBezTo>
                    <a:pt x="39" y="13"/>
                    <a:pt x="20" y="23"/>
                    <a:pt x="11" y="39"/>
                  </a:cubicBezTo>
                  <a:lnTo>
                    <a:pt x="11" y="39"/>
                  </a:lnTo>
                  <a:cubicBezTo>
                    <a:pt x="2" y="53"/>
                    <a:pt x="0" y="75"/>
                    <a:pt x="2" y="93"/>
                  </a:cubicBezTo>
                  <a:lnTo>
                    <a:pt x="2" y="93"/>
                  </a:lnTo>
                  <a:cubicBezTo>
                    <a:pt x="12" y="185"/>
                    <a:pt x="25" y="277"/>
                    <a:pt x="36" y="370"/>
                  </a:cubicBezTo>
                  <a:lnTo>
                    <a:pt x="36" y="370"/>
                  </a:lnTo>
                  <a:cubicBezTo>
                    <a:pt x="48" y="368"/>
                    <a:pt x="61" y="366"/>
                    <a:pt x="73" y="36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xmlns="" id="{8B517AD2-4E99-EA49-8361-FE8E4DB0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259" y="3027315"/>
              <a:ext cx="135773" cy="128130"/>
            </a:xfrm>
            <a:custGeom>
              <a:avLst/>
              <a:gdLst>
                <a:gd name="T0" fmla="*/ 313 w 314"/>
                <a:gd name="T1" fmla="*/ 53 h 294"/>
                <a:gd name="T2" fmla="*/ 313 w 314"/>
                <a:gd name="T3" fmla="*/ 53 h 294"/>
                <a:gd name="T4" fmla="*/ 0 w 314"/>
                <a:gd name="T5" fmla="*/ 293 h 294"/>
                <a:gd name="T6" fmla="*/ 0 w 314"/>
                <a:gd name="T7" fmla="*/ 293 h 294"/>
                <a:gd name="T8" fmla="*/ 235 w 314"/>
                <a:gd name="T9" fmla="*/ 124 h 294"/>
                <a:gd name="T10" fmla="*/ 235 w 314"/>
                <a:gd name="T11" fmla="*/ 124 h 294"/>
                <a:gd name="T12" fmla="*/ 313 w 314"/>
                <a:gd name="T13" fmla="*/ 5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94">
                  <a:moveTo>
                    <a:pt x="313" y="53"/>
                  </a:moveTo>
                  <a:lnTo>
                    <a:pt x="313" y="53"/>
                  </a:lnTo>
                  <a:cubicBezTo>
                    <a:pt x="202" y="0"/>
                    <a:pt x="13" y="139"/>
                    <a:pt x="0" y="293"/>
                  </a:cubicBezTo>
                  <a:lnTo>
                    <a:pt x="0" y="293"/>
                  </a:lnTo>
                  <a:cubicBezTo>
                    <a:pt x="50" y="182"/>
                    <a:pt x="131" y="137"/>
                    <a:pt x="235" y="124"/>
                  </a:cubicBezTo>
                  <a:lnTo>
                    <a:pt x="235" y="124"/>
                  </a:lnTo>
                  <a:cubicBezTo>
                    <a:pt x="273" y="119"/>
                    <a:pt x="306" y="100"/>
                    <a:pt x="313" y="5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xmlns="" id="{9B13DEEB-CB83-2D46-AFCB-B6581B2E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243" y="2405204"/>
              <a:ext cx="140042" cy="96525"/>
            </a:xfrm>
            <a:custGeom>
              <a:avLst/>
              <a:gdLst>
                <a:gd name="T0" fmla="*/ 0 w 320"/>
                <a:gd name="T1" fmla="*/ 0 h 221"/>
                <a:gd name="T2" fmla="*/ 0 w 320"/>
                <a:gd name="T3" fmla="*/ 0 h 221"/>
                <a:gd name="T4" fmla="*/ 274 w 320"/>
                <a:gd name="T5" fmla="*/ 215 h 221"/>
                <a:gd name="T6" fmla="*/ 274 w 320"/>
                <a:gd name="T7" fmla="*/ 215 h 221"/>
                <a:gd name="T8" fmla="*/ 319 w 320"/>
                <a:gd name="T9" fmla="*/ 207 h 221"/>
                <a:gd name="T10" fmla="*/ 319 w 320"/>
                <a:gd name="T11" fmla="*/ 207 h 221"/>
                <a:gd name="T12" fmla="*/ 307 w 320"/>
                <a:gd name="T13" fmla="*/ 163 h 221"/>
                <a:gd name="T14" fmla="*/ 307 w 320"/>
                <a:gd name="T15" fmla="*/ 163 h 221"/>
                <a:gd name="T16" fmla="*/ 269 w 320"/>
                <a:gd name="T17" fmla="*/ 130 h 221"/>
                <a:gd name="T18" fmla="*/ 269 w 320"/>
                <a:gd name="T19" fmla="*/ 130 h 221"/>
                <a:gd name="T20" fmla="*/ 0 w 320"/>
                <a:gd name="T2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221">
                  <a:moveTo>
                    <a:pt x="0" y="0"/>
                  </a:moveTo>
                  <a:lnTo>
                    <a:pt x="0" y="0"/>
                  </a:lnTo>
                  <a:cubicBezTo>
                    <a:pt x="90" y="72"/>
                    <a:pt x="160" y="172"/>
                    <a:pt x="274" y="215"/>
                  </a:cubicBezTo>
                  <a:lnTo>
                    <a:pt x="274" y="215"/>
                  </a:lnTo>
                  <a:cubicBezTo>
                    <a:pt x="287" y="220"/>
                    <a:pt x="303" y="210"/>
                    <a:pt x="319" y="207"/>
                  </a:cubicBezTo>
                  <a:lnTo>
                    <a:pt x="319" y="207"/>
                  </a:lnTo>
                  <a:cubicBezTo>
                    <a:pt x="315" y="192"/>
                    <a:pt x="315" y="175"/>
                    <a:pt x="307" y="163"/>
                  </a:cubicBezTo>
                  <a:lnTo>
                    <a:pt x="307" y="163"/>
                  </a:lnTo>
                  <a:cubicBezTo>
                    <a:pt x="298" y="150"/>
                    <a:pt x="283" y="137"/>
                    <a:pt x="269" y="130"/>
                  </a:cubicBezTo>
                  <a:lnTo>
                    <a:pt x="269" y="130"/>
                  </a:lnTo>
                  <a:cubicBezTo>
                    <a:pt x="180" y="86"/>
                    <a:pt x="90" y="43"/>
                    <a:pt x="0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xmlns="" id="{50FBF85F-D6C6-6A4F-B169-9121F510D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855" y="2365915"/>
              <a:ext cx="151997" cy="50398"/>
            </a:xfrm>
            <a:custGeom>
              <a:avLst/>
              <a:gdLst>
                <a:gd name="T0" fmla="*/ 0 w 347"/>
                <a:gd name="T1" fmla="*/ 37 h 114"/>
                <a:gd name="T2" fmla="*/ 0 w 347"/>
                <a:gd name="T3" fmla="*/ 37 h 114"/>
                <a:gd name="T4" fmla="*/ 340 w 347"/>
                <a:gd name="T5" fmla="*/ 56 h 114"/>
                <a:gd name="T6" fmla="*/ 340 w 347"/>
                <a:gd name="T7" fmla="*/ 56 h 114"/>
                <a:gd name="T8" fmla="*/ 346 w 347"/>
                <a:gd name="T9" fmla="*/ 35 h 114"/>
                <a:gd name="T10" fmla="*/ 346 w 347"/>
                <a:gd name="T11" fmla="*/ 35 h 114"/>
                <a:gd name="T12" fmla="*/ 274 w 347"/>
                <a:gd name="T13" fmla="*/ 0 h 114"/>
                <a:gd name="T14" fmla="*/ 274 w 347"/>
                <a:gd name="T15" fmla="*/ 0 h 114"/>
                <a:gd name="T16" fmla="*/ 0 w 347"/>
                <a:gd name="T17" fmla="*/ 21 h 114"/>
                <a:gd name="T18" fmla="*/ 0 w 347"/>
                <a:gd name="T19" fmla="*/ 21 h 114"/>
                <a:gd name="T20" fmla="*/ 0 w 347"/>
                <a:gd name="T21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114">
                  <a:moveTo>
                    <a:pt x="0" y="37"/>
                  </a:moveTo>
                  <a:lnTo>
                    <a:pt x="0" y="37"/>
                  </a:lnTo>
                  <a:cubicBezTo>
                    <a:pt x="114" y="34"/>
                    <a:pt x="224" y="113"/>
                    <a:pt x="340" y="56"/>
                  </a:cubicBezTo>
                  <a:lnTo>
                    <a:pt x="340" y="56"/>
                  </a:lnTo>
                  <a:cubicBezTo>
                    <a:pt x="342" y="49"/>
                    <a:pt x="344" y="42"/>
                    <a:pt x="346" y="35"/>
                  </a:cubicBezTo>
                  <a:lnTo>
                    <a:pt x="346" y="35"/>
                  </a:lnTo>
                  <a:cubicBezTo>
                    <a:pt x="322" y="23"/>
                    <a:pt x="298" y="0"/>
                    <a:pt x="274" y="0"/>
                  </a:cubicBezTo>
                  <a:lnTo>
                    <a:pt x="274" y="0"/>
                  </a:lnTo>
                  <a:cubicBezTo>
                    <a:pt x="182" y="3"/>
                    <a:pt x="91" y="13"/>
                    <a:pt x="0" y="21"/>
                  </a:cubicBezTo>
                  <a:lnTo>
                    <a:pt x="0" y="21"/>
                  </a:lnTo>
                  <a:cubicBezTo>
                    <a:pt x="0" y="26"/>
                    <a:pt x="0" y="31"/>
                    <a:pt x="0" y="3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xmlns="" id="{7DD37551-62BB-DD4A-88D8-B2FE42C0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847" y="2274504"/>
              <a:ext cx="57212" cy="137526"/>
            </a:xfrm>
            <a:custGeom>
              <a:avLst/>
              <a:gdLst>
                <a:gd name="T0" fmla="*/ 130 w 131"/>
                <a:gd name="T1" fmla="*/ 317 h 318"/>
                <a:gd name="T2" fmla="*/ 130 w 131"/>
                <a:gd name="T3" fmla="*/ 317 h 318"/>
                <a:gd name="T4" fmla="*/ 58 w 131"/>
                <a:gd name="T5" fmla="*/ 29 h 318"/>
                <a:gd name="T6" fmla="*/ 58 w 131"/>
                <a:gd name="T7" fmla="*/ 29 h 318"/>
                <a:gd name="T8" fmla="*/ 24 w 131"/>
                <a:gd name="T9" fmla="*/ 0 h 318"/>
                <a:gd name="T10" fmla="*/ 24 w 131"/>
                <a:gd name="T11" fmla="*/ 0 h 318"/>
                <a:gd name="T12" fmla="*/ 3 w 131"/>
                <a:gd name="T13" fmla="*/ 34 h 318"/>
                <a:gd name="T14" fmla="*/ 3 w 131"/>
                <a:gd name="T15" fmla="*/ 34 h 318"/>
                <a:gd name="T16" fmla="*/ 66 w 131"/>
                <a:gd name="T17" fmla="*/ 245 h 318"/>
                <a:gd name="T18" fmla="*/ 66 w 131"/>
                <a:gd name="T19" fmla="*/ 245 h 318"/>
                <a:gd name="T20" fmla="*/ 130 w 131"/>
                <a:gd name="T21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18">
                  <a:moveTo>
                    <a:pt x="130" y="317"/>
                  </a:moveTo>
                  <a:lnTo>
                    <a:pt x="130" y="317"/>
                  </a:lnTo>
                  <a:cubicBezTo>
                    <a:pt x="107" y="226"/>
                    <a:pt x="84" y="127"/>
                    <a:pt x="58" y="29"/>
                  </a:cubicBezTo>
                  <a:lnTo>
                    <a:pt x="58" y="29"/>
                  </a:lnTo>
                  <a:cubicBezTo>
                    <a:pt x="55" y="17"/>
                    <a:pt x="36" y="10"/>
                    <a:pt x="24" y="0"/>
                  </a:cubicBezTo>
                  <a:lnTo>
                    <a:pt x="24" y="0"/>
                  </a:lnTo>
                  <a:cubicBezTo>
                    <a:pt x="17" y="11"/>
                    <a:pt x="3" y="22"/>
                    <a:pt x="3" y="34"/>
                  </a:cubicBezTo>
                  <a:lnTo>
                    <a:pt x="3" y="34"/>
                  </a:lnTo>
                  <a:cubicBezTo>
                    <a:pt x="0" y="111"/>
                    <a:pt x="22" y="182"/>
                    <a:pt x="66" y="245"/>
                  </a:cubicBezTo>
                  <a:lnTo>
                    <a:pt x="66" y="245"/>
                  </a:lnTo>
                  <a:cubicBezTo>
                    <a:pt x="87" y="273"/>
                    <a:pt x="113" y="298"/>
                    <a:pt x="130" y="31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xmlns="" id="{FDE4C75B-BD75-BF45-B94B-09CFFFC8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252" y="1974799"/>
              <a:ext cx="124672" cy="63211"/>
            </a:xfrm>
            <a:custGeom>
              <a:avLst/>
              <a:gdLst>
                <a:gd name="T0" fmla="*/ 4 w 286"/>
                <a:gd name="T1" fmla="*/ 146 h 147"/>
                <a:gd name="T2" fmla="*/ 4 w 286"/>
                <a:gd name="T3" fmla="*/ 146 h 147"/>
                <a:gd name="T4" fmla="*/ 255 w 286"/>
                <a:gd name="T5" fmla="*/ 68 h 147"/>
                <a:gd name="T6" fmla="*/ 255 w 286"/>
                <a:gd name="T7" fmla="*/ 68 h 147"/>
                <a:gd name="T8" fmla="*/ 285 w 286"/>
                <a:gd name="T9" fmla="*/ 19 h 147"/>
                <a:gd name="T10" fmla="*/ 285 w 286"/>
                <a:gd name="T11" fmla="*/ 19 h 147"/>
                <a:gd name="T12" fmla="*/ 227 w 286"/>
                <a:gd name="T13" fmla="*/ 7 h 147"/>
                <a:gd name="T14" fmla="*/ 227 w 286"/>
                <a:gd name="T15" fmla="*/ 7 h 147"/>
                <a:gd name="T16" fmla="*/ 0 w 286"/>
                <a:gd name="T17" fmla="*/ 136 h 147"/>
                <a:gd name="T18" fmla="*/ 0 w 286"/>
                <a:gd name="T19" fmla="*/ 136 h 147"/>
                <a:gd name="T20" fmla="*/ 4 w 286"/>
                <a:gd name="T2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47">
                  <a:moveTo>
                    <a:pt x="4" y="146"/>
                  </a:moveTo>
                  <a:lnTo>
                    <a:pt x="4" y="146"/>
                  </a:lnTo>
                  <a:cubicBezTo>
                    <a:pt x="87" y="120"/>
                    <a:pt x="172" y="97"/>
                    <a:pt x="255" y="68"/>
                  </a:cubicBezTo>
                  <a:lnTo>
                    <a:pt x="255" y="68"/>
                  </a:lnTo>
                  <a:cubicBezTo>
                    <a:pt x="269" y="63"/>
                    <a:pt x="275" y="36"/>
                    <a:pt x="285" y="19"/>
                  </a:cubicBezTo>
                  <a:lnTo>
                    <a:pt x="285" y="19"/>
                  </a:lnTo>
                  <a:cubicBezTo>
                    <a:pt x="265" y="15"/>
                    <a:pt x="241" y="0"/>
                    <a:pt x="227" y="7"/>
                  </a:cubicBezTo>
                  <a:lnTo>
                    <a:pt x="227" y="7"/>
                  </a:lnTo>
                  <a:cubicBezTo>
                    <a:pt x="150" y="47"/>
                    <a:pt x="75" y="92"/>
                    <a:pt x="0" y="136"/>
                  </a:cubicBezTo>
                  <a:lnTo>
                    <a:pt x="0" y="136"/>
                  </a:lnTo>
                  <a:cubicBezTo>
                    <a:pt x="1" y="138"/>
                    <a:pt x="2" y="142"/>
                    <a:pt x="4" y="14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xmlns="" id="{9A42456C-31DE-4B45-87A5-5D7EE2B6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271" y="2025139"/>
              <a:ext cx="114425" cy="35022"/>
            </a:xfrm>
            <a:custGeom>
              <a:avLst/>
              <a:gdLst>
                <a:gd name="T0" fmla="*/ 0 w 264"/>
                <a:gd name="T1" fmla="*/ 56 h 81"/>
                <a:gd name="T2" fmla="*/ 0 w 264"/>
                <a:gd name="T3" fmla="*/ 56 h 81"/>
                <a:gd name="T4" fmla="*/ 234 w 264"/>
                <a:gd name="T5" fmla="*/ 71 h 81"/>
                <a:gd name="T6" fmla="*/ 234 w 264"/>
                <a:gd name="T7" fmla="*/ 71 h 81"/>
                <a:gd name="T8" fmla="*/ 263 w 264"/>
                <a:gd name="T9" fmla="*/ 32 h 81"/>
                <a:gd name="T10" fmla="*/ 263 w 264"/>
                <a:gd name="T11" fmla="*/ 32 h 81"/>
                <a:gd name="T12" fmla="*/ 226 w 264"/>
                <a:gd name="T13" fmla="*/ 4 h 81"/>
                <a:gd name="T14" fmla="*/ 226 w 264"/>
                <a:gd name="T15" fmla="*/ 4 h 81"/>
                <a:gd name="T16" fmla="*/ 202 w 264"/>
                <a:gd name="T17" fmla="*/ 6 h 81"/>
                <a:gd name="T18" fmla="*/ 202 w 264"/>
                <a:gd name="T19" fmla="*/ 6 h 81"/>
                <a:gd name="T20" fmla="*/ 0 w 264"/>
                <a:gd name="T21" fmla="*/ 5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81">
                  <a:moveTo>
                    <a:pt x="0" y="56"/>
                  </a:moveTo>
                  <a:lnTo>
                    <a:pt x="0" y="56"/>
                  </a:lnTo>
                  <a:cubicBezTo>
                    <a:pt x="78" y="75"/>
                    <a:pt x="156" y="80"/>
                    <a:pt x="234" y="71"/>
                  </a:cubicBezTo>
                  <a:lnTo>
                    <a:pt x="234" y="71"/>
                  </a:lnTo>
                  <a:cubicBezTo>
                    <a:pt x="246" y="70"/>
                    <a:pt x="261" y="46"/>
                    <a:pt x="263" y="32"/>
                  </a:cubicBezTo>
                  <a:lnTo>
                    <a:pt x="263" y="32"/>
                  </a:lnTo>
                  <a:cubicBezTo>
                    <a:pt x="263" y="23"/>
                    <a:pt x="240" y="11"/>
                    <a:pt x="226" y="4"/>
                  </a:cubicBezTo>
                  <a:lnTo>
                    <a:pt x="226" y="4"/>
                  </a:lnTo>
                  <a:cubicBezTo>
                    <a:pt x="220" y="0"/>
                    <a:pt x="210" y="4"/>
                    <a:pt x="202" y="6"/>
                  </a:cubicBezTo>
                  <a:lnTo>
                    <a:pt x="202" y="6"/>
                  </a:lnTo>
                  <a:cubicBezTo>
                    <a:pt x="136" y="22"/>
                    <a:pt x="70" y="39"/>
                    <a:pt x="0" y="5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xmlns="" id="{5F8F2E21-35E0-7C45-A812-90EE6578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141" y="2015541"/>
              <a:ext cx="61482" cy="59794"/>
            </a:xfrm>
            <a:custGeom>
              <a:avLst/>
              <a:gdLst>
                <a:gd name="T0" fmla="*/ 21 w 139"/>
                <a:gd name="T1" fmla="*/ 134 h 135"/>
                <a:gd name="T2" fmla="*/ 21 w 139"/>
                <a:gd name="T3" fmla="*/ 134 h 135"/>
                <a:gd name="T4" fmla="*/ 105 w 139"/>
                <a:gd name="T5" fmla="*/ 98 h 135"/>
                <a:gd name="T6" fmla="*/ 105 w 139"/>
                <a:gd name="T7" fmla="*/ 98 h 135"/>
                <a:gd name="T8" fmla="*/ 101 w 139"/>
                <a:gd name="T9" fmla="*/ 9 h 135"/>
                <a:gd name="T10" fmla="*/ 101 w 139"/>
                <a:gd name="T11" fmla="*/ 9 h 135"/>
                <a:gd name="T12" fmla="*/ 11 w 139"/>
                <a:gd name="T13" fmla="*/ 42 h 135"/>
                <a:gd name="T14" fmla="*/ 11 w 139"/>
                <a:gd name="T15" fmla="*/ 42 h 135"/>
                <a:gd name="T16" fmla="*/ 21 w 139"/>
                <a:gd name="T17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35">
                  <a:moveTo>
                    <a:pt x="21" y="134"/>
                  </a:moveTo>
                  <a:lnTo>
                    <a:pt x="21" y="134"/>
                  </a:lnTo>
                  <a:cubicBezTo>
                    <a:pt x="60" y="119"/>
                    <a:pt x="92" y="116"/>
                    <a:pt x="105" y="98"/>
                  </a:cubicBezTo>
                  <a:lnTo>
                    <a:pt x="105" y="98"/>
                  </a:lnTo>
                  <a:cubicBezTo>
                    <a:pt x="125" y="72"/>
                    <a:pt x="138" y="25"/>
                    <a:pt x="101" y="9"/>
                  </a:cubicBezTo>
                  <a:lnTo>
                    <a:pt x="101" y="9"/>
                  </a:lnTo>
                  <a:cubicBezTo>
                    <a:pt x="79" y="0"/>
                    <a:pt x="35" y="22"/>
                    <a:pt x="11" y="42"/>
                  </a:cubicBezTo>
                  <a:lnTo>
                    <a:pt x="11" y="42"/>
                  </a:lnTo>
                  <a:cubicBezTo>
                    <a:pt x="0" y="52"/>
                    <a:pt x="15" y="92"/>
                    <a:pt x="21" y="13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xmlns="" id="{4433C6EE-F9CE-5D4F-B0FC-3D1F9209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62" y="1865365"/>
              <a:ext cx="41842" cy="107630"/>
            </a:xfrm>
            <a:custGeom>
              <a:avLst/>
              <a:gdLst>
                <a:gd name="T0" fmla="*/ 31 w 96"/>
                <a:gd name="T1" fmla="*/ 0 h 246"/>
                <a:gd name="T2" fmla="*/ 31 w 96"/>
                <a:gd name="T3" fmla="*/ 0 h 246"/>
                <a:gd name="T4" fmla="*/ 36 w 96"/>
                <a:gd name="T5" fmla="*/ 245 h 246"/>
                <a:gd name="T6" fmla="*/ 36 w 96"/>
                <a:gd name="T7" fmla="*/ 245 h 246"/>
                <a:gd name="T8" fmla="*/ 31 w 96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46">
                  <a:moveTo>
                    <a:pt x="31" y="0"/>
                  </a:moveTo>
                  <a:lnTo>
                    <a:pt x="31" y="0"/>
                  </a:lnTo>
                  <a:cubicBezTo>
                    <a:pt x="0" y="85"/>
                    <a:pt x="15" y="164"/>
                    <a:pt x="36" y="245"/>
                  </a:cubicBezTo>
                  <a:lnTo>
                    <a:pt x="36" y="245"/>
                  </a:lnTo>
                  <a:cubicBezTo>
                    <a:pt x="95" y="154"/>
                    <a:pt x="93" y="25"/>
                    <a:pt x="31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xmlns="" id="{07FBFFC2-F0F0-F44D-B742-86B023A7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427" y="2438023"/>
              <a:ext cx="49527" cy="51252"/>
            </a:xfrm>
            <a:custGeom>
              <a:avLst/>
              <a:gdLst>
                <a:gd name="T0" fmla="*/ 44 w 116"/>
                <a:gd name="T1" fmla="*/ 117 h 118"/>
                <a:gd name="T2" fmla="*/ 44 w 116"/>
                <a:gd name="T3" fmla="*/ 117 h 118"/>
                <a:gd name="T4" fmla="*/ 94 w 116"/>
                <a:gd name="T5" fmla="*/ 96 h 118"/>
                <a:gd name="T6" fmla="*/ 94 w 116"/>
                <a:gd name="T7" fmla="*/ 96 h 118"/>
                <a:gd name="T8" fmla="*/ 84 w 116"/>
                <a:gd name="T9" fmla="*/ 5 h 118"/>
                <a:gd name="T10" fmla="*/ 84 w 116"/>
                <a:gd name="T11" fmla="*/ 5 h 118"/>
                <a:gd name="T12" fmla="*/ 24 w 116"/>
                <a:gd name="T13" fmla="*/ 17 h 118"/>
                <a:gd name="T14" fmla="*/ 24 w 116"/>
                <a:gd name="T15" fmla="*/ 17 h 118"/>
                <a:gd name="T16" fmla="*/ 44 w 116"/>
                <a:gd name="T1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8">
                  <a:moveTo>
                    <a:pt x="44" y="117"/>
                  </a:moveTo>
                  <a:lnTo>
                    <a:pt x="44" y="117"/>
                  </a:lnTo>
                  <a:cubicBezTo>
                    <a:pt x="57" y="112"/>
                    <a:pt x="80" y="109"/>
                    <a:pt x="94" y="96"/>
                  </a:cubicBezTo>
                  <a:lnTo>
                    <a:pt x="94" y="96"/>
                  </a:lnTo>
                  <a:cubicBezTo>
                    <a:pt x="115" y="75"/>
                    <a:pt x="108" y="12"/>
                    <a:pt x="84" y="5"/>
                  </a:cubicBezTo>
                  <a:lnTo>
                    <a:pt x="84" y="5"/>
                  </a:lnTo>
                  <a:cubicBezTo>
                    <a:pt x="67" y="0"/>
                    <a:pt x="39" y="6"/>
                    <a:pt x="24" y="17"/>
                  </a:cubicBezTo>
                  <a:lnTo>
                    <a:pt x="24" y="17"/>
                  </a:lnTo>
                  <a:cubicBezTo>
                    <a:pt x="0" y="37"/>
                    <a:pt x="9" y="90"/>
                    <a:pt x="44" y="11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xmlns="" id="{7726913B-C551-594B-B493-DE9DFA6C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225" y="1955593"/>
              <a:ext cx="76852" cy="64065"/>
            </a:xfrm>
            <a:custGeom>
              <a:avLst/>
              <a:gdLst>
                <a:gd name="T0" fmla="*/ 6 w 178"/>
                <a:gd name="T1" fmla="*/ 144 h 145"/>
                <a:gd name="T2" fmla="*/ 6 w 178"/>
                <a:gd name="T3" fmla="*/ 144 h 145"/>
                <a:gd name="T4" fmla="*/ 158 w 178"/>
                <a:gd name="T5" fmla="*/ 53 h 145"/>
                <a:gd name="T6" fmla="*/ 158 w 178"/>
                <a:gd name="T7" fmla="*/ 53 h 145"/>
                <a:gd name="T8" fmla="*/ 177 w 178"/>
                <a:gd name="T9" fmla="*/ 3 h 145"/>
                <a:gd name="T10" fmla="*/ 177 w 178"/>
                <a:gd name="T11" fmla="*/ 3 h 145"/>
                <a:gd name="T12" fmla="*/ 122 w 178"/>
                <a:gd name="T13" fmla="*/ 10 h 145"/>
                <a:gd name="T14" fmla="*/ 122 w 178"/>
                <a:gd name="T15" fmla="*/ 10 h 145"/>
                <a:gd name="T16" fmla="*/ 0 w 178"/>
                <a:gd name="T17" fmla="*/ 132 h 145"/>
                <a:gd name="T18" fmla="*/ 0 w 178"/>
                <a:gd name="T19" fmla="*/ 132 h 145"/>
                <a:gd name="T20" fmla="*/ 6 w 178"/>
                <a:gd name="T2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45">
                  <a:moveTo>
                    <a:pt x="6" y="144"/>
                  </a:moveTo>
                  <a:lnTo>
                    <a:pt x="6" y="144"/>
                  </a:lnTo>
                  <a:cubicBezTo>
                    <a:pt x="57" y="114"/>
                    <a:pt x="109" y="86"/>
                    <a:pt x="158" y="53"/>
                  </a:cubicBezTo>
                  <a:lnTo>
                    <a:pt x="158" y="53"/>
                  </a:lnTo>
                  <a:cubicBezTo>
                    <a:pt x="170" y="45"/>
                    <a:pt x="171" y="20"/>
                    <a:pt x="177" y="3"/>
                  </a:cubicBezTo>
                  <a:lnTo>
                    <a:pt x="177" y="3"/>
                  </a:lnTo>
                  <a:cubicBezTo>
                    <a:pt x="158" y="6"/>
                    <a:pt x="133" y="0"/>
                    <a:pt x="122" y="10"/>
                  </a:cubicBezTo>
                  <a:lnTo>
                    <a:pt x="122" y="10"/>
                  </a:lnTo>
                  <a:cubicBezTo>
                    <a:pt x="79" y="48"/>
                    <a:pt x="40" y="91"/>
                    <a:pt x="0" y="132"/>
                  </a:cubicBezTo>
                  <a:lnTo>
                    <a:pt x="0" y="132"/>
                  </a:lnTo>
                  <a:cubicBezTo>
                    <a:pt x="2" y="136"/>
                    <a:pt x="4" y="139"/>
                    <a:pt x="6" y="14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xmlns="" id="{D5508753-1F79-4840-8F13-FCB7D3E0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246" y="2005539"/>
              <a:ext cx="44404" cy="46127"/>
            </a:xfrm>
            <a:custGeom>
              <a:avLst/>
              <a:gdLst>
                <a:gd name="T0" fmla="*/ 0 w 101"/>
                <a:gd name="T1" fmla="*/ 10 h 107"/>
                <a:gd name="T2" fmla="*/ 0 w 101"/>
                <a:gd name="T3" fmla="*/ 10 h 107"/>
                <a:gd name="T4" fmla="*/ 31 w 101"/>
                <a:gd name="T5" fmla="*/ 96 h 107"/>
                <a:gd name="T6" fmla="*/ 31 w 101"/>
                <a:gd name="T7" fmla="*/ 96 h 107"/>
                <a:gd name="T8" fmla="*/ 100 w 101"/>
                <a:gd name="T9" fmla="*/ 85 h 107"/>
                <a:gd name="T10" fmla="*/ 100 w 101"/>
                <a:gd name="T11" fmla="*/ 85 h 107"/>
                <a:gd name="T12" fmla="*/ 81 w 101"/>
                <a:gd name="T13" fmla="*/ 10 h 107"/>
                <a:gd name="T14" fmla="*/ 81 w 101"/>
                <a:gd name="T15" fmla="*/ 10 h 107"/>
                <a:gd name="T16" fmla="*/ 0 w 101"/>
                <a:gd name="T17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7">
                  <a:moveTo>
                    <a:pt x="0" y="10"/>
                  </a:moveTo>
                  <a:lnTo>
                    <a:pt x="0" y="10"/>
                  </a:lnTo>
                  <a:cubicBezTo>
                    <a:pt x="14" y="52"/>
                    <a:pt x="15" y="86"/>
                    <a:pt x="31" y="96"/>
                  </a:cubicBezTo>
                  <a:lnTo>
                    <a:pt x="31" y="96"/>
                  </a:lnTo>
                  <a:cubicBezTo>
                    <a:pt x="46" y="106"/>
                    <a:pt x="77" y="90"/>
                    <a:pt x="100" y="85"/>
                  </a:cubicBezTo>
                  <a:lnTo>
                    <a:pt x="100" y="85"/>
                  </a:lnTo>
                  <a:cubicBezTo>
                    <a:pt x="95" y="59"/>
                    <a:pt x="95" y="29"/>
                    <a:pt x="81" y="10"/>
                  </a:cubicBezTo>
                  <a:lnTo>
                    <a:pt x="81" y="10"/>
                  </a:lnTo>
                  <a:cubicBezTo>
                    <a:pt x="74" y="0"/>
                    <a:pt x="41" y="9"/>
                    <a:pt x="0" y="1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xmlns="" id="{0619C434-ECCF-7140-ABCF-9E8A5D0B1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830" y="2368525"/>
              <a:ext cx="38426" cy="35877"/>
            </a:xfrm>
            <a:custGeom>
              <a:avLst/>
              <a:gdLst>
                <a:gd name="T0" fmla="*/ 86 w 87"/>
                <a:gd name="T1" fmla="*/ 66 h 84"/>
                <a:gd name="T2" fmla="*/ 86 w 87"/>
                <a:gd name="T3" fmla="*/ 66 h 84"/>
                <a:gd name="T4" fmla="*/ 66 w 87"/>
                <a:gd name="T5" fmla="*/ 0 h 84"/>
                <a:gd name="T6" fmla="*/ 66 w 87"/>
                <a:gd name="T7" fmla="*/ 0 h 84"/>
                <a:gd name="T8" fmla="*/ 8 w 87"/>
                <a:gd name="T9" fmla="*/ 20 h 84"/>
                <a:gd name="T10" fmla="*/ 8 w 87"/>
                <a:gd name="T11" fmla="*/ 20 h 84"/>
                <a:gd name="T12" fmla="*/ 17 w 87"/>
                <a:gd name="T13" fmla="*/ 74 h 84"/>
                <a:gd name="T14" fmla="*/ 17 w 87"/>
                <a:gd name="T15" fmla="*/ 74 h 84"/>
                <a:gd name="T16" fmla="*/ 86 w 87"/>
                <a:gd name="T17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4">
                  <a:moveTo>
                    <a:pt x="86" y="66"/>
                  </a:moveTo>
                  <a:lnTo>
                    <a:pt x="86" y="66"/>
                  </a:lnTo>
                  <a:cubicBezTo>
                    <a:pt x="77" y="36"/>
                    <a:pt x="71" y="18"/>
                    <a:pt x="66" y="0"/>
                  </a:cubicBezTo>
                  <a:lnTo>
                    <a:pt x="66" y="0"/>
                  </a:lnTo>
                  <a:cubicBezTo>
                    <a:pt x="46" y="6"/>
                    <a:pt x="18" y="6"/>
                    <a:pt x="8" y="20"/>
                  </a:cubicBezTo>
                  <a:lnTo>
                    <a:pt x="8" y="20"/>
                  </a:lnTo>
                  <a:cubicBezTo>
                    <a:pt x="0" y="30"/>
                    <a:pt x="6" y="64"/>
                    <a:pt x="17" y="74"/>
                  </a:cubicBezTo>
                  <a:lnTo>
                    <a:pt x="17" y="74"/>
                  </a:lnTo>
                  <a:cubicBezTo>
                    <a:pt x="27" y="83"/>
                    <a:pt x="53" y="71"/>
                    <a:pt x="86" y="6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xmlns="" id="{D78F6124-D456-664D-9D03-6B7D0260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950" y="1958392"/>
              <a:ext cx="46111" cy="53815"/>
            </a:xfrm>
            <a:custGeom>
              <a:avLst/>
              <a:gdLst>
                <a:gd name="T0" fmla="*/ 91 w 108"/>
                <a:gd name="T1" fmla="*/ 0 h 125"/>
                <a:gd name="T2" fmla="*/ 91 w 108"/>
                <a:gd name="T3" fmla="*/ 0 h 125"/>
                <a:gd name="T4" fmla="*/ 0 w 108"/>
                <a:gd name="T5" fmla="*/ 113 h 125"/>
                <a:gd name="T6" fmla="*/ 0 w 108"/>
                <a:gd name="T7" fmla="*/ 113 h 125"/>
                <a:gd name="T8" fmla="*/ 13 w 108"/>
                <a:gd name="T9" fmla="*/ 124 h 125"/>
                <a:gd name="T10" fmla="*/ 13 w 108"/>
                <a:gd name="T11" fmla="*/ 124 h 125"/>
                <a:gd name="T12" fmla="*/ 107 w 108"/>
                <a:gd name="T13" fmla="*/ 15 h 125"/>
                <a:gd name="T14" fmla="*/ 107 w 108"/>
                <a:gd name="T15" fmla="*/ 15 h 125"/>
                <a:gd name="T16" fmla="*/ 91 w 108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5">
                  <a:moveTo>
                    <a:pt x="91" y="0"/>
                  </a:moveTo>
                  <a:lnTo>
                    <a:pt x="91" y="0"/>
                  </a:lnTo>
                  <a:cubicBezTo>
                    <a:pt x="33" y="14"/>
                    <a:pt x="19" y="65"/>
                    <a:pt x="0" y="113"/>
                  </a:cubicBezTo>
                  <a:lnTo>
                    <a:pt x="0" y="113"/>
                  </a:lnTo>
                  <a:cubicBezTo>
                    <a:pt x="5" y="116"/>
                    <a:pt x="9" y="121"/>
                    <a:pt x="13" y="124"/>
                  </a:cubicBezTo>
                  <a:lnTo>
                    <a:pt x="13" y="124"/>
                  </a:lnTo>
                  <a:cubicBezTo>
                    <a:pt x="45" y="88"/>
                    <a:pt x="76" y="51"/>
                    <a:pt x="107" y="15"/>
                  </a:cubicBezTo>
                  <a:lnTo>
                    <a:pt x="107" y="15"/>
                  </a:lnTo>
                  <a:cubicBezTo>
                    <a:pt x="101" y="10"/>
                    <a:pt x="96" y="5"/>
                    <a:pt x="91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xmlns="" id="{FD274D47-951E-874E-AD17-8DFCBB9D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721" y="4700042"/>
              <a:ext cx="712319" cy="347519"/>
            </a:xfrm>
            <a:custGeom>
              <a:avLst/>
              <a:gdLst>
                <a:gd name="T0" fmla="*/ 260530 w 1635"/>
                <a:gd name="T1" fmla="*/ 268893 h 800"/>
                <a:gd name="T2" fmla="*/ 260530 w 1635"/>
                <a:gd name="T3" fmla="*/ 268893 h 800"/>
                <a:gd name="T4" fmla="*/ 509297 w 1635"/>
                <a:gd name="T5" fmla="*/ 173325 h 800"/>
                <a:gd name="T6" fmla="*/ 509297 w 1635"/>
                <a:gd name="T7" fmla="*/ 173325 h 800"/>
                <a:gd name="T8" fmla="*/ 324573 w 1635"/>
                <a:gd name="T9" fmla="*/ 217634 h 800"/>
                <a:gd name="T10" fmla="*/ 324573 w 1635"/>
                <a:gd name="T11" fmla="*/ 217634 h 800"/>
                <a:gd name="T12" fmla="*/ 150742 w 1635"/>
                <a:gd name="T13" fmla="*/ 296694 h 800"/>
                <a:gd name="T14" fmla="*/ 150742 w 1635"/>
                <a:gd name="T15" fmla="*/ 296694 h 800"/>
                <a:gd name="T16" fmla="*/ 237440 w 1635"/>
                <a:gd name="T17" fmla="*/ 241960 h 800"/>
                <a:gd name="T18" fmla="*/ 237440 w 1635"/>
                <a:gd name="T19" fmla="*/ 241960 h 800"/>
                <a:gd name="T20" fmla="*/ 332416 w 1635"/>
                <a:gd name="T21" fmla="*/ 193742 h 800"/>
                <a:gd name="T22" fmla="*/ 332416 w 1635"/>
                <a:gd name="T23" fmla="*/ 193742 h 800"/>
                <a:gd name="T24" fmla="*/ 429570 w 1635"/>
                <a:gd name="T25" fmla="*/ 155515 h 800"/>
                <a:gd name="T26" fmla="*/ 429570 w 1635"/>
                <a:gd name="T27" fmla="*/ 155515 h 800"/>
                <a:gd name="T28" fmla="*/ 527595 w 1635"/>
                <a:gd name="T29" fmla="*/ 121632 h 800"/>
                <a:gd name="T30" fmla="*/ 527595 w 1635"/>
                <a:gd name="T31" fmla="*/ 121632 h 800"/>
                <a:gd name="T32" fmla="*/ 527160 w 1635"/>
                <a:gd name="T33" fmla="*/ 115984 h 800"/>
                <a:gd name="T34" fmla="*/ 527160 w 1635"/>
                <a:gd name="T35" fmla="*/ 115984 h 800"/>
                <a:gd name="T36" fmla="*/ 503633 w 1635"/>
                <a:gd name="T37" fmla="*/ 115116 h 800"/>
                <a:gd name="T38" fmla="*/ 503633 w 1635"/>
                <a:gd name="T39" fmla="*/ 115116 h 800"/>
                <a:gd name="T40" fmla="*/ 289720 w 1635"/>
                <a:gd name="T41" fmla="*/ 181144 h 800"/>
                <a:gd name="T42" fmla="*/ 289720 w 1635"/>
                <a:gd name="T43" fmla="*/ 181144 h 800"/>
                <a:gd name="T44" fmla="*/ 174703 w 1635"/>
                <a:gd name="T45" fmla="*/ 252386 h 800"/>
                <a:gd name="T46" fmla="*/ 174703 w 1635"/>
                <a:gd name="T47" fmla="*/ 252386 h 800"/>
                <a:gd name="T48" fmla="*/ 70143 w 1635"/>
                <a:gd name="T49" fmla="*/ 327537 h 800"/>
                <a:gd name="T50" fmla="*/ 70143 w 1635"/>
                <a:gd name="T51" fmla="*/ 327537 h 800"/>
                <a:gd name="T52" fmla="*/ 341129 w 1635"/>
                <a:gd name="T53" fmla="*/ 124672 h 800"/>
                <a:gd name="T54" fmla="*/ 341129 w 1635"/>
                <a:gd name="T55" fmla="*/ 124672 h 800"/>
                <a:gd name="T56" fmla="*/ 0 w 1635"/>
                <a:gd name="T57" fmla="*/ 347085 h 800"/>
                <a:gd name="T58" fmla="*/ 0 w 1635"/>
                <a:gd name="T59" fmla="*/ 347085 h 800"/>
                <a:gd name="T60" fmla="*/ 16991 w 1635"/>
                <a:gd name="T61" fmla="*/ 319283 h 800"/>
                <a:gd name="T62" fmla="*/ 16991 w 1635"/>
                <a:gd name="T63" fmla="*/ 319283 h 800"/>
                <a:gd name="T64" fmla="*/ 35289 w 1635"/>
                <a:gd name="T65" fmla="*/ 291482 h 800"/>
                <a:gd name="T66" fmla="*/ 35289 w 1635"/>
                <a:gd name="T67" fmla="*/ 291482 h 800"/>
                <a:gd name="T68" fmla="*/ 374675 w 1635"/>
                <a:gd name="T69" fmla="*/ 39096 h 800"/>
                <a:gd name="T70" fmla="*/ 374675 w 1635"/>
                <a:gd name="T71" fmla="*/ 39096 h 800"/>
                <a:gd name="T72" fmla="*/ 580747 w 1635"/>
                <a:gd name="T73" fmla="*/ 14770 h 800"/>
                <a:gd name="T74" fmla="*/ 580747 w 1635"/>
                <a:gd name="T75" fmla="*/ 14770 h 800"/>
                <a:gd name="T76" fmla="*/ 673544 w 1635"/>
                <a:gd name="T77" fmla="*/ 54734 h 800"/>
                <a:gd name="T78" fmla="*/ 673544 w 1635"/>
                <a:gd name="T79" fmla="*/ 54734 h 800"/>
                <a:gd name="T80" fmla="*/ 698813 w 1635"/>
                <a:gd name="T81" fmla="*/ 140311 h 800"/>
                <a:gd name="T82" fmla="*/ 698813 w 1635"/>
                <a:gd name="T83" fmla="*/ 140311 h 800"/>
                <a:gd name="T84" fmla="*/ 590332 w 1635"/>
                <a:gd name="T85" fmla="*/ 249779 h 800"/>
                <a:gd name="T86" fmla="*/ 590332 w 1635"/>
                <a:gd name="T87" fmla="*/ 249779 h 800"/>
                <a:gd name="T88" fmla="*/ 323266 w 1635"/>
                <a:gd name="T89" fmla="*/ 320152 h 800"/>
                <a:gd name="T90" fmla="*/ 323266 w 1635"/>
                <a:gd name="T91" fmla="*/ 320152 h 800"/>
                <a:gd name="T92" fmla="*/ 171218 w 1635"/>
                <a:gd name="T93" fmla="*/ 341003 h 800"/>
                <a:gd name="T94" fmla="*/ 171218 w 1635"/>
                <a:gd name="T95" fmla="*/ 341003 h 800"/>
                <a:gd name="T96" fmla="*/ 152920 w 1635"/>
                <a:gd name="T97" fmla="*/ 343175 h 800"/>
                <a:gd name="T98" fmla="*/ 152920 w 1635"/>
                <a:gd name="T99" fmla="*/ 343175 h 800"/>
                <a:gd name="T100" fmla="*/ 426520 w 1635"/>
                <a:gd name="T101" fmla="*/ 246738 h 800"/>
                <a:gd name="T102" fmla="*/ 425213 w 1635"/>
                <a:gd name="T103" fmla="*/ 240223 h 800"/>
                <a:gd name="T104" fmla="*/ 425213 w 1635"/>
                <a:gd name="T105" fmla="*/ 240223 h 800"/>
                <a:gd name="T106" fmla="*/ 262273 w 1635"/>
                <a:gd name="T107" fmla="*/ 272802 h 800"/>
                <a:gd name="T108" fmla="*/ 262273 w 1635"/>
                <a:gd name="T109" fmla="*/ 272802 h 800"/>
                <a:gd name="T110" fmla="*/ 260530 w 1635"/>
                <a:gd name="T111" fmla="*/ 268893 h 8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800">
                  <a:moveTo>
                    <a:pt x="598" y="619"/>
                  </a:moveTo>
                  <a:lnTo>
                    <a:pt x="598" y="619"/>
                  </a:lnTo>
                  <a:cubicBezTo>
                    <a:pt x="788" y="545"/>
                    <a:pt x="979" y="472"/>
                    <a:pt x="1169" y="399"/>
                  </a:cubicBezTo>
                  <a:cubicBezTo>
                    <a:pt x="1017" y="392"/>
                    <a:pt x="881" y="447"/>
                    <a:pt x="745" y="501"/>
                  </a:cubicBezTo>
                  <a:cubicBezTo>
                    <a:pt x="611" y="555"/>
                    <a:pt x="481" y="624"/>
                    <a:pt x="346" y="683"/>
                  </a:cubicBezTo>
                  <a:cubicBezTo>
                    <a:pt x="412" y="640"/>
                    <a:pt x="477" y="595"/>
                    <a:pt x="545" y="557"/>
                  </a:cubicBezTo>
                  <a:cubicBezTo>
                    <a:pt x="615" y="516"/>
                    <a:pt x="689" y="479"/>
                    <a:pt x="763" y="446"/>
                  </a:cubicBezTo>
                  <a:cubicBezTo>
                    <a:pt x="836" y="413"/>
                    <a:pt x="911" y="385"/>
                    <a:pt x="986" y="358"/>
                  </a:cubicBezTo>
                  <a:cubicBezTo>
                    <a:pt x="1060" y="330"/>
                    <a:pt x="1136" y="305"/>
                    <a:pt x="1211" y="280"/>
                  </a:cubicBezTo>
                  <a:cubicBezTo>
                    <a:pt x="1211" y="275"/>
                    <a:pt x="1210" y="271"/>
                    <a:pt x="1210" y="267"/>
                  </a:cubicBezTo>
                  <a:cubicBezTo>
                    <a:pt x="1192" y="266"/>
                    <a:pt x="1173" y="261"/>
                    <a:pt x="1156" y="265"/>
                  </a:cubicBezTo>
                  <a:cubicBezTo>
                    <a:pt x="988" y="301"/>
                    <a:pt x="820" y="338"/>
                    <a:pt x="665" y="417"/>
                  </a:cubicBezTo>
                  <a:cubicBezTo>
                    <a:pt x="573" y="464"/>
                    <a:pt x="487" y="523"/>
                    <a:pt x="401" y="581"/>
                  </a:cubicBezTo>
                  <a:cubicBezTo>
                    <a:pt x="320" y="636"/>
                    <a:pt x="242" y="697"/>
                    <a:pt x="161" y="754"/>
                  </a:cubicBezTo>
                  <a:cubicBezTo>
                    <a:pt x="336" y="554"/>
                    <a:pt x="556" y="416"/>
                    <a:pt x="783" y="287"/>
                  </a:cubicBezTo>
                  <a:cubicBezTo>
                    <a:pt x="466" y="370"/>
                    <a:pt x="220" y="562"/>
                    <a:pt x="0" y="799"/>
                  </a:cubicBezTo>
                  <a:cubicBezTo>
                    <a:pt x="13" y="778"/>
                    <a:pt x="25" y="756"/>
                    <a:pt x="39" y="735"/>
                  </a:cubicBezTo>
                  <a:cubicBezTo>
                    <a:pt x="53" y="713"/>
                    <a:pt x="67" y="692"/>
                    <a:pt x="81" y="671"/>
                  </a:cubicBezTo>
                  <a:cubicBezTo>
                    <a:pt x="277" y="393"/>
                    <a:pt x="548" y="216"/>
                    <a:pt x="860" y="90"/>
                  </a:cubicBezTo>
                  <a:cubicBezTo>
                    <a:pt x="1014" y="28"/>
                    <a:pt x="1171" y="0"/>
                    <a:pt x="1333" y="34"/>
                  </a:cubicBezTo>
                  <a:cubicBezTo>
                    <a:pt x="1408" y="50"/>
                    <a:pt x="1480" y="86"/>
                    <a:pt x="1546" y="126"/>
                  </a:cubicBezTo>
                  <a:cubicBezTo>
                    <a:pt x="1618" y="169"/>
                    <a:pt x="1634" y="244"/>
                    <a:pt x="1604" y="323"/>
                  </a:cubicBezTo>
                  <a:cubicBezTo>
                    <a:pt x="1557" y="443"/>
                    <a:pt x="1464" y="520"/>
                    <a:pt x="1355" y="575"/>
                  </a:cubicBezTo>
                  <a:cubicBezTo>
                    <a:pt x="1162" y="671"/>
                    <a:pt x="954" y="714"/>
                    <a:pt x="742" y="737"/>
                  </a:cubicBezTo>
                  <a:cubicBezTo>
                    <a:pt x="625" y="749"/>
                    <a:pt x="509" y="769"/>
                    <a:pt x="393" y="785"/>
                  </a:cubicBezTo>
                  <a:cubicBezTo>
                    <a:pt x="384" y="786"/>
                    <a:pt x="374" y="788"/>
                    <a:pt x="351" y="790"/>
                  </a:cubicBezTo>
                  <a:cubicBezTo>
                    <a:pt x="552" y="664"/>
                    <a:pt x="783" y="665"/>
                    <a:pt x="979" y="568"/>
                  </a:cubicBezTo>
                  <a:lnTo>
                    <a:pt x="976" y="553"/>
                  </a:lnTo>
                  <a:cubicBezTo>
                    <a:pt x="851" y="577"/>
                    <a:pt x="726" y="603"/>
                    <a:pt x="602" y="628"/>
                  </a:cubicBezTo>
                  <a:cubicBezTo>
                    <a:pt x="601" y="625"/>
                    <a:pt x="599" y="622"/>
                    <a:pt x="598" y="619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xmlns="" id="{3C2AF915-AB3E-AB4E-BCAD-630AF9A0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721" y="4026121"/>
              <a:ext cx="460800" cy="334080"/>
            </a:xfrm>
            <a:custGeom>
              <a:avLst/>
              <a:gdLst>
                <a:gd name="T0" fmla="*/ 460364 w 1058"/>
                <a:gd name="T1" fmla="*/ 178147 h 767"/>
                <a:gd name="T2" fmla="*/ 460364 w 1058"/>
                <a:gd name="T3" fmla="*/ 178147 h 767"/>
                <a:gd name="T4" fmla="*/ 333623 w 1058"/>
                <a:gd name="T5" fmla="*/ 302284 h 767"/>
                <a:gd name="T6" fmla="*/ 333623 w 1058"/>
                <a:gd name="T7" fmla="*/ 302284 h 767"/>
                <a:gd name="T8" fmla="*/ 88850 w 1058"/>
                <a:gd name="T9" fmla="*/ 269616 h 767"/>
                <a:gd name="T10" fmla="*/ 88850 w 1058"/>
                <a:gd name="T11" fmla="*/ 269616 h 767"/>
                <a:gd name="T12" fmla="*/ 101045 w 1058"/>
                <a:gd name="T13" fmla="*/ 50090 h 767"/>
                <a:gd name="T14" fmla="*/ 101045 w 1058"/>
                <a:gd name="T15" fmla="*/ 50090 h 767"/>
                <a:gd name="T16" fmla="*/ 418988 w 1058"/>
                <a:gd name="T17" fmla="*/ 85371 h 767"/>
                <a:gd name="T18" fmla="*/ 418988 w 1058"/>
                <a:gd name="T19" fmla="*/ 85371 h 767"/>
                <a:gd name="T20" fmla="*/ 435539 w 1058"/>
                <a:gd name="T21" fmla="*/ 104972 h 767"/>
                <a:gd name="T22" fmla="*/ 435539 w 1058"/>
                <a:gd name="T23" fmla="*/ 104972 h 767"/>
                <a:gd name="T24" fmla="*/ 344511 w 1058"/>
                <a:gd name="T25" fmla="*/ 83193 h 767"/>
                <a:gd name="T26" fmla="*/ 344511 w 1058"/>
                <a:gd name="T27" fmla="*/ 83193 h 767"/>
                <a:gd name="T28" fmla="*/ 200348 w 1058"/>
                <a:gd name="T29" fmla="*/ 173791 h 767"/>
                <a:gd name="T30" fmla="*/ 200348 w 1058"/>
                <a:gd name="T31" fmla="*/ 173791 h 767"/>
                <a:gd name="T32" fmla="*/ 277874 w 1058"/>
                <a:gd name="T33" fmla="*/ 265260 h 767"/>
                <a:gd name="T34" fmla="*/ 277874 w 1058"/>
                <a:gd name="T35" fmla="*/ 265260 h 767"/>
                <a:gd name="T36" fmla="*/ 373692 w 1058"/>
                <a:gd name="T37" fmla="*/ 233900 h 767"/>
                <a:gd name="T38" fmla="*/ 373692 w 1058"/>
                <a:gd name="T39" fmla="*/ 233900 h 767"/>
                <a:gd name="T40" fmla="*/ 460364 w 1058"/>
                <a:gd name="T41" fmla="*/ 178147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58" h="767">
                  <a:moveTo>
                    <a:pt x="1057" y="409"/>
                  </a:moveTo>
                  <a:lnTo>
                    <a:pt x="1057" y="409"/>
                  </a:lnTo>
                  <a:cubicBezTo>
                    <a:pt x="1006" y="562"/>
                    <a:pt x="899" y="646"/>
                    <a:pt x="766" y="694"/>
                  </a:cubicBezTo>
                  <a:cubicBezTo>
                    <a:pt x="567" y="766"/>
                    <a:pt x="377" y="745"/>
                    <a:pt x="204" y="619"/>
                  </a:cubicBezTo>
                  <a:cubicBezTo>
                    <a:pt x="0" y="471"/>
                    <a:pt x="13" y="242"/>
                    <a:pt x="232" y="115"/>
                  </a:cubicBezTo>
                  <a:cubicBezTo>
                    <a:pt x="432" y="0"/>
                    <a:pt x="791" y="40"/>
                    <a:pt x="962" y="196"/>
                  </a:cubicBezTo>
                  <a:cubicBezTo>
                    <a:pt x="975" y="208"/>
                    <a:pt x="984" y="223"/>
                    <a:pt x="1000" y="241"/>
                  </a:cubicBezTo>
                  <a:cubicBezTo>
                    <a:pt x="925" y="223"/>
                    <a:pt x="858" y="204"/>
                    <a:pt x="791" y="191"/>
                  </a:cubicBezTo>
                  <a:cubicBezTo>
                    <a:pt x="656" y="167"/>
                    <a:pt x="498" y="268"/>
                    <a:pt x="460" y="399"/>
                  </a:cubicBezTo>
                  <a:cubicBezTo>
                    <a:pt x="426" y="516"/>
                    <a:pt x="505" y="608"/>
                    <a:pt x="638" y="609"/>
                  </a:cubicBezTo>
                  <a:cubicBezTo>
                    <a:pt x="720" y="609"/>
                    <a:pt x="791" y="577"/>
                    <a:pt x="858" y="537"/>
                  </a:cubicBezTo>
                  <a:cubicBezTo>
                    <a:pt x="923" y="498"/>
                    <a:pt x="984" y="456"/>
                    <a:pt x="1057" y="409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xmlns="" id="{8601654C-75E7-5E42-8459-0B65EA1C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983" y="4547917"/>
              <a:ext cx="944431" cy="703009"/>
            </a:xfrm>
            <a:custGeom>
              <a:avLst/>
              <a:gdLst>
                <a:gd name="T0" fmla="*/ 2170 w 2171"/>
                <a:gd name="T1" fmla="*/ 458 h 1614"/>
                <a:gd name="T2" fmla="*/ 2170 w 2171"/>
                <a:gd name="T3" fmla="*/ 458 h 1614"/>
                <a:gd name="T4" fmla="*/ 1271 w 2171"/>
                <a:gd name="T5" fmla="*/ 290 h 1614"/>
                <a:gd name="T6" fmla="*/ 1271 w 2171"/>
                <a:gd name="T7" fmla="*/ 290 h 1614"/>
                <a:gd name="T8" fmla="*/ 785 w 2171"/>
                <a:gd name="T9" fmla="*/ 660 h 1614"/>
                <a:gd name="T10" fmla="*/ 785 w 2171"/>
                <a:gd name="T11" fmla="*/ 660 h 1614"/>
                <a:gd name="T12" fmla="*/ 425 w 2171"/>
                <a:gd name="T13" fmla="*/ 1141 h 1614"/>
                <a:gd name="T14" fmla="*/ 425 w 2171"/>
                <a:gd name="T15" fmla="*/ 1141 h 1614"/>
                <a:gd name="T16" fmla="*/ 0 w 2171"/>
                <a:gd name="T17" fmla="*/ 1613 h 1614"/>
                <a:gd name="T18" fmla="*/ 0 w 2171"/>
                <a:gd name="T19" fmla="*/ 1613 h 1614"/>
                <a:gd name="T20" fmla="*/ 237 w 2171"/>
                <a:gd name="T21" fmla="*/ 1225 h 1614"/>
                <a:gd name="T22" fmla="*/ 237 w 2171"/>
                <a:gd name="T23" fmla="*/ 1225 h 1614"/>
                <a:gd name="T24" fmla="*/ 532 w 2171"/>
                <a:gd name="T25" fmla="*/ 724 h 1614"/>
                <a:gd name="T26" fmla="*/ 532 w 2171"/>
                <a:gd name="T27" fmla="*/ 724 h 1614"/>
                <a:gd name="T28" fmla="*/ 1067 w 2171"/>
                <a:gd name="T29" fmla="*/ 201 h 1614"/>
                <a:gd name="T30" fmla="*/ 1067 w 2171"/>
                <a:gd name="T31" fmla="*/ 201 h 1614"/>
                <a:gd name="T32" fmla="*/ 2140 w 2171"/>
                <a:gd name="T33" fmla="*/ 412 h 1614"/>
                <a:gd name="T34" fmla="*/ 2140 w 2171"/>
                <a:gd name="T35" fmla="*/ 412 h 1614"/>
                <a:gd name="T36" fmla="*/ 2170 w 2171"/>
                <a:gd name="T37" fmla="*/ 458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71" h="1614">
                  <a:moveTo>
                    <a:pt x="2170" y="458"/>
                  </a:moveTo>
                  <a:lnTo>
                    <a:pt x="2170" y="458"/>
                  </a:lnTo>
                  <a:cubicBezTo>
                    <a:pt x="1934" y="221"/>
                    <a:pt x="1599" y="159"/>
                    <a:pt x="1271" y="290"/>
                  </a:cubicBezTo>
                  <a:lnTo>
                    <a:pt x="1271" y="290"/>
                  </a:lnTo>
                  <a:cubicBezTo>
                    <a:pt x="1074" y="368"/>
                    <a:pt x="916" y="498"/>
                    <a:pt x="785" y="660"/>
                  </a:cubicBezTo>
                  <a:lnTo>
                    <a:pt x="785" y="660"/>
                  </a:lnTo>
                  <a:cubicBezTo>
                    <a:pt x="659" y="816"/>
                    <a:pt x="543" y="979"/>
                    <a:pt x="425" y="1141"/>
                  </a:cubicBezTo>
                  <a:lnTo>
                    <a:pt x="425" y="1141"/>
                  </a:lnTo>
                  <a:cubicBezTo>
                    <a:pt x="299" y="1313"/>
                    <a:pt x="161" y="1472"/>
                    <a:pt x="0" y="1613"/>
                  </a:cubicBezTo>
                  <a:lnTo>
                    <a:pt x="0" y="1613"/>
                  </a:lnTo>
                  <a:cubicBezTo>
                    <a:pt x="80" y="1482"/>
                    <a:pt x="160" y="1355"/>
                    <a:pt x="237" y="1225"/>
                  </a:cubicBezTo>
                  <a:lnTo>
                    <a:pt x="237" y="1225"/>
                  </a:lnTo>
                  <a:cubicBezTo>
                    <a:pt x="337" y="1059"/>
                    <a:pt x="427" y="886"/>
                    <a:pt x="532" y="724"/>
                  </a:cubicBezTo>
                  <a:lnTo>
                    <a:pt x="532" y="724"/>
                  </a:lnTo>
                  <a:cubicBezTo>
                    <a:pt x="671" y="512"/>
                    <a:pt x="841" y="328"/>
                    <a:pt x="1067" y="201"/>
                  </a:cubicBezTo>
                  <a:lnTo>
                    <a:pt x="1067" y="201"/>
                  </a:lnTo>
                  <a:cubicBezTo>
                    <a:pt x="1427" y="0"/>
                    <a:pt x="1887" y="87"/>
                    <a:pt x="2140" y="412"/>
                  </a:cubicBezTo>
                  <a:lnTo>
                    <a:pt x="2140" y="412"/>
                  </a:lnTo>
                  <a:cubicBezTo>
                    <a:pt x="2151" y="426"/>
                    <a:pt x="2160" y="443"/>
                    <a:pt x="2170" y="458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xmlns="" id="{BD96C675-4A97-F644-932C-61399494C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121" y="3786122"/>
              <a:ext cx="314880" cy="478079"/>
            </a:xfrm>
            <a:custGeom>
              <a:avLst/>
              <a:gdLst>
                <a:gd name="T0" fmla="*/ 86668 w 723"/>
                <a:gd name="T1" fmla="*/ 425442 h 1099"/>
                <a:gd name="T2" fmla="*/ 86668 w 723"/>
                <a:gd name="T3" fmla="*/ 425442 h 1099"/>
                <a:gd name="T4" fmla="*/ 77087 w 723"/>
                <a:gd name="T5" fmla="*/ 74822 h 1099"/>
                <a:gd name="T6" fmla="*/ 77087 w 723"/>
                <a:gd name="T7" fmla="*/ 74822 h 1099"/>
                <a:gd name="T8" fmla="*/ 245633 w 723"/>
                <a:gd name="T9" fmla="*/ 63947 h 1099"/>
                <a:gd name="T10" fmla="*/ 245633 w 723"/>
                <a:gd name="T11" fmla="*/ 63947 h 1099"/>
                <a:gd name="T12" fmla="*/ 293104 w 723"/>
                <a:gd name="T13" fmla="*/ 292764 h 1099"/>
                <a:gd name="T14" fmla="*/ 293104 w 723"/>
                <a:gd name="T15" fmla="*/ 292764 h 1099"/>
                <a:gd name="T16" fmla="*/ 220372 w 723"/>
                <a:gd name="T17" fmla="*/ 428488 h 1099"/>
                <a:gd name="T18" fmla="*/ 220372 w 723"/>
                <a:gd name="T19" fmla="*/ 428488 h 1099"/>
                <a:gd name="T20" fmla="*/ 164191 w 723"/>
                <a:gd name="T21" fmla="*/ 477644 h 1099"/>
                <a:gd name="T22" fmla="*/ 164191 w 723"/>
                <a:gd name="T23" fmla="*/ 477644 h 1099"/>
                <a:gd name="T24" fmla="*/ 165933 w 723"/>
                <a:gd name="T25" fmla="*/ 444583 h 1099"/>
                <a:gd name="T26" fmla="*/ 165933 w 723"/>
                <a:gd name="T27" fmla="*/ 444583 h 1099"/>
                <a:gd name="T28" fmla="*/ 232567 w 723"/>
                <a:gd name="T29" fmla="*/ 285803 h 1099"/>
                <a:gd name="T30" fmla="*/ 232567 w 723"/>
                <a:gd name="T31" fmla="*/ 285803 h 1099"/>
                <a:gd name="T32" fmla="*/ 174207 w 723"/>
                <a:gd name="T33" fmla="*/ 183575 h 1099"/>
                <a:gd name="T34" fmla="*/ 174207 w 723"/>
                <a:gd name="T35" fmla="*/ 183575 h 1099"/>
                <a:gd name="T36" fmla="*/ 148512 w 723"/>
                <a:gd name="T37" fmla="*/ 186185 h 1099"/>
                <a:gd name="T38" fmla="*/ 148512 w 723"/>
                <a:gd name="T39" fmla="*/ 186185 h 1099"/>
                <a:gd name="T40" fmla="*/ 82313 w 723"/>
                <a:gd name="T41" fmla="*/ 314949 h 1099"/>
                <a:gd name="T42" fmla="*/ 82313 w 723"/>
                <a:gd name="T43" fmla="*/ 314949 h 1099"/>
                <a:gd name="T44" fmla="*/ 86668 w 723"/>
                <a:gd name="T45" fmla="*/ 425442 h 10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23" h="1099">
                  <a:moveTo>
                    <a:pt x="199" y="978"/>
                  </a:moveTo>
                  <a:lnTo>
                    <a:pt x="199" y="978"/>
                  </a:lnTo>
                  <a:cubicBezTo>
                    <a:pt x="0" y="732"/>
                    <a:pt x="44" y="373"/>
                    <a:pt x="177" y="172"/>
                  </a:cubicBezTo>
                  <a:cubicBezTo>
                    <a:pt x="282" y="12"/>
                    <a:pt x="439" y="0"/>
                    <a:pt x="564" y="147"/>
                  </a:cubicBezTo>
                  <a:cubicBezTo>
                    <a:pt x="695" y="302"/>
                    <a:pt x="722" y="479"/>
                    <a:pt x="673" y="673"/>
                  </a:cubicBezTo>
                  <a:cubicBezTo>
                    <a:pt x="644" y="792"/>
                    <a:pt x="585" y="895"/>
                    <a:pt x="506" y="985"/>
                  </a:cubicBezTo>
                  <a:cubicBezTo>
                    <a:pt x="469" y="1028"/>
                    <a:pt x="421" y="1060"/>
                    <a:pt x="377" y="1098"/>
                  </a:cubicBezTo>
                  <a:cubicBezTo>
                    <a:pt x="342" y="1061"/>
                    <a:pt x="362" y="1042"/>
                    <a:pt x="381" y="1022"/>
                  </a:cubicBezTo>
                  <a:cubicBezTo>
                    <a:pt x="476" y="919"/>
                    <a:pt x="520" y="793"/>
                    <a:pt x="534" y="657"/>
                  </a:cubicBezTo>
                  <a:cubicBezTo>
                    <a:pt x="546" y="545"/>
                    <a:pt x="496" y="464"/>
                    <a:pt x="400" y="422"/>
                  </a:cubicBezTo>
                  <a:cubicBezTo>
                    <a:pt x="384" y="415"/>
                    <a:pt x="356" y="418"/>
                    <a:pt x="341" y="428"/>
                  </a:cubicBezTo>
                  <a:cubicBezTo>
                    <a:pt x="236" y="497"/>
                    <a:pt x="196" y="605"/>
                    <a:pt x="189" y="724"/>
                  </a:cubicBezTo>
                  <a:cubicBezTo>
                    <a:pt x="184" y="808"/>
                    <a:pt x="196" y="892"/>
                    <a:pt x="199" y="978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xmlns="" id="{32E4BF73-0001-D547-A614-200A0893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899" y="4549635"/>
              <a:ext cx="495271" cy="675675"/>
            </a:xfrm>
            <a:custGeom>
              <a:avLst/>
              <a:gdLst>
                <a:gd name="T0" fmla="*/ 757 w 1136"/>
                <a:gd name="T1" fmla="*/ 1541 h 1552"/>
                <a:gd name="T2" fmla="*/ 757 w 1136"/>
                <a:gd name="T3" fmla="*/ 1541 h 1552"/>
                <a:gd name="T4" fmla="*/ 790 w 1136"/>
                <a:gd name="T5" fmla="*/ 1473 h 1552"/>
                <a:gd name="T6" fmla="*/ 790 w 1136"/>
                <a:gd name="T7" fmla="*/ 1473 h 1552"/>
                <a:gd name="T8" fmla="*/ 936 w 1136"/>
                <a:gd name="T9" fmla="*/ 942 h 1552"/>
                <a:gd name="T10" fmla="*/ 936 w 1136"/>
                <a:gd name="T11" fmla="*/ 942 h 1552"/>
                <a:gd name="T12" fmla="*/ 775 w 1136"/>
                <a:gd name="T13" fmla="*/ 490 h 1552"/>
                <a:gd name="T14" fmla="*/ 775 w 1136"/>
                <a:gd name="T15" fmla="*/ 490 h 1552"/>
                <a:gd name="T16" fmla="*/ 627 w 1136"/>
                <a:gd name="T17" fmla="*/ 314 h 1552"/>
                <a:gd name="T18" fmla="*/ 627 w 1136"/>
                <a:gd name="T19" fmla="*/ 314 h 1552"/>
                <a:gd name="T20" fmla="*/ 290 w 1136"/>
                <a:gd name="T21" fmla="*/ 149 h 1552"/>
                <a:gd name="T22" fmla="*/ 290 w 1136"/>
                <a:gd name="T23" fmla="*/ 149 h 1552"/>
                <a:gd name="T24" fmla="*/ 47 w 1136"/>
                <a:gd name="T25" fmla="*/ 136 h 1552"/>
                <a:gd name="T26" fmla="*/ 47 w 1136"/>
                <a:gd name="T27" fmla="*/ 136 h 1552"/>
                <a:gd name="T28" fmla="*/ 4 w 1136"/>
                <a:gd name="T29" fmla="*/ 132 h 1552"/>
                <a:gd name="T30" fmla="*/ 4 w 1136"/>
                <a:gd name="T31" fmla="*/ 132 h 1552"/>
                <a:gd name="T32" fmla="*/ 0 w 1136"/>
                <a:gd name="T33" fmla="*/ 116 h 1552"/>
                <a:gd name="T34" fmla="*/ 0 w 1136"/>
                <a:gd name="T35" fmla="*/ 116 h 1552"/>
                <a:gd name="T36" fmla="*/ 110 w 1136"/>
                <a:gd name="T37" fmla="*/ 76 h 1552"/>
                <a:gd name="T38" fmla="*/ 110 w 1136"/>
                <a:gd name="T39" fmla="*/ 76 h 1552"/>
                <a:gd name="T40" fmla="*/ 994 w 1136"/>
                <a:gd name="T41" fmla="*/ 443 h 1552"/>
                <a:gd name="T42" fmla="*/ 994 w 1136"/>
                <a:gd name="T43" fmla="*/ 443 h 1552"/>
                <a:gd name="T44" fmla="*/ 1031 w 1136"/>
                <a:gd name="T45" fmla="*/ 1102 h 1552"/>
                <a:gd name="T46" fmla="*/ 1031 w 1136"/>
                <a:gd name="T47" fmla="*/ 1102 h 1552"/>
                <a:gd name="T48" fmla="*/ 954 w 1136"/>
                <a:gd name="T49" fmla="*/ 1269 h 1552"/>
                <a:gd name="T50" fmla="*/ 954 w 1136"/>
                <a:gd name="T51" fmla="*/ 1269 h 1552"/>
                <a:gd name="T52" fmla="*/ 775 w 1136"/>
                <a:gd name="T53" fmla="*/ 1551 h 1552"/>
                <a:gd name="T54" fmla="*/ 775 w 1136"/>
                <a:gd name="T55" fmla="*/ 1551 h 1552"/>
                <a:gd name="T56" fmla="*/ 757 w 1136"/>
                <a:gd name="T57" fmla="*/ 1541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6" h="1552">
                  <a:moveTo>
                    <a:pt x="757" y="1541"/>
                  </a:moveTo>
                  <a:lnTo>
                    <a:pt x="757" y="1541"/>
                  </a:lnTo>
                  <a:cubicBezTo>
                    <a:pt x="768" y="1518"/>
                    <a:pt x="778" y="1495"/>
                    <a:pt x="790" y="1473"/>
                  </a:cubicBezTo>
                  <a:lnTo>
                    <a:pt x="790" y="1473"/>
                  </a:lnTo>
                  <a:cubicBezTo>
                    <a:pt x="878" y="1307"/>
                    <a:pt x="935" y="1131"/>
                    <a:pt x="936" y="942"/>
                  </a:cubicBezTo>
                  <a:lnTo>
                    <a:pt x="936" y="942"/>
                  </a:lnTo>
                  <a:cubicBezTo>
                    <a:pt x="938" y="774"/>
                    <a:pt x="877" y="623"/>
                    <a:pt x="775" y="490"/>
                  </a:cubicBezTo>
                  <a:lnTo>
                    <a:pt x="775" y="490"/>
                  </a:lnTo>
                  <a:cubicBezTo>
                    <a:pt x="728" y="429"/>
                    <a:pt x="679" y="371"/>
                    <a:pt x="627" y="314"/>
                  </a:cubicBezTo>
                  <a:lnTo>
                    <a:pt x="627" y="314"/>
                  </a:lnTo>
                  <a:cubicBezTo>
                    <a:pt x="536" y="217"/>
                    <a:pt x="418" y="167"/>
                    <a:pt x="290" y="149"/>
                  </a:cubicBezTo>
                  <a:lnTo>
                    <a:pt x="290" y="149"/>
                  </a:lnTo>
                  <a:cubicBezTo>
                    <a:pt x="210" y="137"/>
                    <a:pt x="128" y="140"/>
                    <a:pt x="47" y="136"/>
                  </a:cubicBezTo>
                  <a:lnTo>
                    <a:pt x="47" y="136"/>
                  </a:lnTo>
                  <a:cubicBezTo>
                    <a:pt x="33" y="135"/>
                    <a:pt x="19" y="134"/>
                    <a:pt x="4" y="132"/>
                  </a:cubicBezTo>
                  <a:lnTo>
                    <a:pt x="4" y="132"/>
                  </a:lnTo>
                  <a:cubicBezTo>
                    <a:pt x="3" y="127"/>
                    <a:pt x="1" y="122"/>
                    <a:pt x="0" y="116"/>
                  </a:cubicBezTo>
                  <a:lnTo>
                    <a:pt x="0" y="116"/>
                  </a:lnTo>
                  <a:cubicBezTo>
                    <a:pt x="36" y="102"/>
                    <a:pt x="72" y="84"/>
                    <a:pt x="110" y="76"/>
                  </a:cubicBezTo>
                  <a:lnTo>
                    <a:pt x="110" y="76"/>
                  </a:lnTo>
                  <a:cubicBezTo>
                    <a:pt x="454" y="0"/>
                    <a:pt x="801" y="148"/>
                    <a:pt x="994" y="443"/>
                  </a:cubicBezTo>
                  <a:lnTo>
                    <a:pt x="994" y="443"/>
                  </a:lnTo>
                  <a:cubicBezTo>
                    <a:pt x="1134" y="659"/>
                    <a:pt x="1135" y="876"/>
                    <a:pt x="1031" y="1102"/>
                  </a:cubicBezTo>
                  <a:lnTo>
                    <a:pt x="1031" y="1102"/>
                  </a:lnTo>
                  <a:cubicBezTo>
                    <a:pt x="1005" y="1158"/>
                    <a:pt x="984" y="1217"/>
                    <a:pt x="954" y="1269"/>
                  </a:cubicBezTo>
                  <a:lnTo>
                    <a:pt x="954" y="1269"/>
                  </a:lnTo>
                  <a:cubicBezTo>
                    <a:pt x="897" y="1364"/>
                    <a:pt x="835" y="1457"/>
                    <a:pt x="775" y="1551"/>
                  </a:cubicBezTo>
                  <a:lnTo>
                    <a:pt x="775" y="1551"/>
                  </a:lnTo>
                  <a:cubicBezTo>
                    <a:pt x="769" y="1547"/>
                    <a:pt x="763" y="1544"/>
                    <a:pt x="757" y="1541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xmlns="" id="{00B2BC54-3B9C-AF43-AC8B-F3BB68CFB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481" y="3590281"/>
              <a:ext cx="374399" cy="312959"/>
            </a:xfrm>
            <a:custGeom>
              <a:avLst/>
              <a:gdLst>
                <a:gd name="T0" fmla="*/ 373963 w 859"/>
                <a:gd name="T1" fmla="*/ 185425 h 719"/>
                <a:gd name="T2" fmla="*/ 373963 w 859"/>
                <a:gd name="T3" fmla="*/ 185425 h 719"/>
                <a:gd name="T4" fmla="*/ 359580 w 859"/>
                <a:gd name="T5" fmla="*/ 169755 h 719"/>
                <a:gd name="T6" fmla="*/ 359580 w 859"/>
                <a:gd name="T7" fmla="*/ 169755 h 719"/>
                <a:gd name="T8" fmla="*/ 237541 w 859"/>
                <a:gd name="T9" fmla="*/ 104029 h 719"/>
                <a:gd name="T10" fmla="*/ 237541 w 859"/>
                <a:gd name="T11" fmla="*/ 104029 h 719"/>
                <a:gd name="T12" fmla="*/ 156036 w 859"/>
                <a:gd name="T13" fmla="*/ 152344 h 719"/>
                <a:gd name="T14" fmla="*/ 156036 w 859"/>
                <a:gd name="T15" fmla="*/ 152344 h 719"/>
                <a:gd name="T16" fmla="*/ 197878 w 859"/>
                <a:gd name="T17" fmla="*/ 247233 h 719"/>
                <a:gd name="T18" fmla="*/ 197878 w 859"/>
                <a:gd name="T19" fmla="*/ 247233 h 719"/>
                <a:gd name="T20" fmla="*/ 276768 w 859"/>
                <a:gd name="T21" fmla="*/ 264209 h 719"/>
                <a:gd name="T22" fmla="*/ 276768 w 859"/>
                <a:gd name="T23" fmla="*/ 264209 h 719"/>
                <a:gd name="T24" fmla="*/ 267179 w 859"/>
                <a:gd name="T25" fmla="*/ 248974 h 719"/>
                <a:gd name="T26" fmla="*/ 267179 w 859"/>
                <a:gd name="T27" fmla="*/ 248974 h 719"/>
                <a:gd name="T28" fmla="*/ 316866 w 859"/>
                <a:gd name="T29" fmla="*/ 254633 h 719"/>
                <a:gd name="T30" fmla="*/ 316866 w 859"/>
                <a:gd name="T31" fmla="*/ 254633 h 719"/>
                <a:gd name="T32" fmla="*/ 317302 w 859"/>
                <a:gd name="T33" fmla="*/ 258986 h 719"/>
                <a:gd name="T34" fmla="*/ 317302 w 859"/>
                <a:gd name="T35" fmla="*/ 258986 h 719"/>
                <a:gd name="T36" fmla="*/ 304662 w 859"/>
                <a:gd name="T37" fmla="*/ 264644 h 719"/>
                <a:gd name="T38" fmla="*/ 304662 w 859"/>
                <a:gd name="T39" fmla="*/ 264644 h 719"/>
                <a:gd name="T40" fmla="*/ 305534 w 859"/>
                <a:gd name="T41" fmla="*/ 267256 h 719"/>
                <a:gd name="T42" fmla="*/ 305534 w 859"/>
                <a:gd name="T43" fmla="*/ 267256 h 719"/>
                <a:gd name="T44" fmla="*/ 350863 w 859"/>
                <a:gd name="T45" fmla="*/ 265515 h 719"/>
                <a:gd name="T46" fmla="*/ 350863 w 859"/>
                <a:gd name="T47" fmla="*/ 265515 h 719"/>
                <a:gd name="T48" fmla="*/ 289407 w 859"/>
                <a:gd name="T49" fmla="*/ 295113 h 719"/>
                <a:gd name="T50" fmla="*/ 289407 w 859"/>
                <a:gd name="T51" fmla="*/ 295113 h 719"/>
                <a:gd name="T52" fmla="*/ 13947 w 859"/>
                <a:gd name="T53" fmla="*/ 121440 h 719"/>
                <a:gd name="T54" fmla="*/ 13947 w 859"/>
                <a:gd name="T55" fmla="*/ 121440 h 719"/>
                <a:gd name="T56" fmla="*/ 67557 w 859"/>
                <a:gd name="T57" fmla="*/ 22199 h 719"/>
                <a:gd name="T58" fmla="*/ 67557 w 859"/>
                <a:gd name="T59" fmla="*/ 22199 h 719"/>
                <a:gd name="T60" fmla="*/ 245822 w 859"/>
                <a:gd name="T61" fmla="*/ 38304 h 719"/>
                <a:gd name="T62" fmla="*/ 245822 w 859"/>
                <a:gd name="T63" fmla="*/ 38304 h 719"/>
                <a:gd name="T64" fmla="*/ 373963 w 859"/>
                <a:gd name="T65" fmla="*/ 185425 h 7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59" h="719">
                  <a:moveTo>
                    <a:pt x="858" y="426"/>
                  </a:moveTo>
                  <a:lnTo>
                    <a:pt x="858" y="426"/>
                  </a:lnTo>
                  <a:cubicBezTo>
                    <a:pt x="847" y="414"/>
                    <a:pt x="835" y="403"/>
                    <a:pt x="825" y="390"/>
                  </a:cubicBezTo>
                  <a:cubicBezTo>
                    <a:pt x="753" y="300"/>
                    <a:pt x="657" y="254"/>
                    <a:pt x="545" y="239"/>
                  </a:cubicBezTo>
                  <a:cubicBezTo>
                    <a:pt x="447" y="227"/>
                    <a:pt x="379" y="269"/>
                    <a:pt x="358" y="350"/>
                  </a:cubicBezTo>
                  <a:cubicBezTo>
                    <a:pt x="330" y="454"/>
                    <a:pt x="359" y="527"/>
                    <a:pt x="454" y="568"/>
                  </a:cubicBezTo>
                  <a:cubicBezTo>
                    <a:pt x="509" y="591"/>
                    <a:pt x="571" y="601"/>
                    <a:pt x="635" y="607"/>
                  </a:cubicBezTo>
                  <a:cubicBezTo>
                    <a:pt x="631" y="600"/>
                    <a:pt x="627" y="594"/>
                    <a:pt x="613" y="572"/>
                  </a:cubicBezTo>
                  <a:cubicBezTo>
                    <a:pt x="659" y="578"/>
                    <a:pt x="693" y="582"/>
                    <a:pt x="727" y="585"/>
                  </a:cubicBezTo>
                  <a:cubicBezTo>
                    <a:pt x="728" y="589"/>
                    <a:pt x="728" y="592"/>
                    <a:pt x="728" y="595"/>
                  </a:cubicBezTo>
                  <a:cubicBezTo>
                    <a:pt x="718" y="600"/>
                    <a:pt x="709" y="604"/>
                    <a:pt x="699" y="608"/>
                  </a:cubicBezTo>
                  <a:cubicBezTo>
                    <a:pt x="700" y="610"/>
                    <a:pt x="700" y="612"/>
                    <a:pt x="701" y="614"/>
                  </a:cubicBezTo>
                  <a:cubicBezTo>
                    <a:pt x="734" y="613"/>
                    <a:pt x="767" y="612"/>
                    <a:pt x="805" y="610"/>
                  </a:cubicBezTo>
                  <a:cubicBezTo>
                    <a:pt x="767" y="658"/>
                    <a:pt x="714" y="671"/>
                    <a:pt x="664" y="678"/>
                  </a:cubicBezTo>
                  <a:cubicBezTo>
                    <a:pt x="390" y="718"/>
                    <a:pt x="110" y="574"/>
                    <a:pt x="32" y="279"/>
                  </a:cubicBezTo>
                  <a:cubicBezTo>
                    <a:pt x="0" y="158"/>
                    <a:pt x="37" y="92"/>
                    <a:pt x="155" y="51"/>
                  </a:cubicBezTo>
                  <a:cubicBezTo>
                    <a:pt x="297" y="0"/>
                    <a:pt x="432" y="27"/>
                    <a:pt x="564" y="88"/>
                  </a:cubicBezTo>
                  <a:cubicBezTo>
                    <a:pt x="712" y="156"/>
                    <a:pt x="802" y="275"/>
                    <a:pt x="858" y="42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xmlns="" id="{381A5F8F-E0E1-8643-AF50-096D7860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338" y="3831207"/>
              <a:ext cx="677155" cy="1355620"/>
            </a:xfrm>
            <a:custGeom>
              <a:avLst/>
              <a:gdLst>
                <a:gd name="T0" fmla="*/ 1556 w 1557"/>
                <a:gd name="T1" fmla="*/ 1144 h 3115"/>
                <a:gd name="T2" fmla="*/ 1556 w 1557"/>
                <a:gd name="T3" fmla="*/ 1144 h 3115"/>
                <a:gd name="T4" fmla="*/ 1360 w 1557"/>
                <a:gd name="T5" fmla="*/ 1465 h 3115"/>
                <a:gd name="T6" fmla="*/ 1360 w 1557"/>
                <a:gd name="T7" fmla="*/ 1465 h 3115"/>
                <a:gd name="T8" fmla="*/ 1332 w 1557"/>
                <a:gd name="T9" fmla="*/ 1585 h 3115"/>
                <a:gd name="T10" fmla="*/ 1332 w 1557"/>
                <a:gd name="T11" fmla="*/ 1585 h 3115"/>
                <a:gd name="T12" fmla="*/ 1313 w 1557"/>
                <a:gd name="T13" fmla="*/ 2123 h 3115"/>
                <a:gd name="T14" fmla="*/ 1313 w 1557"/>
                <a:gd name="T15" fmla="*/ 2123 h 3115"/>
                <a:gd name="T16" fmla="*/ 941 w 1557"/>
                <a:gd name="T17" fmla="*/ 3050 h 3115"/>
                <a:gd name="T18" fmla="*/ 941 w 1557"/>
                <a:gd name="T19" fmla="*/ 3050 h 3115"/>
                <a:gd name="T20" fmla="*/ 883 w 1557"/>
                <a:gd name="T21" fmla="*/ 3114 h 3115"/>
                <a:gd name="T22" fmla="*/ 883 w 1557"/>
                <a:gd name="T23" fmla="*/ 3114 h 3115"/>
                <a:gd name="T24" fmla="*/ 991 w 1557"/>
                <a:gd name="T25" fmla="*/ 2914 h 3115"/>
                <a:gd name="T26" fmla="*/ 991 w 1557"/>
                <a:gd name="T27" fmla="*/ 2914 h 3115"/>
                <a:gd name="T28" fmla="*/ 1248 w 1557"/>
                <a:gd name="T29" fmla="*/ 2201 h 3115"/>
                <a:gd name="T30" fmla="*/ 1248 w 1557"/>
                <a:gd name="T31" fmla="*/ 2201 h 3115"/>
                <a:gd name="T32" fmla="*/ 1253 w 1557"/>
                <a:gd name="T33" fmla="*/ 1508 h 3115"/>
                <a:gd name="T34" fmla="*/ 1253 w 1557"/>
                <a:gd name="T35" fmla="*/ 1508 h 3115"/>
                <a:gd name="T36" fmla="*/ 1076 w 1557"/>
                <a:gd name="T37" fmla="*/ 1043 h 3115"/>
                <a:gd name="T38" fmla="*/ 1076 w 1557"/>
                <a:gd name="T39" fmla="*/ 1043 h 3115"/>
                <a:gd name="T40" fmla="*/ 790 w 1557"/>
                <a:gd name="T41" fmla="*/ 813 h 3115"/>
                <a:gd name="T42" fmla="*/ 790 w 1557"/>
                <a:gd name="T43" fmla="*/ 813 h 3115"/>
                <a:gd name="T44" fmla="*/ 677 w 1557"/>
                <a:gd name="T45" fmla="*/ 761 h 3115"/>
                <a:gd name="T46" fmla="*/ 677 w 1557"/>
                <a:gd name="T47" fmla="*/ 761 h 3115"/>
                <a:gd name="T48" fmla="*/ 685 w 1557"/>
                <a:gd name="T49" fmla="*/ 741 h 3115"/>
                <a:gd name="T50" fmla="*/ 685 w 1557"/>
                <a:gd name="T51" fmla="*/ 741 h 3115"/>
                <a:gd name="T52" fmla="*/ 961 w 1557"/>
                <a:gd name="T53" fmla="*/ 844 h 3115"/>
                <a:gd name="T54" fmla="*/ 961 w 1557"/>
                <a:gd name="T55" fmla="*/ 844 h 3115"/>
                <a:gd name="T56" fmla="*/ 0 w 1557"/>
                <a:gd name="T57" fmla="*/ 18 h 3115"/>
                <a:gd name="T58" fmla="*/ 0 w 1557"/>
                <a:gd name="T59" fmla="*/ 18 h 3115"/>
                <a:gd name="T60" fmla="*/ 11 w 1557"/>
                <a:gd name="T61" fmla="*/ 0 h 3115"/>
                <a:gd name="T62" fmla="*/ 11 w 1557"/>
                <a:gd name="T63" fmla="*/ 0 h 3115"/>
                <a:gd name="T64" fmla="*/ 175 w 1557"/>
                <a:gd name="T65" fmla="*/ 61 h 3115"/>
                <a:gd name="T66" fmla="*/ 175 w 1557"/>
                <a:gd name="T67" fmla="*/ 61 h 3115"/>
                <a:gd name="T68" fmla="*/ 341 w 1557"/>
                <a:gd name="T69" fmla="*/ 140 h 3115"/>
                <a:gd name="T70" fmla="*/ 341 w 1557"/>
                <a:gd name="T71" fmla="*/ 140 h 3115"/>
                <a:gd name="T72" fmla="*/ 492 w 1557"/>
                <a:gd name="T73" fmla="*/ 235 h 3115"/>
                <a:gd name="T74" fmla="*/ 492 w 1557"/>
                <a:gd name="T75" fmla="*/ 235 h 3115"/>
                <a:gd name="T76" fmla="*/ 642 w 1557"/>
                <a:gd name="T77" fmla="*/ 347 h 3115"/>
                <a:gd name="T78" fmla="*/ 642 w 1557"/>
                <a:gd name="T79" fmla="*/ 347 h 3115"/>
                <a:gd name="T80" fmla="*/ 683 w 1557"/>
                <a:gd name="T81" fmla="*/ 119 h 3115"/>
                <a:gd name="T82" fmla="*/ 683 w 1557"/>
                <a:gd name="T83" fmla="*/ 119 h 3115"/>
                <a:gd name="T84" fmla="*/ 699 w 1557"/>
                <a:gd name="T85" fmla="*/ 120 h 3115"/>
                <a:gd name="T86" fmla="*/ 699 w 1557"/>
                <a:gd name="T87" fmla="*/ 120 h 3115"/>
                <a:gd name="T88" fmla="*/ 697 w 1557"/>
                <a:gd name="T89" fmla="*/ 290 h 3115"/>
                <a:gd name="T90" fmla="*/ 697 w 1557"/>
                <a:gd name="T91" fmla="*/ 290 h 3115"/>
                <a:gd name="T92" fmla="*/ 759 w 1557"/>
                <a:gd name="T93" fmla="*/ 475 h 3115"/>
                <a:gd name="T94" fmla="*/ 759 w 1557"/>
                <a:gd name="T95" fmla="*/ 475 h 3115"/>
                <a:gd name="T96" fmla="*/ 1110 w 1557"/>
                <a:gd name="T97" fmla="*/ 962 h 3115"/>
                <a:gd name="T98" fmla="*/ 1110 w 1557"/>
                <a:gd name="T99" fmla="*/ 962 h 3115"/>
                <a:gd name="T100" fmla="*/ 1301 w 1557"/>
                <a:gd name="T101" fmla="*/ 1434 h 3115"/>
                <a:gd name="T102" fmla="*/ 1301 w 1557"/>
                <a:gd name="T103" fmla="*/ 1434 h 3115"/>
                <a:gd name="T104" fmla="*/ 1314 w 1557"/>
                <a:gd name="T105" fmla="*/ 1465 h 3115"/>
                <a:gd name="T106" fmla="*/ 1314 w 1557"/>
                <a:gd name="T107" fmla="*/ 1465 h 3115"/>
                <a:gd name="T108" fmla="*/ 1547 w 1557"/>
                <a:gd name="T109" fmla="*/ 1138 h 3115"/>
                <a:gd name="T110" fmla="*/ 1547 w 1557"/>
                <a:gd name="T111" fmla="*/ 1138 h 3115"/>
                <a:gd name="T112" fmla="*/ 1556 w 1557"/>
                <a:gd name="T113" fmla="*/ 1144 h 3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7" h="3115">
                  <a:moveTo>
                    <a:pt x="1556" y="1144"/>
                  </a:moveTo>
                  <a:lnTo>
                    <a:pt x="1556" y="1144"/>
                  </a:lnTo>
                  <a:cubicBezTo>
                    <a:pt x="1490" y="1251"/>
                    <a:pt x="1422" y="1356"/>
                    <a:pt x="1360" y="1465"/>
                  </a:cubicBezTo>
                  <a:lnTo>
                    <a:pt x="1360" y="1465"/>
                  </a:lnTo>
                  <a:cubicBezTo>
                    <a:pt x="1341" y="1500"/>
                    <a:pt x="1327" y="1547"/>
                    <a:pt x="1332" y="1585"/>
                  </a:cubicBezTo>
                  <a:lnTo>
                    <a:pt x="1332" y="1585"/>
                  </a:lnTo>
                  <a:cubicBezTo>
                    <a:pt x="1360" y="1767"/>
                    <a:pt x="1342" y="1945"/>
                    <a:pt x="1313" y="2123"/>
                  </a:cubicBezTo>
                  <a:lnTo>
                    <a:pt x="1313" y="2123"/>
                  </a:lnTo>
                  <a:cubicBezTo>
                    <a:pt x="1257" y="2459"/>
                    <a:pt x="1122" y="2764"/>
                    <a:pt x="941" y="3050"/>
                  </a:cubicBezTo>
                  <a:lnTo>
                    <a:pt x="941" y="3050"/>
                  </a:lnTo>
                  <a:cubicBezTo>
                    <a:pt x="926" y="3074"/>
                    <a:pt x="908" y="3096"/>
                    <a:pt x="883" y="3114"/>
                  </a:cubicBezTo>
                  <a:lnTo>
                    <a:pt x="883" y="3114"/>
                  </a:lnTo>
                  <a:cubicBezTo>
                    <a:pt x="920" y="3047"/>
                    <a:pt x="957" y="2982"/>
                    <a:pt x="991" y="2914"/>
                  </a:cubicBezTo>
                  <a:lnTo>
                    <a:pt x="991" y="2914"/>
                  </a:lnTo>
                  <a:cubicBezTo>
                    <a:pt x="1105" y="2687"/>
                    <a:pt x="1194" y="2451"/>
                    <a:pt x="1248" y="2201"/>
                  </a:cubicBezTo>
                  <a:lnTo>
                    <a:pt x="1248" y="2201"/>
                  </a:lnTo>
                  <a:cubicBezTo>
                    <a:pt x="1298" y="1969"/>
                    <a:pt x="1299" y="1738"/>
                    <a:pt x="1253" y="1508"/>
                  </a:cubicBezTo>
                  <a:lnTo>
                    <a:pt x="1253" y="1508"/>
                  </a:lnTo>
                  <a:cubicBezTo>
                    <a:pt x="1220" y="1344"/>
                    <a:pt x="1164" y="1185"/>
                    <a:pt x="1076" y="1043"/>
                  </a:cubicBezTo>
                  <a:lnTo>
                    <a:pt x="1076" y="1043"/>
                  </a:lnTo>
                  <a:cubicBezTo>
                    <a:pt x="1010" y="935"/>
                    <a:pt x="910" y="860"/>
                    <a:pt x="790" y="813"/>
                  </a:cubicBezTo>
                  <a:lnTo>
                    <a:pt x="790" y="813"/>
                  </a:lnTo>
                  <a:cubicBezTo>
                    <a:pt x="752" y="798"/>
                    <a:pt x="715" y="778"/>
                    <a:pt x="677" y="761"/>
                  </a:cubicBezTo>
                  <a:lnTo>
                    <a:pt x="677" y="761"/>
                  </a:lnTo>
                  <a:cubicBezTo>
                    <a:pt x="680" y="754"/>
                    <a:pt x="682" y="748"/>
                    <a:pt x="685" y="741"/>
                  </a:cubicBezTo>
                  <a:lnTo>
                    <a:pt x="685" y="741"/>
                  </a:lnTo>
                  <a:cubicBezTo>
                    <a:pt x="774" y="774"/>
                    <a:pt x="863" y="806"/>
                    <a:pt x="961" y="844"/>
                  </a:cubicBezTo>
                  <a:lnTo>
                    <a:pt x="961" y="844"/>
                  </a:lnTo>
                  <a:cubicBezTo>
                    <a:pt x="703" y="489"/>
                    <a:pt x="420" y="175"/>
                    <a:pt x="0" y="18"/>
                  </a:cubicBezTo>
                  <a:lnTo>
                    <a:pt x="0" y="18"/>
                  </a:lnTo>
                  <a:cubicBezTo>
                    <a:pt x="3" y="13"/>
                    <a:pt x="7" y="6"/>
                    <a:pt x="11" y="0"/>
                  </a:cubicBezTo>
                  <a:lnTo>
                    <a:pt x="11" y="0"/>
                  </a:lnTo>
                  <a:cubicBezTo>
                    <a:pt x="66" y="20"/>
                    <a:pt x="122" y="38"/>
                    <a:pt x="175" y="61"/>
                  </a:cubicBezTo>
                  <a:lnTo>
                    <a:pt x="175" y="61"/>
                  </a:lnTo>
                  <a:cubicBezTo>
                    <a:pt x="232" y="85"/>
                    <a:pt x="288" y="111"/>
                    <a:pt x="341" y="140"/>
                  </a:cubicBezTo>
                  <a:lnTo>
                    <a:pt x="341" y="140"/>
                  </a:lnTo>
                  <a:cubicBezTo>
                    <a:pt x="393" y="169"/>
                    <a:pt x="443" y="202"/>
                    <a:pt x="492" y="235"/>
                  </a:cubicBezTo>
                  <a:lnTo>
                    <a:pt x="492" y="235"/>
                  </a:lnTo>
                  <a:cubicBezTo>
                    <a:pt x="542" y="270"/>
                    <a:pt x="589" y="308"/>
                    <a:pt x="642" y="347"/>
                  </a:cubicBezTo>
                  <a:lnTo>
                    <a:pt x="642" y="347"/>
                  </a:lnTo>
                  <a:cubicBezTo>
                    <a:pt x="656" y="269"/>
                    <a:pt x="669" y="195"/>
                    <a:pt x="683" y="119"/>
                  </a:cubicBezTo>
                  <a:lnTo>
                    <a:pt x="683" y="119"/>
                  </a:lnTo>
                  <a:cubicBezTo>
                    <a:pt x="688" y="119"/>
                    <a:pt x="693" y="120"/>
                    <a:pt x="699" y="120"/>
                  </a:cubicBezTo>
                  <a:lnTo>
                    <a:pt x="699" y="120"/>
                  </a:lnTo>
                  <a:cubicBezTo>
                    <a:pt x="699" y="177"/>
                    <a:pt x="706" y="235"/>
                    <a:pt x="697" y="290"/>
                  </a:cubicBezTo>
                  <a:lnTo>
                    <a:pt x="697" y="290"/>
                  </a:lnTo>
                  <a:cubicBezTo>
                    <a:pt x="685" y="366"/>
                    <a:pt x="703" y="417"/>
                    <a:pt x="759" y="475"/>
                  </a:cubicBezTo>
                  <a:lnTo>
                    <a:pt x="759" y="475"/>
                  </a:lnTo>
                  <a:cubicBezTo>
                    <a:pt x="897" y="620"/>
                    <a:pt x="1012" y="786"/>
                    <a:pt x="1110" y="962"/>
                  </a:cubicBezTo>
                  <a:lnTo>
                    <a:pt x="1110" y="962"/>
                  </a:lnTo>
                  <a:cubicBezTo>
                    <a:pt x="1193" y="1112"/>
                    <a:pt x="1254" y="1270"/>
                    <a:pt x="1301" y="1434"/>
                  </a:cubicBezTo>
                  <a:lnTo>
                    <a:pt x="1301" y="1434"/>
                  </a:lnTo>
                  <a:cubicBezTo>
                    <a:pt x="1303" y="1440"/>
                    <a:pt x="1306" y="1445"/>
                    <a:pt x="1314" y="1465"/>
                  </a:cubicBezTo>
                  <a:lnTo>
                    <a:pt x="1314" y="1465"/>
                  </a:lnTo>
                  <a:cubicBezTo>
                    <a:pt x="1396" y="1351"/>
                    <a:pt x="1471" y="1245"/>
                    <a:pt x="1547" y="1138"/>
                  </a:cubicBezTo>
                  <a:lnTo>
                    <a:pt x="1547" y="1138"/>
                  </a:lnTo>
                  <a:cubicBezTo>
                    <a:pt x="1550" y="1140"/>
                    <a:pt x="1553" y="1142"/>
                    <a:pt x="1556" y="114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xmlns="" id="{8F38804C-9DDE-B440-9E58-9EE8CAF8A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601" y="4479241"/>
              <a:ext cx="581761" cy="199680"/>
            </a:xfrm>
            <a:custGeom>
              <a:avLst/>
              <a:gdLst>
                <a:gd name="T0" fmla="*/ 0 w 1338"/>
                <a:gd name="T1" fmla="*/ 193126 h 457"/>
                <a:gd name="T2" fmla="*/ 0 w 1338"/>
                <a:gd name="T3" fmla="*/ 193126 h 457"/>
                <a:gd name="T4" fmla="*/ 198703 w 1338"/>
                <a:gd name="T5" fmla="*/ 57676 h 457"/>
                <a:gd name="T6" fmla="*/ 198703 w 1338"/>
                <a:gd name="T7" fmla="*/ 57676 h 457"/>
                <a:gd name="T8" fmla="*/ 469583 w 1338"/>
                <a:gd name="T9" fmla="*/ 12234 h 457"/>
                <a:gd name="T10" fmla="*/ 469583 w 1338"/>
                <a:gd name="T11" fmla="*/ 12234 h 457"/>
                <a:gd name="T12" fmla="*/ 563499 w 1338"/>
                <a:gd name="T13" fmla="*/ 57676 h 457"/>
                <a:gd name="T14" fmla="*/ 563499 w 1338"/>
                <a:gd name="T15" fmla="*/ 57676 h 457"/>
                <a:gd name="T16" fmla="*/ 577413 w 1338"/>
                <a:gd name="T17" fmla="*/ 95689 h 457"/>
                <a:gd name="T18" fmla="*/ 577413 w 1338"/>
                <a:gd name="T19" fmla="*/ 95689 h 457"/>
                <a:gd name="T20" fmla="*/ 542194 w 1338"/>
                <a:gd name="T21" fmla="*/ 123653 h 457"/>
                <a:gd name="T22" fmla="*/ 542194 w 1338"/>
                <a:gd name="T23" fmla="*/ 123653 h 457"/>
                <a:gd name="T24" fmla="*/ 495236 w 1338"/>
                <a:gd name="T25" fmla="*/ 116225 h 457"/>
                <a:gd name="T26" fmla="*/ 495236 w 1338"/>
                <a:gd name="T27" fmla="*/ 116225 h 457"/>
                <a:gd name="T28" fmla="*/ 90003 w 1338"/>
                <a:gd name="T29" fmla="*/ 144626 h 457"/>
                <a:gd name="T30" fmla="*/ 90003 w 1338"/>
                <a:gd name="T31" fmla="*/ 144626 h 457"/>
                <a:gd name="T32" fmla="*/ 3913 w 1338"/>
                <a:gd name="T33" fmla="*/ 199243 h 457"/>
                <a:gd name="T34" fmla="*/ 3913 w 1338"/>
                <a:gd name="T35" fmla="*/ 199243 h 457"/>
                <a:gd name="T36" fmla="*/ 0 w 1338"/>
                <a:gd name="T37" fmla="*/ 193126 h 4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38" h="457">
                  <a:moveTo>
                    <a:pt x="0" y="442"/>
                  </a:moveTo>
                  <a:lnTo>
                    <a:pt x="0" y="442"/>
                  </a:lnTo>
                  <a:cubicBezTo>
                    <a:pt x="139" y="321"/>
                    <a:pt x="293" y="220"/>
                    <a:pt x="457" y="132"/>
                  </a:cubicBezTo>
                  <a:cubicBezTo>
                    <a:pt x="654" y="26"/>
                    <a:pt x="862" y="0"/>
                    <a:pt x="1080" y="28"/>
                  </a:cubicBezTo>
                  <a:cubicBezTo>
                    <a:pt x="1162" y="38"/>
                    <a:pt x="1239" y="69"/>
                    <a:pt x="1296" y="132"/>
                  </a:cubicBezTo>
                  <a:cubicBezTo>
                    <a:pt x="1316" y="154"/>
                    <a:pt x="1337" y="197"/>
                    <a:pt x="1328" y="219"/>
                  </a:cubicBezTo>
                  <a:cubicBezTo>
                    <a:pt x="1316" y="247"/>
                    <a:pt x="1279" y="276"/>
                    <a:pt x="1247" y="283"/>
                  </a:cubicBezTo>
                  <a:cubicBezTo>
                    <a:pt x="1214" y="290"/>
                    <a:pt x="1172" y="279"/>
                    <a:pt x="1139" y="266"/>
                  </a:cubicBezTo>
                  <a:cubicBezTo>
                    <a:pt x="817" y="134"/>
                    <a:pt x="507" y="165"/>
                    <a:pt x="207" y="331"/>
                  </a:cubicBezTo>
                  <a:cubicBezTo>
                    <a:pt x="139" y="368"/>
                    <a:pt x="75" y="414"/>
                    <a:pt x="9" y="456"/>
                  </a:cubicBezTo>
                  <a:cubicBezTo>
                    <a:pt x="6" y="452"/>
                    <a:pt x="3" y="447"/>
                    <a:pt x="0" y="442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xmlns="" id="{B00C1DBD-0F2F-8B46-B1D1-58B4AD74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895" y="4384971"/>
              <a:ext cx="424396" cy="332285"/>
            </a:xfrm>
            <a:custGeom>
              <a:avLst/>
              <a:gdLst>
                <a:gd name="T0" fmla="*/ 0 w 974"/>
                <a:gd name="T1" fmla="*/ 762 h 763"/>
                <a:gd name="T2" fmla="*/ 0 w 974"/>
                <a:gd name="T3" fmla="*/ 762 h 763"/>
                <a:gd name="T4" fmla="*/ 189 w 974"/>
                <a:gd name="T5" fmla="*/ 481 h 763"/>
                <a:gd name="T6" fmla="*/ 189 w 974"/>
                <a:gd name="T7" fmla="*/ 481 h 763"/>
                <a:gd name="T8" fmla="*/ 679 w 974"/>
                <a:gd name="T9" fmla="*/ 68 h 763"/>
                <a:gd name="T10" fmla="*/ 679 w 974"/>
                <a:gd name="T11" fmla="*/ 68 h 763"/>
                <a:gd name="T12" fmla="*/ 782 w 974"/>
                <a:gd name="T13" fmla="*/ 14 h 763"/>
                <a:gd name="T14" fmla="*/ 782 w 974"/>
                <a:gd name="T15" fmla="*/ 14 h 763"/>
                <a:gd name="T16" fmla="*/ 856 w 974"/>
                <a:gd name="T17" fmla="*/ 1 h 763"/>
                <a:gd name="T18" fmla="*/ 856 w 974"/>
                <a:gd name="T19" fmla="*/ 1 h 763"/>
                <a:gd name="T20" fmla="*/ 957 w 974"/>
                <a:gd name="T21" fmla="*/ 65 h 763"/>
                <a:gd name="T22" fmla="*/ 957 w 974"/>
                <a:gd name="T23" fmla="*/ 65 h 763"/>
                <a:gd name="T24" fmla="*/ 909 w 974"/>
                <a:gd name="T25" fmla="*/ 161 h 763"/>
                <a:gd name="T26" fmla="*/ 909 w 974"/>
                <a:gd name="T27" fmla="*/ 161 h 763"/>
                <a:gd name="T28" fmla="*/ 656 w 974"/>
                <a:gd name="T29" fmla="*/ 277 h 763"/>
                <a:gd name="T30" fmla="*/ 656 w 974"/>
                <a:gd name="T31" fmla="*/ 277 h 763"/>
                <a:gd name="T32" fmla="*/ 0 w 974"/>
                <a:gd name="T33" fmla="*/ 76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4" h="763">
                  <a:moveTo>
                    <a:pt x="0" y="762"/>
                  </a:moveTo>
                  <a:lnTo>
                    <a:pt x="0" y="762"/>
                  </a:lnTo>
                  <a:cubicBezTo>
                    <a:pt x="42" y="655"/>
                    <a:pt x="110" y="563"/>
                    <a:pt x="189" y="481"/>
                  </a:cubicBezTo>
                  <a:lnTo>
                    <a:pt x="189" y="481"/>
                  </a:lnTo>
                  <a:cubicBezTo>
                    <a:pt x="337" y="325"/>
                    <a:pt x="495" y="182"/>
                    <a:pt x="679" y="68"/>
                  </a:cubicBezTo>
                  <a:lnTo>
                    <a:pt x="679" y="68"/>
                  </a:lnTo>
                  <a:cubicBezTo>
                    <a:pt x="712" y="48"/>
                    <a:pt x="747" y="29"/>
                    <a:pt x="782" y="14"/>
                  </a:cubicBezTo>
                  <a:lnTo>
                    <a:pt x="782" y="14"/>
                  </a:lnTo>
                  <a:cubicBezTo>
                    <a:pt x="805" y="5"/>
                    <a:pt x="832" y="0"/>
                    <a:pt x="856" y="1"/>
                  </a:cubicBezTo>
                  <a:lnTo>
                    <a:pt x="856" y="1"/>
                  </a:lnTo>
                  <a:cubicBezTo>
                    <a:pt x="901" y="2"/>
                    <a:pt x="942" y="19"/>
                    <a:pt x="957" y="65"/>
                  </a:cubicBezTo>
                  <a:lnTo>
                    <a:pt x="957" y="65"/>
                  </a:lnTo>
                  <a:cubicBezTo>
                    <a:pt x="973" y="110"/>
                    <a:pt x="943" y="143"/>
                    <a:pt x="909" y="161"/>
                  </a:cubicBezTo>
                  <a:lnTo>
                    <a:pt x="909" y="161"/>
                  </a:lnTo>
                  <a:cubicBezTo>
                    <a:pt x="826" y="203"/>
                    <a:pt x="740" y="239"/>
                    <a:pt x="656" y="277"/>
                  </a:cubicBezTo>
                  <a:lnTo>
                    <a:pt x="656" y="277"/>
                  </a:lnTo>
                  <a:cubicBezTo>
                    <a:pt x="401" y="390"/>
                    <a:pt x="171" y="535"/>
                    <a:pt x="0" y="762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xmlns="" id="{51B9A945-2074-3E4D-823E-43555B544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241" y="3548041"/>
              <a:ext cx="176640" cy="228479"/>
            </a:xfrm>
            <a:custGeom>
              <a:avLst/>
              <a:gdLst>
                <a:gd name="T0" fmla="*/ 123866 w 405"/>
                <a:gd name="T1" fmla="*/ 228042 h 523"/>
                <a:gd name="T2" fmla="*/ 123866 w 405"/>
                <a:gd name="T3" fmla="*/ 228042 h 523"/>
                <a:gd name="T4" fmla="*/ 124738 w 405"/>
                <a:gd name="T5" fmla="*/ 146349 h 523"/>
                <a:gd name="T6" fmla="*/ 124738 w 405"/>
                <a:gd name="T7" fmla="*/ 146349 h 523"/>
                <a:gd name="T8" fmla="*/ 122121 w 405"/>
                <a:gd name="T9" fmla="*/ 124506 h 523"/>
                <a:gd name="T10" fmla="*/ 122121 w 405"/>
                <a:gd name="T11" fmla="*/ 124506 h 523"/>
                <a:gd name="T12" fmla="*/ 88974 w 405"/>
                <a:gd name="T13" fmla="*/ 79509 h 523"/>
                <a:gd name="T14" fmla="*/ 88974 w 405"/>
                <a:gd name="T15" fmla="*/ 79509 h 523"/>
                <a:gd name="T16" fmla="*/ 57135 w 405"/>
                <a:gd name="T17" fmla="*/ 110963 h 523"/>
                <a:gd name="T18" fmla="*/ 57135 w 405"/>
                <a:gd name="T19" fmla="*/ 110963 h 523"/>
                <a:gd name="T20" fmla="*/ 47104 w 405"/>
                <a:gd name="T21" fmla="*/ 209257 h 523"/>
                <a:gd name="T22" fmla="*/ 47104 w 405"/>
                <a:gd name="T23" fmla="*/ 209257 h 523"/>
                <a:gd name="T24" fmla="*/ 10468 w 405"/>
                <a:gd name="T25" fmla="*/ 68151 h 523"/>
                <a:gd name="T26" fmla="*/ 10468 w 405"/>
                <a:gd name="T27" fmla="*/ 68151 h 523"/>
                <a:gd name="T28" fmla="*/ 85485 w 405"/>
                <a:gd name="T29" fmla="*/ 874 h 523"/>
                <a:gd name="T30" fmla="*/ 85485 w 405"/>
                <a:gd name="T31" fmla="*/ 874 h 523"/>
                <a:gd name="T32" fmla="*/ 158322 w 405"/>
                <a:gd name="T33" fmla="*/ 62034 h 523"/>
                <a:gd name="T34" fmla="*/ 158322 w 405"/>
                <a:gd name="T35" fmla="*/ 62034 h 523"/>
                <a:gd name="T36" fmla="*/ 123866 w 405"/>
                <a:gd name="T37" fmla="*/ 228042 h 5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5" h="523">
                  <a:moveTo>
                    <a:pt x="284" y="522"/>
                  </a:moveTo>
                  <a:lnTo>
                    <a:pt x="284" y="522"/>
                  </a:lnTo>
                  <a:cubicBezTo>
                    <a:pt x="285" y="456"/>
                    <a:pt x="286" y="396"/>
                    <a:pt x="286" y="335"/>
                  </a:cubicBezTo>
                  <a:cubicBezTo>
                    <a:pt x="286" y="318"/>
                    <a:pt x="288" y="298"/>
                    <a:pt x="280" y="285"/>
                  </a:cubicBezTo>
                  <a:cubicBezTo>
                    <a:pt x="257" y="249"/>
                    <a:pt x="230" y="216"/>
                    <a:pt x="204" y="182"/>
                  </a:cubicBezTo>
                  <a:cubicBezTo>
                    <a:pt x="179" y="206"/>
                    <a:pt x="149" y="226"/>
                    <a:pt x="131" y="254"/>
                  </a:cubicBezTo>
                  <a:cubicBezTo>
                    <a:pt x="85" y="324"/>
                    <a:pt x="88" y="401"/>
                    <a:pt x="108" y="479"/>
                  </a:cubicBezTo>
                  <a:cubicBezTo>
                    <a:pt x="47" y="379"/>
                    <a:pt x="0" y="277"/>
                    <a:pt x="24" y="156"/>
                  </a:cubicBezTo>
                  <a:cubicBezTo>
                    <a:pt x="41" y="65"/>
                    <a:pt x="111" y="4"/>
                    <a:pt x="196" y="2"/>
                  </a:cubicBezTo>
                  <a:cubicBezTo>
                    <a:pt x="272" y="0"/>
                    <a:pt x="337" y="55"/>
                    <a:pt x="363" y="142"/>
                  </a:cubicBezTo>
                  <a:cubicBezTo>
                    <a:pt x="404" y="282"/>
                    <a:pt x="363" y="405"/>
                    <a:pt x="284" y="522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xmlns="" id="{074545CB-088D-6844-A4E6-DED26240B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517" y="4190681"/>
              <a:ext cx="132357" cy="280179"/>
            </a:xfrm>
            <a:custGeom>
              <a:avLst/>
              <a:gdLst>
                <a:gd name="T0" fmla="*/ 236 w 303"/>
                <a:gd name="T1" fmla="*/ 0 h 643"/>
                <a:gd name="T2" fmla="*/ 236 w 303"/>
                <a:gd name="T3" fmla="*/ 0 h 643"/>
                <a:gd name="T4" fmla="*/ 278 w 303"/>
                <a:gd name="T5" fmla="*/ 332 h 643"/>
                <a:gd name="T6" fmla="*/ 278 w 303"/>
                <a:gd name="T7" fmla="*/ 332 h 643"/>
                <a:gd name="T8" fmla="*/ 117 w 303"/>
                <a:gd name="T9" fmla="*/ 616 h 643"/>
                <a:gd name="T10" fmla="*/ 117 w 303"/>
                <a:gd name="T11" fmla="*/ 616 h 643"/>
                <a:gd name="T12" fmla="*/ 39 w 303"/>
                <a:gd name="T13" fmla="*/ 631 h 643"/>
                <a:gd name="T14" fmla="*/ 39 w 303"/>
                <a:gd name="T15" fmla="*/ 631 h 643"/>
                <a:gd name="T16" fmla="*/ 5 w 303"/>
                <a:gd name="T17" fmla="*/ 549 h 643"/>
                <a:gd name="T18" fmla="*/ 5 w 303"/>
                <a:gd name="T19" fmla="*/ 549 h 643"/>
                <a:gd name="T20" fmla="*/ 64 w 303"/>
                <a:gd name="T21" fmla="*/ 383 h 643"/>
                <a:gd name="T22" fmla="*/ 64 w 303"/>
                <a:gd name="T23" fmla="*/ 383 h 643"/>
                <a:gd name="T24" fmla="*/ 236 w 303"/>
                <a:gd name="T25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643">
                  <a:moveTo>
                    <a:pt x="236" y="0"/>
                  </a:moveTo>
                  <a:lnTo>
                    <a:pt x="236" y="0"/>
                  </a:lnTo>
                  <a:cubicBezTo>
                    <a:pt x="264" y="111"/>
                    <a:pt x="302" y="218"/>
                    <a:pt x="278" y="332"/>
                  </a:cubicBezTo>
                  <a:lnTo>
                    <a:pt x="278" y="332"/>
                  </a:lnTo>
                  <a:cubicBezTo>
                    <a:pt x="256" y="444"/>
                    <a:pt x="218" y="550"/>
                    <a:pt x="117" y="616"/>
                  </a:cubicBezTo>
                  <a:lnTo>
                    <a:pt x="117" y="616"/>
                  </a:lnTo>
                  <a:cubicBezTo>
                    <a:pt x="95" y="630"/>
                    <a:pt x="53" y="642"/>
                    <a:pt x="39" y="631"/>
                  </a:cubicBezTo>
                  <a:lnTo>
                    <a:pt x="39" y="631"/>
                  </a:lnTo>
                  <a:cubicBezTo>
                    <a:pt x="18" y="614"/>
                    <a:pt x="0" y="574"/>
                    <a:pt x="5" y="549"/>
                  </a:cubicBezTo>
                  <a:lnTo>
                    <a:pt x="5" y="549"/>
                  </a:lnTo>
                  <a:cubicBezTo>
                    <a:pt x="16" y="492"/>
                    <a:pt x="34" y="433"/>
                    <a:pt x="64" y="383"/>
                  </a:cubicBezTo>
                  <a:lnTo>
                    <a:pt x="64" y="383"/>
                  </a:lnTo>
                  <a:cubicBezTo>
                    <a:pt x="138" y="263"/>
                    <a:pt x="223" y="149"/>
                    <a:pt x="236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xmlns="" id="{06A1E2FD-8F93-D446-B244-5285ED60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855" y="3846377"/>
              <a:ext cx="345836" cy="104213"/>
            </a:xfrm>
            <a:custGeom>
              <a:avLst/>
              <a:gdLst>
                <a:gd name="T0" fmla="*/ 792 w 793"/>
                <a:gd name="T1" fmla="*/ 70 h 236"/>
                <a:gd name="T2" fmla="*/ 792 w 793"/>
                <a:gd name="T3" fmla="*/ 70 h 236"/>
                <a:gd name="T4" fmla="*/ 345 w 793"/>
                <a:gd name="T5" fmla="*/ 232 h 236"/>
                <a:gd name="T6" fmla="*/ 345 w 793"/>
                <a:gd name="T7" fmla="*/ 232 h 236"/>
                <a:gd name="T8" fmla="*/ 79 w 793"/>
                <a:gd name="T9" fmla="*/ 164 h 236"/>
                <a:gd name="T10" fmla="*/ 79 w 793"/>
                <a:gd name="T11" fmla="*/ 164 h 236"/>
                <a:gd name="T12" fmla="*/ 37 w 793"/>
                <a:gd name="T13" fmla="*/ 128 h 236"/>
                <a:gd name="T14" fmla="*/ 37 w 793"/>
                <a:gd name="T15" fmla="*/ 128 h 236"/>
                <a:gd name="T16" fmla="*/ 24 w 793"/>
                <a:gd name="T17" fmla="*/ 35 h 236"/>
                <a:gd name="T18" fmla="*/ 24 w 793"/>
                <a:gd name="T19" fmla="*/ 35 h 236"/>
                <a:gd name="T20" fmla="*/ 116 w 793"/>
                <a:gd name="T21" fmla="*/ 15 h 236"/>
                <a:gd name="T22" fmla="*/ 116 w 793"/>
                <a:gd name="T23" fmla="*/ 15 h 236"/>
                <a:gd name="T24" fmla="*/ 264 w 793"/>
                <a:gd name="T25" fmla="*/ 68 h 236"/>
                <a:gd name="T26" fmla="*/ 264 w 793"/>
                <a:gd name="T27" fmla="*/ 68 h 236"/>
                <a:gd name="T28" fmla="*/ 792 w 793"/>
                <a:gd name="T29" fmla="*/ 7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3" h="236">
                  <a:moveTo>
                    <a:pt x="792" y="70"/>
                  </a:moveTo>
                  <a:lnTo>
                    <a:pt x="792" y="70"/>
                  </a:lnTo>
                  <a:cubicBezTo>
                    <a:pt x="659" y="203"/>
                    <a:pt x="505" y="228"/>
                    <a:pt x="345" y="232"/>
                  </a:cubicBezTo>
                  <a:lnTo>
                    <a:pt x="345" y="232"/>
                  </a:lnTo>
                  <a:cubicBezTo>
                    <a:pt x="251" y="235"/>
                    <a:pt x="159" y="221"/>
                    <a:pt x="79" y="164"/>
                  </a:cubicBezTo>
                  <a:lnTo>
                    <a:pt x="79" y="164"/>
                  </a:lnTo>
                  <a:cubicBezTo>
                    <a:pt x="63" y="154"/>
                    <a:pt x="49" y="142"/>
                    <a:pt x="37" y="128"/>
                  </a:cubicBezTo>
                  <a:lnTo>
                    <a:pt x="37" y="128"/>
                  </a:lnTo>
                  <a:cubicBezTo>
                    <a:pt x="15" y="100"/>
                    <a:pt x="0" y="69"/>
                    <a:pt x="24" y="35"/>
                  </a:cubicBezTo>
                  <a:lnTo>
                    <a:pt x="24" y="35"/>
                  </a:lnTo>
                  <a:cubicBezTo>
                    <a:pt x="47" y="0"/>
                    <a:pt x="81" y="3"/>
                    <a:pt x="116" y="15"/>
                  </a:cubicBezTo>
                  <a:lnTo>
                    <a:pt x="116" y="15"/>
                  </a:lnTo>
                  <a:cubicBezTo>
                    <a:pt x="165" y="32"/>
                    <a:pt x="214" y="52"/>
                    <a:pt x="264" y="68"/>
                  </a:cubicBezTo>
                  <a:lnTo>
                    <a:pt x="264" y="68"/>
                  </a:lnTo>
                  <a:cubicBezTo>
                    <a:pt x="434" y="122"/>
                    <a:pt x="606" y="154"/>
                    <a:pt x="792" y="7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xmlns="" id="{26BF4E50-1AF8-5A4E-93AC-B0F29C11E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065" y="4223759"/>
              <a:ext cx="287769" cy="228072"/>
            </a:xfrm>
            <a:custGeom>
              <a:avLst/>
              <a:gdLst>
                <a:gd name="T0" fmla="*/ 659 w 660"/>
                <a:gd name="T1" fmla="*/ 6 h 523"/>
                <a:gd name="T2" fmla="*/ 659 w 660"/>
                <a:gd name="T3" fmla="*/ 6 h 523"/>
                <a:gd name="T4" fmla="*/ 426 w 660"/>
                <a:gd name="T5" fmla="*/ 361 h 523"/>
                <a:gd name="T6" fmla="*/ 426 w 660"/>
                <a:gd name="T7" fmla="*/ 361 h 523"/>
                <a:gd name="T8" fmla="*/ 98 w 660"/>
                <a:gd name="T9" fmla="*/ 507 h 523"/>
                <a:gd name="T10" fmla="*/ 98 w 660"/>
                <a:gd name="T11" fmla="*/ 507 h 523"/>
                <a:gd name="T12" fmla="*/ 93 w 660"/>
                <a:gd name="T13" fmla="*/ 506 h 523"/>
                <a:gd name="T14" fmla="*/ 93 w 660"/>
                <a:gd name="T15" fmla="*/ 506 h 523"/>
                <a:gd name="T16" fmla="*/ 0 w 660"/>
                <a:gd name="T17" fmla="*/ 465 h 523"/>
                <a:gd name="T18" fmla="*/ 0 w 660"/>
                <a:gd name="T19" fmla="*/ 465 h 523"/>
                <a:gd name="T20" fmla="*/ 65 w 660"/>
                <a:gd name="T21" fmla="*/ 374 h 523"/>
                <a:gd name="T22" fmla="*/ 65 w 660"/>
                <a:gd name="T23" fmla="*/ 374 h 523"/>
                <a:gd name="T24" fmla="*/ 181 w 660"/>
                <a:gd name="T25" fmla="*/ 326 h 523"/>
                <a:gd name="T26" fmla="*/ 181 w 660"/>
                <a:gd name="T27" fmla="*/ 326 h 523"/>
                <a:gd name="T28" fmla="*/ 544 w 660"/>
                <a:gd name="T29" fmla="*/ 105 h 523"/>
                <a:gd name="T30" fmla="*/ 544 w 660"/>
                <a:gd name="T31" fmla="*/ 105 h 523"/>
                <a:gd name="T32" fmla="*/ 647 w 660"/>
                <a:gd name="T33" fmla="*/ 0 h 523"/>
                <a:gd name="T34" fmla="*/ 647 w 660"/>
                <a:gd name="T35" fmla="*/ 0 h 523"/>
                <a:gd name="T36" fmla="*/ 659 w 660"/>
                <a:gd name="T37" fmla="*/ 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0" h="523">
                  <a:moveTo>
                    <a:pt x="659" y="6"/>
                  </a:moveTo>
                  <a:lnTo>
                    <a:pt x="659" y="6"/>
                  </a:lnTo>
                  <a:cubicBezTo>
                    <a:pt x="582" y="125"/>
                    <a:pt x="517" y="255"/>
                    <a:pt x="426" y="361"/>
                  </a:cubicBezTo>
                  <a:lnTo>
                    <a:pt x="426" y="361"/>
                  </a:lnTo>
                  <a:cubicBezTo>
                    <a:pt x="346" y="456"/>
                    <a:pt x="235" y="522"/>
                    <a:pt x="98" y="507"/>
                  </a:cubicBezTo>
                  <a:lnTo>
                    <a:pt x="98" y="507"/>
                  </a:lnTo>
                  <a:cubicBezTo>
                    <a:pt x="96" y="507"/>
                    <a:pt x="94" y="507"/>
                    <a:pt x="93" y="506"/>
                  </a:cubicBezTo>
                  <a:lnTo>
                    <a:pt x="93" y="506"/>
                  </a:lnTo>
                  <a:cubicBezTo>
                    <a:pt x="62" y="493"/>
                    <a:pt x="31" y="479"/>
                    <a:pt x="0" y="465"/>
                  </a:cubicBezTo>
                  <a:lnTo>
                    <a:pt x="0" y="465"/>
                  </a:lnTo>
                  <a:cubicBezTo>
                    <a:pt x="21" y="434"/>
                    <a:pt x="36" y="395"/>
                    <a:pt x="65" y="374"/>
                  </a:cubicBezTo>
                  <a:lnTo>
                    <a:pt x="65" y="374"/>
                  </a:lnTo>
                  <a:cubicBezTo>
                    <a:pt x="97" y="349"/>
                    <a:pt x="141" y="336"/>
                    <a:pt x="181" y="326"/>
                  </a:cubicBezTo>
                  <a:lnTo>
                    <a:pt x="181" y="326"/>
                  </a:lnTo>
                  <a:cubicBezTo>
                    <a:pt x="327" y="291"/>
                    <a:pt x="452" y="229"/>
                    <a:pt x="544" y="105"/>
                  </a:cubicBezTo>
                  <a:lnTo>
                    <a:pt x="544" y="105"/>
                  </a:lnTo>
                  <a:cubicBezTo>
                    <a:pt x="573" y="66"/>
                    <a:pt x="612" y="35"/>
                    <a:pt x="647" y="0"/>
                  </a:cubicBezTo>
                  <a:lnTo>
                    <a:pt x="647" y="0"/>
                  </a:lnTo>
                  <a:cubicBezTo>
                    <a:pt x="651" y="2"/>
                    <a:pt x="655" y="4"/>
                    <a:pt x="659" y="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xmlns="" id="{B9333BB4-1E6B-3543-BC5D-69A75A7D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486" y="3937192"/>
              <a:ext cx="147728" cy="295554"/>
            </a:xfrm>
            <a:custGeom>
              <a:avLst/>
              <a:gdLst>
                <a:gd name="T0" fmla="*/ 338 w 339"/>
                <a:gd name="T1" fmla="*/ 680 h 681"/>
                <a:gd name="T2" fmla="*/ 338 w 339"/>
                <a:gd name="T3" fmla="*/ 680 h 681"/>
                <a:gd name="T4" fmla="*/ 29 w 339"/>
                <a:gd name="T5" fmla="*/ 286 h 681"/>
                <a:gd name="T6" fmla="*/ 29 w 339"/>
                <a:gd name="T7" fmla="*/ 286 h 681"/>
                <a:gd name="T8" fmla="*/ 2 w 339"/>
                <a:gd name="T9" fmla="*/ 86 h 681"/>
                <a:gd name="T10" fmla="*/ 2 w 339"/>
                <a:gd name="T11" fmla="*/ 86 h 681"/>
                <a:gd name="T12" fmla="*/ 22 w 339"/>
                <a:gd name="T13" fmla="*/ 37 h 681"/>
                <a:gd name="T14" fmla="*/ 22 w 339"/>
                <a:gd name="T15" fmla="*/ 37 h 681"/>
                <a:gd name="T16" fmla="*/ 89 w 339"/>
                <a:gd name="T17" fmla="*/ 3 h 681"/>
                <a:gd name="T18" fmla="*/ 89 w 339"/>
                <a:gd name="T19" fmla="*/ 3 h 681"/>
                <a:gd name="T20" fmla="*/ 140 w 339"/>
                <a:gd name="T21" fmla="*/ 57 h 681"/>
                <a:gd name="T22" fmla="*/ 140 w 339"/>
                <a:gd name="T23" fmla="*/ 57 h 681"/>
                <a:gd name="T24" fmla="*/ 185 w 339"/>
                <a:gd name="T25" fmla="*/ 229 h 681"/>
                <a:gd name="T26" fmla="*/ 185 w 339"/>
                <a:gd name="T27" fmla="*/ 229 h 681"/>
                <a:gd name="T28" fmla="*/ 338 w 339"/>
                <a:gd name="T29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681">
                  <a:moveTo>
                    <a:pt x="338" y="680"/>
                  </a:moveTo>
                  <a:lnTo>
                    <a:pt x="338" y="680"/>
                  </a:lnTo>
                  <a:cubicBezTo>
                    <a:pt x="212" y="567"/>
                    <a:pt x="79" y="456"/>
                    <a:pt x="29" y="286"/>
                  </a:cubicBezTo>
                  <a:lnTo>
                    <a:pt x="29" y="286"/>
                  </a:lnTo>
                  <a:cubicBezTo>
                    <a:pt x="10" y="222"/>
                    <a:pt x="8" y="153"/>
                    <a:pt x="2" y="86"/>
                  </a:cubicBezTo>
                  <a:lnTo>
                    <a:pt x="2" y="86"/>
                  </a:lnTo>
                  <a:cubicBezTo>
                    <a:pt x="0" y="70"/>
                    <a:pt x="10" y="47"/>
                    <a:pt x="22" y="37"/>
                  </a:cubicBezTo>
                  <a:lnTo>
                    <a:pt x="22" y="37"/>
                  </a:lnTo>
                  <a:cubicBezTo>
                    <a:pt x="41" y="20"/>
                    <a:pt x="69" y="0"/>
                    <a:pt x="89" y="3"/>
                  </a:cubicBezTo>
                  <a:lnTo>
                    <a:pt x="89" y="3"/>
                  </a:lnTo>
                  <a:cubicBezTo>
                    <a:pt x="109" y="6"/>
                    <a:pt x="132" y="35"/>
                    <a:pt x="140" y="57"/>
                  </a:cubicBezTo>
                  <a:lnTo>
                    <a:pt x="140" y="57"/>
                  </a:lnTo>
                  <a:cubicBezTo>
                    <a:pt x="160" y="113"/>
                    <a:pt x="177" y="171"/>
                    <a:pt x="185" y="229"/>
                  </a:cubicBezTo>
                  <a:lnTo>
                    <a:pt x="185" y="229"/>
                  </a:lnTo>
                  <a:cubicBezTo>
                    <a:pt x="206" y="390"/>
                    <a:pt x="248" y="542"/>
                    <a:pt x="338" y="68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xmlns="" id="{D46B3B63-72BF-1D47-B487-E3379F55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442" y="4642035"/>
              <a:ext cx="395363" cy="205009"/>
            </a:xfrm>
            <a:custGeom>
              <a:avLst/>
              <a:gdLst>
                <a:gd name="T0" fmla="*/ 891 w 908"/>
                <a:gd name="T1" fmla="*/ 469 h 470"/>
                <a:gd name="T2" fmla="*/ 891 w 908"/>
                <a:gd name="T3" fmla="*/ 469 h 470"/>
                <a:gd name="T4" fmla="*/ 685 w 908"/>
                <a:gd name="T5" fmla="*/ 242 h 470"/>
                <a:gd name="T6" fmla="*/ 685 w 908"/>
                <a:gd name="T7" fmla="*/ 242 h 470"/>
                <a:gd name="T8" fmla="*/ 221 w 908"/>
                <a:gd name="T9" fmla="*/ 145 h 470"/>
                <a:gd name="T10" fmla="*/ 221 w 908"/>
                <a:gd name="T11" fmla="*/ 145 h 470"/>
                <a:gd name="T12" fmla="*/ 50 w 908"/>
                <a:gd name="T13" fmla="*/ 140 h 470"/>
                <a:gd name="T14" fmla="*/ 50 w 908"/>
                <a:gd name="T15" fmla="*/ 140 h 470"/>
                <a:gd name="T16" fmla="*/ 0 w 908"/>
                <a:gd name="T17" fmla="*/ 96 h 470"/>
                <a:gd name="T18" fmla="*/ 0 w 908"/>
                <a:gd name="T19" fmla="*/ 96 h 470"/>
                <a:gd name="T20" fmla="*/ 35 w 908"/>
                <a:gd name="T21" fmla="*/ 30 h 470"/>
                <a:gd name="T22" fmla="*/ 35 w 908"/>
                <a:gd name="T23" fmla="*/ 30 h 470"/>
                <a:gd name="T24" fmla="*/ 93 w 908"/>
                <a:gd name="T25" fmla="*/ 13 h 470"/>
                <a:gd name="T26" fmla="*/ 93 w 908"/>
                <a:gd name="T27" fmla="*/ 13 h 470"/>
                <a:gd name="T28" fmla="*/ 797 w 908"/>
                <a:gd name="T29" fmla="*/ 289 h 470"/>
                <a:gd name="T30" fmla="*/ 797 w 908"/>
                <a:gd name="T31" fmla="*/ 289 h 470"/>
                <a:gd name="T32" fmla="*/ 907 w 908"/>
                <a:gd name="T33" fmla="*/ 457 h 470"/>
                <a:gd name="T34" fmla="*/ 907 w 908"/>
                <a:gd name="T35" fmla="*/ 457 h 470"/>
                <a:gd name="T36" fmla="*/ 891 w 908"/>
                <a:gd name="T37" fmla="*/ 4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8" h="470">
                  <a:moveTo>
                    <a:pt x="891" y="469"/>
                  </a:moveTo>
                  <a:lnTo>
                    <a:pt x="891" y="469"/>
                  </a:lnTo>
                  <a:cubicBezTo>
                    <a:pt x="845" y="372"/>
                    <a:pt x="777" y="295"/>
                    <a:pt x="685" y="242"/>
                  </a:cubicBezTo>
                  <a:lnTo>
                    <a:pt x="685" y="242"/>
                  </a:lnTo>
                  <a:cubicBezTo>
                    <a:pt x="541" y="161"/>
                    <a:pt x="390" y="116"/>
                    <a:pt x="221" y="145"/>
                  </a:cubicBezTo>
                  <a:lnTo>
                    <a:pt x="221" y="145"/>
                  </a:lnTo>
                  <a:cubicBezTo>
                    <a:pt x="166" y="155"/>
                    <a:pt x="106" y="148"/>
                    <a:pt x="50" y="140"/>
                  </a:cubicBezTo>
                  <a:lnTo>
                    <a:pt x="50" y="140"/>
                  </a:lnTo>
                  <a:cubicBezTo>
                    <a:pt x="30" y="138"/>
                    <a:pt x="1" y="112"/>
                    <a:pt x="0" y="96"/>
                  </a:cubicBezTo>
                  <a:lnTo>
                    <a:pt x="0" y="96"/>
                  </a:lnTo>
                  <a:cubicBezTo>
                    <a:pt x="0" y="74"/>
                    <a:pt x="18" y="47"/>
                    <a:pt x="35" y="30"/>
                  </a:cubicBezTo>
                  <a:lnTo>
                    <a:pt x="35" y="30"/>
                  </a:lnTo>
                  <a:cubicBezTo>
                    <a:pt x="48" y="17"/>
                    <a:pt x="73" y="14"/>
                    <a:pt x="93" y="13"/>
                  </a:cubicBezTo>
                  <a:lnTo>
                    <a:pt x="93" y="13"/>
                  </a:lnTo>
                  <a:cubicBezTo>
                    <a:pt x="368" y="0"/>
                    <a:pt x="610" y="78"/>
                    <a:pt x="797" y="289"/>
                  </a:cubicBezTo>
                  <a:lnTo>
                    <a:pt x="797" y="289"/>
                  </a:lnTo>
                  <a:cubicBezTo>
                    <a:pt x="841" y="338"/>
                    <a:pt x="871" y="401"/>
                    <a:pt x="907" y="457"/>
                  </a:cubicBezTo>
                  <a:lnTo>
                    <a:pt x="907" y="457"/>
                  </a:lnTo>
                  <a:cubicBezTo>
                    <a:pt x="902" y="461"/>
                    <a:pt x="897" y="465"/>
                    <a:pt x="891" y="46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xmlns="" id="{A06608FA-B74D-0443-926E-B4D9A82E8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201" y="4475401"/>
              <a:ext cx="222720" cy="334080"/>
            </a:xfrm>
            <a:custGeom>
              <a:avLst/>
              <a:gdLst>
                <a:gd name="T0" fmla="*/ 0 w 511"/>
                <a:gd name="T1" fmla="*/ 333644 h 767"/>
                <a:gd name="T2" fmla="*/ 0 w 511"/>
                <a:gd name="T3" fmla="*/ 333644 h 767"/>
                <a:gd name="T4" fmla="*/ 27894 w 511"/>
                <a:gd name="T5" fmla="*/ 228673 h 767"/>
                <a:gd name="T6" fmla="*/ 27894 w 511"/>
                <a:gd name="T7" fmla="*/ 228673 h 767"/>
                <a:gd name="T8" fmla="*/ 166495 w 511"/>
                <a:gd name="T9" fmla="*/ 16116 h 767"/>
                <a:gd name="T10" fmla="*/ 166495 w 511"/>
                <a:gd name="T11" fmla="*/ 16116 h 767"/>
                <a:gd name="T12" fmla="*/ 185237 w 511"/>
                <a:gd name="T13" fmla="*/ 1307 h 767"/>
                <a:gd name="T14" fmla="*/ 185237 w 511"/>
                <a:gd name="T15" fmla="*/ 1307 h 767"/>
                <a:gd name="T16" fmla="*/ 218797 w 511"/>
                <a:gd name="T17" fmla="*/ 6098 h 767"/>
                <a:gd name="T18" fmla="*/ 218797 w 511"/>
                <a:gd name="T19" fmla="*/ 6098 h 767"/>
                <a:gd name="T20" fmla="*/ 215746 w 511"/>
                <a:gd name="T21" fmla="*/ 34410 h 767"/>
                <a:gd name="T22" fmla="*/ 215746 w 511"/>
                <a:gd name="T23" fmla="*/ 34410 h 767"/>
                <a:gd name="T24" fmla="*/ 101989 w 511"/>
                <a:gd name="T25" fmla="*/ 173356 h 767"/>
                <a:gd name="T26" fmla="*/ 101989 w 511"/>
                <a:gd name="T27" fmla="*/ 173356 h 767"/>
                <a:gd name="T28" fmla="*/ 9589 w 511"/>
                <a:gd name="T29" fmla="*/ 328853 h 767"/>
                <a:gd name="T30" fmla="*/ 9589 w 511"/>
                <a:gd name="T31" fmla="*/ 328853 h 767"/>
                <a:gd name="T32" fmla="*/ 0 w 511"/>
                <a:gd name="T33" fmla="*/ 333644 h 7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11" h="767">
                  <a:moveTo>
                    <a:pt x="0" y="766"/>
                  </a:moveTo>
                  <a:lnTo>
                    <a:pt x="0" y="766"/>
                  </a:lnTo>
                  <a:cubicBezTo>
                    <a:pt x="23" y="679"/>
                    <a:pt x="36" y="599"/>
                    <a:pt x="64" y="525"/>
                  </a:cubicBezTo>
                  <a:cubicBezTo>
                    <a:pt x="135" y="340"/>
                    <a:pt x="247" y="181"/>
                    <a:pt x="382" y="37"/>
                  </a:cubicBezTo>
                  <a:cubicBezTo>
                    <a:pt x="395" y="24"/>
                    <a:pt x="409" y="6"/>
                    <a:pt x="425" y="3"/>
                  </a:cubicBezTo>
                  <a:cubicBezTo>
                    <a:pt x="450" y="0"/>
                    <a:pt x="480" y="3"/>
                    <a:pt x="502" y="14"/>
                  </a:cubicBezTo>
                  <a:cubicBezTo>
                    <a:pt x="510" y="18"/>
                    <a:pt x="507" y="64"/>
                    <a:pt x="495" y="79"/>
                  </a:cubicBezTo>
                  <a:cubicBezTo>
                    <a:pt x="410" y="187"/>
                    <a:pt x="322" y="292"/>
                    <a:pt x="234" y="398"/>
                  </a:cubicBezTo>
                  <a:cubicBezTo>
                    <a:pt x="145" y="506"/>
                    <a:pt x="74" y="625"/>
                    <a:pt x="22" y="755"/>
                  </a:cubicBezTo>
                  <a:cubicBezTo>
                    <a:pt x="22" y="757"/>
                    <a:pt x="17" y="758"/>
                    <a:pt x="0" y="766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xmlns="" id="{6BF3F6AA-B37E-264D-A506-33F4EADB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235" y="3481651"/>
              <a:ext cx="233973" cy="257969"/>
            </a:xfrm>
            <a:custGeom>
              <a:avLst/>
              <a:gdLst>
                <a:gd name="T0" fmla="*/ 538 w 539"/>
                <a:gd name="T1" fmla="*/ 590 h 591"/>
                <a:gd name="T2" fmla="*/ 538 w 539"/>
                <a:gd name="T3" fmla="*/ 590 h 591"/>
                <a:gd name="T4" fmla="*/ 379 w 539"/>
                <a:gd name="T5" fmla="*/ 378 h 591"/>
                <a:gd name="T6" fmla="*/ 379 w 539"/>
                <a:gd name="T7" fmla="*/ 378 h 591"/>
                <a:gd name="T8" fmla="*/ 159 w 539"/>
                <a:gd name="T9" fmla="*/ 237 h 591"/>
                <a:gd name="T10" fmla="*/ 159 w 539"/>
                <a:gd name="T11" fmla="*/ 237 h 591"/>
                <a:gd name="T12" fmla="*/ 40 w 539"/>
                <a:gd name="T13" fmla="*/ 122 h 591"/>
                <a:gd name="T14" fmla="*/ 40 w 539"/>
                <a:gd name="T15" fmla="*/ 122 h 591"/>
                <a:gd name="T16" fmla="*/ 34 w 539"/>
                <a:gd name="T17" fmla="*/ 31 h 591"/>
                <a:gd name="T18" fmla="*/ 34 w 539"/>
                <a:gd name="T19" fmla="*/ 31 h 591"/>
                <a:gd name="T20" fmla="*/ 142 w 539"/>
                <a:gd name="T21" fmla="*/ 22 h 591"/>
                <a:gd name="T22" fmla="*/ 142 w 539"/>
                <a:gd name="T23" fmla="*/ 22 h 591"/>
                <a:gd name="T24" fmla="*/ 375 w 539"/>
                <a:gd name="T25" fmla="*/ 233 h 591"/>
                <a:gd name="T26" fmla="*/ 375 w 539"/>
                <a:gd name="T27" fmla="*/ 233 h 591"/>
                <a:gd name="T28" fmla="*/ 538 w 539"/>
                <a:gd name="T29" fmla="*/ 59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9" h="591">
                  <a:moveTo>
                    <a:pt x="538" y="590"/>
                  </a:moveTo>
                  <a:lnTo>
                    <a:pt x="538" y="590"/>
                  </a:lnTo>
                  <a:cubicBezTo>
                    <a:pt x="484" y="515"/>
                    <a:pt x="442" y="435"/>
                    <a:pt x="379" y="378"/>
                  </a:cubicBezTo>
                  <a:lnTo>
                    <a:pt x="379" y="378"/>
                  </a:lnTo>
                  <a:cubicBezTo>
                    <a:pt x="316" y="320"/>
                    <a:pt x="230" y="287"/>
                    <a:pt x="159" y="237"/>
                  </a:cubicBezTo>
                  <a:lnTo>
                    <a:pt x="159" y="237"/>
                  </a:lnTo>
                  <a:cubicBezTo>
                    <a:pt x="114" y="206"/>
                    <a:pt x="75" y="164"/>
                    <a:pt x="40" y="122"/>
                  </a:cubicBezTo>
                  <a:lnTo>
                    <a:pt x="40" y="122"/>
                  </a:lnTo>
                  <a:cubicBezTo>
                    <a:pt x="18" y="97"/>
                    <a:pt x="0" y="62"/>
                    <a:pt x="34" y="31"/>
                  </a:cubicBezTo>
                  <a:lnTo>
                    <a:pt x="34" y="31"/>
                  </a:lnTo>
                  <a:cubicBezTo>
                    <a:pt x="67" y="2"/>
                    <a:pt x="104" y="0"/>
                    <a:pt x="142" y="22"/>
                  </a:cubicBezTo>
                  <a:lnTo>
                    <a:pt x="142" y="22"/>
                  </a:lnTo>
                  <a:cubicBezTo>
                    <a:pt x="235" y="76"/>
                    <a:pt x="310" y="149"/>
                    <a:pt x="375" y="233"/>
                  </a:cubicBezTo>
                  <a:lnTo>
                    <a:pt x="375" y="233"/>
                  </a:lnTo>
                  <a:cubicBezTo>
                    <a:pt x="456" y="337"/>
                    <a:pt x="510" y="455"/>
                    <a:pt x="538" y="59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xmlns="" id="{F36E4B80-2C1A-9C46-B7D6-2C2F1110C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198" y="4040683"/>
              <a:ext cx="207501" cy="219530"/>
            </a:xfrm>
            <a:custGeom>
              <a:avLst/>
              <a:gdLst>
                <a:gd name="T0" fmla="*/ 0 w 477"/>
                <a:gd name="T1" fmla="*/ 501 h 502"/>
                <a:gd name="T2" fmla="*/ 0 w 477"/>
                <a:gd name="T3" fmla="*/ 501 h 502"/>
                <a:gd name="T4" fmla="*/ 229 w 477"/>
                <a:gd name="T5" fmla="*/ 195 h 502"/>
                <a:gd name="T6" fmla="*/ 229 w 477"/>
                <a:gd name="T7" fmla="*/ 195 h 502"/>
                <a:gd name="T8" fmla="*/ 328 w 477"/>
                <a:gd name="T9" fmla="*/ 49 h 502"/>
                <a:gd name="T10" fmla="*/ 328 w 477"/>
                <a:gd name="T11" fmla="*/ 49 h 502"/>
                <a:gd name="T12" fmla="*/ 394 w 477"/>
                <a:gd name="T13" fmla="*/ 14 h 502"/>
                <a:gd name="T14" fmla="*/ 394 w 477"/>
                <a:gd name="T15" fmla="*/ 14 h 502"/>
                <a:gd name="T16" fmla="*/ 462 w 477"/>
                <a:gd name="T17" fmla="*/ 81 h 502"/>
                <a:gd name="T18" fmla="*/ 462 w 477"/>
                <a:gd name="T19" fmla="*/ 81 h 502"/>
                <a:gd name="T20" fmla="*/ 0 w 477"/>
                <a:gd name="T21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502">
                  <a:moveTo>
                    <a:pt x="0" y="501"/>
                  </a:moveTo>
                  <a:lnTo>
                    <a:pt x="0" y="501"/>
                  </a:lnTo>
                  <a:cubicBezTo>
                    <a:pt x="137" y="435"/>
                    <a:pt x="166" y="303"/>
                    <a:pt x="229" y="195"/>
                  </a:cubicBezTo>
                  <a:lnTo>
                    <a:pt x="229" y="195"/>
                  </a:lnTo>
                  <a:cubicBezTo>
                    <a:pt x="259" y="145"/>
                    <a:pt x="291" y="95"/>
                    <a:pt x="328" y="49"/>
                  </a:cubicBezTo>
                  <a:lnTo>
                    <a:pt x="328" y="49"/>
                  </a:lnTo>
                  <a:cubicBezTo>
                    <a:pt x="343" y="31"/>
                    <a:pt x="370" y="20"/>
                    <a:pt x="394" y="14"/>
                  </a:cubicBezTo>
                  <a:lnTo>
                    <a:pt x="394" y="14"/>
                  </a:lnTo>
                  <a:cubicBezTo>
                    <a:pt x="445" y="0"/>
                    <a:pt x="476" y="31"/>
                    <a:pt x="462" y="81"/>
                  </a:cubicBezTo>
                  <a:lnTo>
                    <a:pt x="462" y="81"/>
                  </a:lnTo>
                  <a:cubicBezTo>
                    <a:pt x="420" y="229"/>
                    <a:pt x="235" y="479"/>
                    <a:pt x="0" y="50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xmlns="" id="{26497F1A-EE72-D34C-A57F-B03B2FA2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00" y="3941702"/>
              <a:ext cx="263006" cy="172549"/>
            </a:xfrm>
            <a:custGeom>
              <a:avLst/>
              <a:gdLst>
                <a:gd name="T0" fmla="*/ 591 w 603"/>
                <a:gd name="T1" fmla="*/ 396 h 397"/>
                <a:gd name="T2" fmla="*/ 591 w 603"/>
                <a:gd name="T3" fmla="*/ 396 h 397"/>
                <a:gd name="T4" fmla="*/ 262 w 603"/>
                <a:gd name="T5" fmla="*/ 230 h 397"/>
                <a:gd name="T6" fmla="*/ 262 w 603"/>
                <a:gd name="T7" fmla="*/ 230 h 397"/>
                <a:gd name="T8" fmla="*/ 43 w 603"/>
                <a:gd name="T9" fmla="*/ 132 h 397"/>
                <a:gd name="T10" fmla="*/ 43 w 603"/>
                <a:gd name="T11" fmla="*/ 132 h 397"/>
                <a:gd name="T12" fmla="*/ 14 w 603"/>
                <a:gd name="T13" fmla="*/ 97 h 397"/>
                <a:gd name="T14" fmla="*/ 14 w 603"/>
                <a:gd name="T15" fmla="*/ 97 h 397"/>
                <a:gd name="T16" fmla="*/ 9 w 603"/>
                <a:gd name="T17" fmla="*/ 17 h 397"/>
                <a:gd name="T18" fmla="*/ 9 w 603"/>
                <a:gd name="T19" fmla="*/ 17 h 397"/>
                <a:gd name="T20" fmla="*/ 76 w 603"/>
                <a:gd name="T21" fmla="*/ 6 h 397"/>
                <a:gd name="T22" fmla="*/ 76 w 603"/>
                <a:gd name="T23" fmla="*/ 6 h 397"/>
                <a:gd name="T24" fmla="*/ 564 w 603"/>
                <a:gd name="T25" fmla="*/ 322 h 397"/>
                <a:gd name="T26" fmla="*/ 564 w 603"/>
                <a:gd name="T27" fmla="*/ 322 h 397"/>
                <a:gd name="T28" fmla="*/ 602 w 603"/>
                <a:gd name="T29" fmla="*/ 388 h 397"/>
                <a:gd name="T30" fmla="*/ 602 w 603"/>
                <a:gd name="T31" fmla="*/ 388 h 397"/>
                <a:gd name="T32" fmla="*/ 591 w 603"/>
                <a:gd name="T33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3" h="397">
                  <a:moveTo>
                    <a:pt x="591" y="396"/>
                  </a:moveTo>
                  <a:lnTo>
                    <a:pt x="591" y="396"/>
                  </a:lnTo>
                  <a:cubicBezTo>
                    <a:pt x="511" y="280"/>
                    <a:pt x="386" y="256"/>
                    <a:pt x="262" y="230"/>
                  </a:cubicBezTo>
                  <a:lnTo>
                    <a:pt x="262" y="230"/>
                  </a:lnTo>
                  <a:cubicBezTo>
                    <a:pt x="183" y="214"/>
                    <a:pt x="103" y="194"/>
                    <a:pt x="43" y="132"/>
                  </a:cubicBezTo>
                  <a:lnTo>
                    <a:pt x="43" y="132"/>
                  </a:lnTo>
                  <a:cubicBezTo>
                    <a:pt x="32" y="121"/>
                    <a:pt x="17" y="110"/>
                    <a:pt x="14" y="97"/>
                  </a:cubicBezTo>
                  <a:lnTo>
                    <a:pt x="14" y="97"/>
                  </a:lnTo>
                  <a:cubicBezTo>
                    <a:pt x="7" y="71"/>
                    <a:pt x="0" y="40"/>
                    <a:pt x="9" y="17"/>
                  </a:cubicBezTo>
                  <a:lnTo>
                    <a:pt x="9" y="17"/>
                  </a:lnTo>
                  <a:cubicBezTo>
                    <a:pt x="13" y="6"/>
                    <a:pt x="56" y="0"/>
                    <a:pt x="76" y="6"/>
                  </a:cubicBezTo>
                  <a:lnTo>
                    <a:pt x="76" y="6"/>
                  </a:lnTo>
                  <a:cubicBezTo>
                    <a:pt x="268" y="66"/>
                    <a:pt x="436" y="165"/>
                    <a:pt x="564" y="322"/>
                  </a:cubicBezTo>
                  <a:lnTo>
                    <a:pt x="564" y="322"/>
                  </a:lnTo>
                  <a:cubicBezTo>
                    <a:pt x="580" y="342"/>
                    <a:pt x="590" y="366"/>
                    <a:pt x="602" y="388"/>
                  </a:cubicBezTo>
                  <a:lnTo>
                    <a:pt x="602" y="388"/>
                  </a:lnTo>
                  <a:cubicBezTo>
                    <a:pt x="598" y="391"/>
                    <a:pt x="595" y="393"/>
                    <a:pt x="591" y="39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xmlns="" id="{51EB5F6A-8C13-A743-9B88-0E0B849A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149" y="4209981"/>
              <a:ext cx="248490" cy="99942"/>
            </a:xfrm>
            <a:custGeom>
              <a:avLst/>
              <a:gdLst>
                <a:gd name="T0" fmla="*/ 0 w 571"/>
                <a:gd name="T1" fmla="*/ 172 h 230"/>
                <a:gd name="T2" fmla="*/ 0 w 571"/>
                <a:gd name="T3" fmla="*/ 172 h 230"/>
                <a:gd name="T4" fmla="*/ 86 w 571"/>
                <a:gd name="T5" fmla="*/ 155 h 230"/>
                <a:gd name="T6" fmla="*/ 86 w 571"/>
                <a:gd name="T7" fmla="*/ 155 h 230"/>
                <a:gd name="T8" fmla="*/ 301 w 571"/>
                <a:gd name="T9" fmla="*/ 55 h 230"/>
                <a:gd name="T10" fmla="*/ 301 w 571"/>
                <a:gd name="T11" fmla="*/ 55 h 230"/>
                <a:gd name="T12" fmla="*/ 499 w 571"/>
                <a:gd name="T13" fmla="*/ 18 h 230"/>
                <a:gd name="T14" fmla="*/ 499 w 571"/>
                <a:gd name="T15" fmla="*/ 18 h 230"/>
                <a:gd name="T16" fmla="*/ 568 w 571"/>
                <a:gd name="T17" fmla="*/ 91 h 230"/>
                <a:gd name="T18" fmla="*/ 568 w 571"/>
                <a:gd name="T19" fmla="*/ 91 h 230"/>
                <a:gd name="T20" fmla="*/ 510 w 571"/>
                <a:gd name="T21" fmla="*/ 151 h 230"/>
                <a:gd name="T22" fmla="*/ 510 w 571"/>
                <a:gd name="T23" fmla="*/ 151 h 230"/>
                <a:gd name="T24" fmla="*/ 51 w 571"/>
                <a:gd name="T25" fmla="*/ 189 h 230"/>
                <a:gd name="T26" fmla="*/ 51 w 571"/>
                <a:gd name="T27" fmla="*/ 189 h 230"/>
                <a:gd name="T28" fmla="*/ 0 w 571"/>
                <a:gd name="T29" fmla="*/ 17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1" h="230">
                  <a:moveTo>
                    <a:pt x="0" y="172"/>
                  </a:moveTo>
                  <a:lnTo>
                    <a:pt x="0" y="172"/>
                  </a:lnTo>
                  <a:cubicBezTo>
                    <a:pt x="38" y="165"/>
                    <a:pt x="64" y="164"/>
                    <a:pt x="86" y="155"/>
                  </a:cubicBezTo>
                  <a:lnTo>
                    <a:pt x="86" y="155"/>
                  </a:lnTo>
                  <a:cubicBezTo>
                    <a:pt x="159" y="124"/>
                    <a:pt x="234" y="95"/>
                    <a:pt x="301" y="55"/>
                  </a:cubicBezTo>
                  <a:lnTo>
                    <a:pt x="301" y="55"/>
                  </a:lnTo>
                  <a:cubicBezTo>
                    <a:pt x="365" y="16"/>
                    <a:pt x="428" y="0"/>
                    <a:pt x="499" y="18"/>
                  </a:cubicBezTo>
                  <a:lnTo>
                    <a:pt x="499" y="18"/>
                  </a:lnTo>
                  <a:cubicBezTo>
                    <a:pt x="536" y="28"/>
                    <a:pt x="565" y="48"/>
                    <a:pt x="568" y="91"/>
                  </a:cubicBezTo>
                  <a:lnTo>
                    <a:pt x="568" y="91"/>
                  </a:lnTo>
                  <a:cubicBezTo>
                    <a:pt x="570" y="132"/>
                    <a:pt x="538" y="141"/>
                    <a:pt x="510" y="151"/>
                  </a:cubicBezTo>
                  <a:lnTo>
                    <a:pt x="510" y="151"/>
                  </a:lnTo>
                  <a:cubicBezTo>
                    <a:pt x="361" y="206"/>
                    <a:pt x="208" y="229"/>
                    <a:pt x="51" y="189"/>
                  </a:cubicBezTo>
                  <a:lnTo>
                    <a:pt x="51" y="189"/>
                  </a:lnTo>
                  <a:cubicBezTo>
                    <a:pt x="39" y="186"/>
                    <a:pt x="26" y="181"/>
                    <a:pt x="0" y="17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xmlns="" id="{17969D2A-B3AF-5F46-9102-A231A077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008" y="3557413"/>
              <a:ext cx="99908" cy="224655"/>
            </a:xfrm>
            <a:custGeom>
              <a:avLst/>
              <a:gdLst>
                <a:gd name="T0" fmla="*/ 143 w 230"/>
                <a:gd name="T1" fmla="*/ 515 h 517"/>
                <a:gd name="T2" fmla="*/ 143 w 230"/>
                <a:gd name="T3" fmla="*/ 515 h 517"/>
                <a:gd name="T4" fmla="*/ 142 w 230"/>
                <a:gd name="T5" fmla="*/ 493 h 517"/>
                <a:gd name="T6" fmla="*/ 142 w 230"/>
                <a:gd name="T7" fmla="*/ 493 h 517"/>
                <a:gd name="T8" fmla="*/ 110 w 230"/>
                <a:gd name="T9" fmla="*/ 323 h 517"/>
                <a:gd name="T10" fmla="*/ 110 w 230"/>
                <a:gd name="T11" fmla="*/ 323 h 517"/>
                <a:gd name="T12" fmla="*/ 19 w 230"/>
                <a:gd name="T13" fmla="*/ 148 h 517"/>
                <a:gd name="T14" fmla="*/ 19 w 230"/>
                <a:gd name="T15" fmla="*/ 148 h 517"/>
                <a:gd name="T16" fmla="*/ 57 w 230"/>
                <a:gd name="T17" fmla="*/ 27 h 517"/>
                <a:gd name="T18" fmla="*/ 57 w 230"/>
                <a:gd name="T19" fmla="*/ 27 h 517"/>
                <a:gd name="T20" fmla="*/ 152 w 230"/>
                <a:gd name="T21" fmla="*/ 60 h 517"/>
                <a:gd name="T22" fmla="*/ 152 w 230"/>
                <a:gd name="T23" fmla="*/ 60 h 517"/>
                <a:gd name="T24" fmla="*/ 213 w 230"/>
                <a:gd name="T25" fmla="*/ 274 h 517"/>
                <a:gd name="T26" fmla="*/ 213 w 230"/>
                <a:gd name="T27" fmla="*/ 274 h 517"/>
                <a:gd name="T28" fmla="*/ 153 w 230"/>
                <a:gd name="T29" fmla="*/ 516 h 517"/>
                <a:gd name="T30" fmla="*/ 153 w 230"/>
                <a:gd name="T31" fmla="*/ 516 h 517"/>
                <a:gd name="T32" fmla="*/ 143 w 230"/>
                <a:gd name="T33" fmla="*/ 51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517">
                  <a:moveTo>
                    <a:pt x="143" y="515"/>
                  </a:moveTo>
                  <a:lnTo>
                    <a:pt x="143" y="515"/>
                  </a:lnTo>
                  <a:cubicBezTo>
                    <a:pt x="143" y="508"/>
                    <a:pt x="140" y="500"/>
                    <a:pt x="142" y="493"/>
                  </a:cubicBezTo>
                  <a:lnTo>
                    <a:pt x="142" y="493"/>
                  </a:lnTo>
                  <a:cubicBezTo>
                    <a:pt x="159" y="431"/>
                    <a:pt x="141" y="377"/>
                    <a:pt x="110" y="323"/>
                  </a:cubicBezTo>
                  <a:lnTo>
                    <a:pt x="110" y="323"/>
                  </a:lnTo>
                  <a:cubicBezTo>
                    <a:pt x="75" y="267"/>
                    <a:pt x="47" y="208"/>
                    <a:pt x="19" y="148"/>
                  </a:cubicBezTo>
                  <a:lnTo>
                    <a:pt x="19" y="148"/>
                  </a:lnTo>
                  <a:cubicBezTo>
                    <a:pt x="0" y="107"/>
                    <a:pt x="18" y="51"/>
                    <a:pt x="57" y="27"/>
                  </a:cubicBezTo>
                  <a:lnTo>
                    <a:pt x="57" y="27"/>
                  </a:lnTo>
                  <a:cubicBezTo>
                    <a:pt x="100" y="0"/>
                    <a:pt x="130" y="31"/>
                    <a:pt x="152" y="60"/>
                  </a:cubicBezTo>
                  <a:lnTo>
                    <a:pt x="152" y="60"/>
                  </a:lnTo>
                  <a:cubicBezTo>
                    <a:pt x="201" y="122"/>
                    <a:pt x="229" y="194"/>
                    <a:pt x="213" y="274"/>
                  </a:cubicBezTo>
                  <a:lnTo>
                    <a:pt x="213" y="274"/>
                  </a:lnTo>
                  <a:cubicBezTo>
                    <a:pt x="197" y="355"/>
                    <a:pt x="174" y="435"/>
                    <a:pt x="153" y="516"/>
                  </a:cubicBezTo>
                  <a:lnTo>
                    <a:pt x="153" y="516"/>
                  </a:lnTo>
                  <a:cubicBezTo>
                    <a:pt x="150" y="516"/>
                    <a:pt x="146" y="515"/>
                    <a:pt x="143" y="51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xmlns="" id="{718D2DA8-BE09-AF4B-BEAE-45ACD982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602" y="4730762"/>
              <a:ext cx="226560" cy="163199"/>
            </a:xfrm>
            <a:custGeom>
              <a:avLst/>
              <a:gdLst>
                <a:gd name="T0" fmla="*/ 221777 w 521"/>
                <a:gd name="T1" fmla="*/ 162766 h 377"/>
                <a:gd name="T2" fmla="*/ 221777 w 521"/>
                <a:gd name="T3" fmla="*/ 162766 h 377"/>
                <a:gd name="T4" fmla="*/ 213079 w 521"/>
                <a:gd name="T5" fmla="*/ 143719 h 377"/>
                <a:gd name="T6" fmla="*/ 213079 w 521"/>
                <a:gd name="T7" fmla="*/ 143719 h 377"/>
                <a:gd name="T8" fmla="*/ 84797 w 521"/>
                <a:gd name="T9" fmla="*/ 54111 h 377"/>
                <a:gd name="T10" fmla="*/ 84797 w 521"/>
                <a:gd name="T11" fmla="*/ 54111 h 377"/>
                <a:gd name="T12" fmla="*/ 20003 w 521"/>
                <a:gd name="T13" fmla="*/ 38960 h 377"/>
                <a:gd name="T14" fmla="*/ 20003 w 521"/>
                <a:gd name="T15" fmla="*/ 38960 h 377"/>
                <a:gd name="T16" fmla="*/ 0 w 521"/>
                <a:gd name="T17" fmla="*/ 21212 h 377"/>
                <a:gd name="T18" fmla="*/ 0 w 521"/>
                <a:gd name="T19" fmla="*/ 21212 h 377"/>
                <a:gd name="T20" fmla="*/ 20873 w 521"/>
                <a:gd name="T21" fmla="*/ 4329 h 377"/>
                <a:gd name="T22" fmla="*/ 20873 w 521"/>
                <a:gd name="T23" fmla="*/ 4329 h 377"/>
                <a:gd name="T24" fmla="*/ 77404 w 521"/>
                <a:gd name="T25" fmla="*/ 4762 h 377"/>
                <a:gd name="T26" fmla="*/ 77404 w 521"/>
                <a:gd name="T27" fmla="*/ 4762 h 377"/>
                <a:gd name="T28" fmla="*/ 222211 w 521"/>
                <a:gd name="T29" fmla="*/ 141122 h 377"/>
                <a:gd name="T30" fmla="*/ 222211 w 521"/>
                <a:gd name="T31" fmla="*/ 141122 h 377"/>
                <a:gd name="T32" fmla="*/ 226125 w 521"/>
                <a:gd name="T33" fmla="*/ 161900 h 377"/>
                <a:gd name="T34" fmla="*/ 226125 w 521"/>
                <a:gd name="T35" fmla="*/ 161900 h 377"/>
                <a:gd name="T36" fmla="*/ 221777 w 521"/>
                <a:gd name="T37" fmla="*/ 162766 h 3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1" h="377">
                  <a:moveTo>
                    <a:pt x="510" y="376"/>
                  </a:moveTo>
                  <a:lnTo>
                    <a:pt x="510" y="376"/>
                  </a:lnTo>
                  <a:cubicBezTo>
                    <a:pt x="503" y="362"/>
                    <a:pt x="496" y="347"/>
                    <a:pt x="490" y="332"/>
                  </a:cubicBezTo>
                  <a:cubicBezTo>
                    <a:pt x="435" y="202"/>
                    <a:pt x="320" y="155"/>
                    <a:pt x="195" y="125"/>
                  </a:cubicBezTo>
                  <a:cubicBezTo>
                    <a:pt x="145" y="112"/>
                    <a:pt x="94" y="105"/>
                    <a:pt x="46" y="90"/>
                  </a:cubicBezTo>
                  <a:cubicBezTo>
                    <a:pt x="28" y="84"/>
                    <a:pt x="15" y="64"/>
                    <a:pt x="0" y="49"/>
                  </a:cubicBezTo>
                  <a:cubicBezTo>
                    <a:pt x="16" y="35"/>
                    <a:pt x="31" y="12"/>
                    <a:pt x="48" y="10"/>
                  </a:cubicBezTo>
                  <a:cubicBezTo>
                    <a:pt x="91" y="4"/>
                    <a:pt x="138" y="0"/>
                    <a:pt x="178" y="11"/>
                  </a:cubicBezTo>
                  <a:cubicBezTo>
                    <a:pt x="340" y="60"/>
                    <a:pt x="460" y="158"/>
                    <a:pt x="511" y="326"/>
                  </a:cubicBezTo>
                  <a:cubicBezTo>
                    <a:pt x="516" y="341"/>
                    <a:pt x="517" y="358"/>
                    <a:pt x="520" y="374"/>
                  </a:cubicBezTo>
                  <a:cubicBezTo>
                    <a:pt x="516" y="374"/>
                    <a:pt x="513" y="376"/>
                    <a:pt x="510" y="376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xmlns="" id="{C34D797B-3D95-CD49-96EC-446E3B72A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716" y="3907794"/>
              <a:ext cx="180176" cy="105921"/>
            </a:xfrm>
            <a:custGeom>
              <a:avLst/>
              <a:gdLst>
                <a:gd name="T0" fmla="*/ 412 w 413"/>
                <a:gd name="T1" fmla="*/ 4 h 244"/>
                <a:gd name="T2" fmla="*/ 412 w 413"/>
                <a:gd name="T3" fmla="*/ 4 h 244"/>
                <a:gd name="T4" fmla="*/ 205 w 413"/>
                <a:gd name="T5" fmla="*/ 207 h 244"/>
                <a:gd name="T6" fmla="*/ 205 w 413"/>
                <a:gd name="T7" fmla="*/ 207 h 244"/>
                <a:gd name="T8" fmla="*/ 72 w 413"/>
                <a:gd name="T9" fmla="*/ 243 h 244"/>
                <a:gd name="T10" fmla="*/ 72 w 413"/>
                <a:gd name="T11" fmla="*/ 243 h 244"/>
                <a:gd name="T12" fmla="*/ 6 w 413"/>
                <a:gd name="T13" fmla="*/ 195 h 244"/>
                <a:gd name="T14" fmla="*/ 6 w 413"/>
                <a:gd name="T15" fmla="*/ 195 h 244"/>
                <a:gd name="T16" fmla="*/ 42 w 413"/>
                <a:gd name="T17" fmla="*/ 128 h 244"/>
                <a:gd name="T18" fmla="*/ 42 w 413"/>
                <a:gd name="T19" fmla="*/ 128 h 244"/>
                <a:gd name="T20" fmla="*/ 206 w 413"/>
                <a:gd name="T21" fmla="*/ 61 h 244"/>
                <a:gd name="T22" fmla="*/ 206 w 413"/>
                <a:gd name="T23" fmla="*/ 61 h 244"/>
                <a:gd name="T24" fmla="*/ 403 w 413"/>
                <a:gd name="T25" fmla="*/ 0 h 244"/>
                <a:gd name="T26" fmla="*/ 403 w 413"/>
                <a:gd name="T27" fmla="*/ 0 h 244"/>
                <a:gd name="T28" fmla="*/ 412 w 413"/>
                <a:gd name="T29" fmla="*/ 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44">
                  <a:moveTo>
                    <a:pt x="412" y="4"/>
                  </a:moveTo>
                  <a:lnTo>
                    <a:pt x="412" y="4"/>
                  </a:lnTo>
                  <a:cubicBezTo>
                    <a:pt x="344" y="72"/>
                    <a:pt x="280" y="146"/>
                    <a:pt x="205" y="207"/>
                  </a:cubicBezTo>
                  <a:lnTo>
                    <a:pt x="205" y="207"/>
                  </a:lnTo>
                  <a:cubicBezTo>
                    <a:pt x="173" y="234"/>
                    <a:pt x="117" y="240"/>
                    <a:pt x="72" y="243"/>
                  </a:cubicBezTo>
                  <a:lnTo>
                    <a:pt x="72" y="243"/>
                  </a:lnTo>
                  <a:cubicBezTo>
                    <a:pt x="49" y="243"/>
                    <a:pt x="14" y="217"/>
                    <a:pt x="6" y="195"/>
                  </a:cubicBezTo>
                  <a:lnTo>
                    <a:pt x="6" y="195"/>
                  </a:lnTo>
                  <a:cubicBezTo>
                    <a:pt x="0" y="179"/>
                    <a:pt x="22" y="139"/>
                    <a:pt x="42" y="128"/>
                  </a:cubicBezTo>
                  <a:lnTo>
                    <a:pt x="42" y="128"/>
                  </a:lnTo>
                  <a:cubicBezTo>
                    <a:pt x="93" y="100"/>
                    <a:pt x="150" y="80"/>
                    <a:pt x="206" y="61"/>
                  </a:cubicBezTo>
                  <a:lnTo>
                    <a:pt x="206" y="61"/>
                  </a:lnTo>
                  <a:cubicBezTo>
                    <a:pt x="271" y="38"/>
                    <a:pt x="337" y="20"/>
                    <a:pt x="403" y="0"/>
                  </a:cubicBezTo>
                  <a:lnTo>
                    <a:pt x="403" y="0"/>
                  </a:lnTo>
                  <a:cubicBezTo>
                    <a:pt x="406" y="1"/>
                    <a:pt x="409" y="3"/>
                    <a:pt x="412" y="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xmlns="" id="{60CF9BDA-6970-1349-86AB-9254B3DFF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294" y="4177075"/>
              <a:ext cx="151143" cy="107630"/>
            </a:xfrm>
            <a:custGeom>
              <a:avLst/>
              <a:gdLst>
                <a:gd name="T0" fmla="*/ 347 w 348"/>
                <a:gd name="T1" fmla="*/ 206 h 245"/>
                <a:gd name="T2" fmla="*/ 347 w 348"/>
                <a:gd name="T3" fmla="*/ 206 h 245"/>
                <a:gd name="T4" fmla="*/ 68 w 348"/>
                <a:gd name="T5" fmla="*/ 164 h 245"/>
                <a:gd name="T6" fmla="*/ 68 w 348"/>
                <a:gd name="T7" fmla="*/ 164 h 245"/>
                <a:gd name="T8" fmla="*/ 24 w 348"/>
                <a:gd name="T9" fmla="*/ 41 h 245"/>
                <a:gd name="T10" fmla="*/ 24 w 348"/>
                <a:gd name="T11" fmla="*/ 41 h 245"/>
                <a:gd name="T12" fmla="*/ 151 w 348"/>
                <a:gd name="T13" fmla="*/ 31 h 245"/>
                <a:gd name="T14" fmla="*/ 151 w 348"/>
                <a:gd name="T15" fmla="*/ 31 h 245"/>
                <a:gd name="T16" fmla="*/ 231 w 348"/>
                <a:gd name="T17" fmla="*/ 92 h 245"/>
                <a:gd name="T18" fmla="*/ 231 w 348"/>
                <a:gd name="T19" fmla="*/ 92 h 245"/>
                <a:gd name="T20" fmla="*/ 347 w 348"/>
                <a:gd name="T21" fmla="*/ 20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245">
                  <a:moveTo>
                    <a:pt x="347" y="206"/>
                  </a:moveTo>
                  <a:lnTo>
                    <a:pt x="347" y="206"/>
                  </a:lnTo>
                  <a:cubicBezTo>
                    <a:pt x="249" y="215"/>
                    <a:pt x="151" y="244"/>
                    <a:pt x="68" y="164"/>
                  </a:cubicBezTo>
                  <a:lnTo>
                    <a:pt x="68" y="164"/>
                  </a:lnTo>
                  <a:cubicBezTo>
                    <a:pt x="23" y="121"/>
                    <a:pt x="0" y="67"/>
                    <a:pt x="24" y="41"/>
                  </a:cubicBezTo>
                  <a:lnTo>
                    <a:pt x="24" y="41"/>
                  </a:lnTo>
                  <a:cubicBezTo>
                    <a:pt x="61" y="0"/>
                    <a:pt x="110" y="13"/>
                    <a:pt x="151" y="31"/>
                  </a:cubicBezTo>
                  <a:lnTo>
                    <a:pt x="151" y="31"/>
                  </a:lnTo>
                  <a:cubicBezTo>
                    <a:pt x="181" y="44"/>
                    <a:pt x="206" y="70"/>
                    <a:pt x="231" y="92"/>
                  </a:cubicBezTo>
                  <a:lnTo>
                    <a:pt x="231" y="92"/>
                  </a:lnTo>
                  <a:cubicBezTo>
                    <a:pt x="269" y="127"/>
                    <a:pt x="305" y="164"/>
                    <a:pt x="347" y="20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xmlns="" id="{66A57F2B-F68E-3047-9412-80054DB66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180" y="3710629"/>
              <a:ext cx="169075" cy="120443"/>
            </a:xfrm>
            <a:custGeom>
              <a:avLst/>
              <a:gdLst>
                <a:gd name="T0" fmla="*/ 7 w 386"/>
                <a:gd name="T1" fmla="*/ 276 h 277"/>
                <a:gd name="T2" fmla="*/ 7 w 386"/>
                <a:gd name="T3" fmla="*/ 276 h 277"/>
                <a:gd name="T4" fmla="*/ 166 w 386"/>
                <a:gd name="T5" fmla="*/ 87 h 277"/>
                <a:gd name="T6" fmla="*/ 166 w 386"/>
                <a:gd name="T7" fmla="*/ 87 h 277"/>
                <a:gd name="T8" fmla="*/ 348 w 386"/>
                <a:gd name="T9" fmla="*/ 27 h 277"/>
                <a:gd name="T10" fmla="*/ 348 w 386"/>
                <a:gd name="T11" fmla="*/ 27 h 277"/>
                <a:gd name="T12" fmla="*/ 370 w 386"/>
                <a:gd name="T13" fmla="*/ 85 h 277"/>
                <a:gd name="T14" fmla="*/ 370 w 386"/>
                <a:gd name="T15" fmla="*/ 85 h 277"/>
                <a:gd name="T16" fmla="*/ 348 w 386"/>
                <a:gd name="T17" fmla="*/ 113 h 277"/>
                <a:gd name="T18" fmla="*/ 348 w 386"/>
                <a:gd name="T19" fmla="*/ 113 h 277"/>
                <a:gd name="T20" fmla="*/ 5 w 386"/>
                <a:gd name="T21" fmla="*/ 275 h 277"/>
                <a:gd name="T22" fmla="*/ 5 w 386"/>
                <a:gd name="T23" fmla="*/ 275 h 277"/>
                <a:gd name="T24" fmla="*/ 7 w 386"/>
                <a:gd name="T2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77">
                  <a:moveTo>
                    <a:pt x="7" y="276"/>
                  </a:moveTo>
                  <a:lnTo>
                    <a:pt x="7" y="276"/>
                  </a:lnTo>
                  <a:cubicBezTo>
                    <a:pt x="59" y="214"/>
                    <a:pt x="113" y="151"/>
                    <a:pt x="166" y="87"/>
                  </a:cubicBezTo>
                  <a:lnTo>
                    <a:pt x="166" y="87"/>
                  </a:lnTo>
                  <a:cubicBezTo>
                    <a:pt x="223" y="18"/>
                    <a:pt x="280" y="0"/>
                    <a:pt x="348" y="27"/>
                  </a:cubicBezTo>
                  <a:lnTo>
                    <a:pt x="348" y="27"/>
                  </a:lnTo>
                  <a:cubicBezTo>
                    <a:pt x="381" y="40"/>
                    <a:pt x="385" y="58"/>
                    <a:pt x="370" y="85"/>
                  </a:cubicBezTo>
                  <a:lnTo>
                    <a:pt x="370" y="85"/>
                  </a:lnTo>
                  <a:cubicBezTo>
                    <a:pt x="364" y="96"/>
                    <a:pt x="358" y="107"/>
                    <a:pt x="348" y="113"/>
                  </a:cubicBezTo>
                  <a:lnTo>
                    <a:pt x="348" y="113"/>
                  </a:lnTo>
                  <a:cubicBezTo>
                    <a:pt x="246" y="192"/>
                    <a:pt x="131" y="245"/>
                    <a:pt x="5" y="275"/>
                  </a:cubicBezTo>
                  <a:lnTo>
                    <a:pt x="5" y="275"/>
                  </a:lnTo>
                  <a:cubicBezTo>
                    <a:pt x="2" y="276"/>
                    <a:pt x="0" y="273"/>
                    <a:pt x="7" y="27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xmlns="" id="{ABA5141A-EB74-B642-83D3-E831FAB9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696" y="3947017"/>
              <a:ext cx="126380" cy="159736"/>
            </a:xfrm>
            <a:custGeom>
              <a:avLst/>
              <a:gdLst>
                <a:gd name="T0" fmla="*/ 28 w 290"/>
                <a:gd name="T1" fmla="*/ 0 h 365"/>
                <a:gd name="T2" fmla="*/ 28 w 290"/>
                <a:gd name="T3" fmla="*/ 0 h 365"/>
                <a:gd name="T4" fmla="*/ 258 w 290"/>
                <a:gd name="T5" fmla="*/ 364 h 365"/>
                <a:gd name="T6" fmla="*/ 258 w 290"/>
                <a:gd name="T7" fmla="*/ 364 h 365"/>
                <a:gd name="T8" fmla="*/ 94 w 290"/>
                <a:gd name="T9" fmla="*/ 197 h 365"/>
                <a:gd name="T10" fmla="*/ 94 w 290"/>
                <a:gd name="T11" fmla="*/ 197 h 365"/>
                <a:gd name="T12" fmla="*/ 28 w 290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65">
                  <a:moveTo>
                    <a:pt x="28" y="0"/>
                  </a:moveTo>
                  <a:lnTo>
                    <a:pt x="28" y="0"/>
                  </a:lnTo>
                  <a:cubicBezTo>
                    <a:pt x="172" y="41"/>
                    <a:pt x="289" y="232"/>
                    <a:pt x="258" y="364"/>
                  </a:cubicBezTo>
                  <a:lnTo>
                    <a:pt x="258" y="364"/>
                  </a:lnTo>
                  <a:cubicBezTo>
                    <a:pt x="205" y="310"/>
                    <a:pt x="150" y="253"/>
                    <a:pt x="94" y="197"/>
                  </a:cubicBezTo>
                  <a:lnTo>
                    <a:pt x="94" y="197"/>
                  </a:lnTo>
                  <a:cubicBezTo>
                    <a:pt x="21" y="127"/>
                    <a:pt x="0" y="66"/>
                    <a:pt x="28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xmlns="" id="{DA8F622D-AAE9-AA43-A01E-030C1E5D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687" y="3573768"/>
              <a:ext cx="105886" cy="201592"/>
            </a:xfrm>
            <a:custGeom>
              <a:avLst/>
              <a:gdLst>
                <a:gd name="T0" fmla="*/ 240 w 241"/>
                <a:gd name="T1" fmla="*/ 460 h 461"/>
                <a:gd name="T2" fmla="*/ 240 w 241"/>
                <a:gd name="T3" fmla="*/ 460 h 461"/>
                <a:gd name="T4" fmla="*/ 7 w 241"/>
                <a:gd name="T5" fmla="*/ 125 h 461"/>
                <a:gd name="T6" fmla="*/ 7 w 241"/>
                <a:gd name="T7" fmla="*/ 125 h 461"/>
                <a:gd name="T8" fmla="*/ 24 w 241"/>
                <a:gd name="T9" fmla="*/ 15 h 461"/>
                <a:gd name="T10" fmla="*/ 24 w 241"/>
                <a:gd name="T11" fmla="*/ 15 h 461"/>
                <a:gd name="T12" fmla="*/ 110 w 241"/>
                <a:gd name="T13" fmla="*/ 84 h 461"/>
                <a:gd name="T14" fmla="*/ 110 w 241"/>
                <a:gd name="T15" fmla="*/ 84 h 461"/>
                <a:gd name="T16" fmla="*/ 122 w 241"/>
                <a:gd name="T17" fmla="*/ 122 h 461"/>
                <a:gd name="T18" fmla="*/ 122 w 241"/>
                <a:gd name="T19" fmla="*/ 122 h 461"/>
                <a:gd name="T20" fmla="*/ 240 w 241"/>
                <a:gd name="T21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61">
                  <a:moveTo>
                    <a:pt x="240" y="460"/>
                  </a:moveTo>
                  <a:lnTo>
                    <a:pt x="240" y="460"/>
                  </a:lnTo>
                  <a:cubicBezTo>
                    <a:pt x="134" y="367"/>
                    <a:pt x="33" y="269"/>
                    <a:pt x="7" y="125"/>
                  </a:cubicBezTo>
                  <a:lnTo>
                    <a:pt x="7" y="125"/>
                  </a:lnTo>
                  <a:cubicBezTo>
                    <a:pt x="0" y="88"/>
                    <a:pt x="8" y="21"/>
                    <a:pt x="24" y="15"/>
                  </a:cubicBezTo>
                  <a:lnTo>
                    <a:pt x="24" y="15"/>
                  </a:lnTo>
                  <a:cubicBezTo>
                    <a:pt x="68" y="0"/>
                    <a:pt x="89" y="50"/>
                    <a:pt x="110" y="84"/>
                  </a:cubicBezTo>
                  <a:lnTo>
                    <a:pt x="110" y="84"/>
                  </a:lnTo>
                  <a:cubicBezTo>
                    <a:pt x="117" y="95"/>
                    <a:pt x="121" y="109"/>
                    <a:pt x="122" y="122"/>
                  </a:cubicBezTo>
                  <a:lnTo>
                    <a:pt x="122" y="122"/>
                  </a:lnTo>
                  <a:cubicBezTo>
                    <a:pt x="134" y="245"/>
                    <a:pt x="178" y="356"/>
                    <a:pt x="240" y="46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xmlns="" id="{B8602FA8-8BEB-194C-9F8A-17FCE882A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572" y="3693609"/>
              <a:ext cx="128087" cy="118734"/>
            </a:xfrm>
            <a:custGeom>
              <a:avLst/>
              <a:gdLst>
                <a:gd name="T0" fmla="*/ 296 w 297"/>
                <a:gd name="T1" fmla="*/ 273 h 274"/>
                <a:gd name="T2" fmla="*/ 296 w 297"/>
                <a:gd name="T3" fmla="*/ 273 h 274"/>
                <a:gd name="T4" fmla="*/ 30 w 297"/>
                <a:gd name="T5" fmla="*/ 106 h 274"/>
                <a:gd name="T6" fmla="*/ 30 w 297"/>
                <a:gd name="T7" fmla="*/ 106 h 274"/>
                <a:gd name="T8" fmla="*/ 10 w 297"/>
                <a:gd name="T9" fmla="*/ 24 h 274"/>
                <a:gd name="T10" fmla="*/ 10 w 297"/>
                <a:gd name="T11" fmla="*/ 24 h 274"/>
                <a:gd name="T12" fmla="*/ 91 w 297"/>
                <a:gd name="T13" fmla="*/ 46 h 274"/>
                <a:gd name="T14" fmla="*/ 91 w 297"/>
                <a:gd name="T15" fmla="*/ 46 h 274"/>
                <a:gd name="T16" fmla="*/ 111 w 297"/>
                <a:gd name="T17" fmla="*/ 70 h 274"/>
                <a:gd name="T18" fmla="*/ 111 w 297"/>
                <a:gd name="T19" fmla="*/ 70 h 274"/>
                <a:gd name="T20" fmla="*/ 296 w 297"/>
                <a:gd name="T21" fmla="*/ 27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74">
                  <a:moveTo>
                    <a:pt x="296" y="273"/>
                  </a:moveTo>
                  <a:lnTo>
                    <a:pt x="296" y="273"/>
                  </a:lnTo>
                  <a:cubicBezTo>
                    <a:pt x="192" y="239"/>
                    <a:pt x="92" y="200"/>
                    <a:pt x="30" y="106"/>
                  </a:cubicBezTo>
                  <a:lnTo>
                    <a:pt x="30" y="106"/>
                  </a:lnTo>
                  <a:cubicBezTo>
                    <a:pt x="14" y="83"/>
                    <a:pt x="0" y="33"/>
                    <a:pt x="10" y="24"/>
                  </a:cubicBezTo>
                  <a:lnTo>
                    <a:pt x="10" y="24"/>
                  </a:lnTo>
                  <a:cubicBezTo>
                    <a:pt x="36" y="0"/>
                    <a:pt x="66" y="29"/>
                    <a:pt x="91" y="46"/>
                  </a:cubicBezTo>
                  <a:lnTo>
                    <a:pt x="91" y="46"/>
                  </a:lnTo>
                  <a:cubicBezTo>
                    <a:pt x="100" y="51"/>
                    <a:pt x="106" y="61"/>
                    <a:pt x="111" y="70"/>
                  </a:cubicBezTo>
                  <a:lnTo>
                    <a:pt x="111" y="70"/>
                  </a:lnTo>
                  <a:cubicBezTo>
                    <a:pt x="156" y="152"/>
                    <a:pt x="221" y="218"/>
                    <a:pt x="296" y="273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xmlns="" id="{75005711-7202-E54F-94EA-802DAF60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320" y="4173794"/>
              <a:ext cx="169075" cy="68336"/>
            </a:xfrm>
            <a:custGeom>
              <a:avLst/>
              <a:gdLst>
                <a:gd name="T0" fmla="*/ 388 w 389"/>
                <a:gd name="T1" fmla="*/ 16 h 157"/>
                <a:gd name="T2" fmla="*/ 388 w 389"/>
                <a:gd name="T3" fmla="*/ 16 h 157"/>
                <a:gd name="T4" fmla="*/ 93 w 389"/>
                <a:gd name="T5" fmla="*/ 152 h 157"/>
                <a:gd name="T6" fmla="*/ 93 w 389"/>
                <a:gd name="T7" fmla="*/ 152 h 157"/>
                <a:gd name="T8" fmla="*/ 30 w 389"/>
                <a:gd name="T9" fmla="*/ 144 h 157"/>
                <a:gd name="T10" fmla="*/ 30 w 389"/>
                <a:gd name="T11" fmla="*/ 144 h 157"/>
                <a:gd name="T12" fmla="*/ 0 w 389"/>
                <a:gd name="T13" fmla="*/ 96 h 157"/>
                <a:gd name="T14" fmla="*/ 0 w 389"/>
                <a:gd name="T15" fmla="*/ 96 h 157"/>
                <a:gd name="T16" fmla="*/ 38 w 389"/>
                <a:gd name="T17" fmla="*/ 62 h 157"/>
                <a:gd name="T18" fmla="*/ 38 w 389"/>
                <a:gd name="T19" fmla="*/ 62 h 157"/>
                <a:gd name="T20" fmla="*/ 383 w 389"/>
                <a:gd name="T21" fmla="*/ 0 h 157"/>
                <a:gd name="T22" fmla="*/ 383 w 389"/>
                <a:gd name="T23" fmla="*/ 0 h 157"/>
                <a:gd name="T24" fmla="*/ 388 w 389"/>
                <a:gd name="T25" fmla="*/ 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" h="157">
                  <a:moveTo>
                    <a:pt x="388" y="16"/>
                  </a:moveTo>
                  <a:lnTo>
                    <a:pt x="388" y="16"/>
                  </a:lnTo>
                  <a:cubicBezTo>
                    <a:pt x="295" y="71"/>
                    <a:pt x="205" y="135"/>
                    <a:pt x="93" y="152"/>
                  </a:cubicBezTo>
                  <a:lnTo>
                    <a:pt x="93" y="152"/>
                  </a:lnTo>
                  <a:cubicBezTo>
                    <a:pt x="73" y="156"/>
                    <a:pt x="47" y="153"/>
                    <a:pt x="30" y="144"/>
                  </a:cubicBezTo>
                  <a:lnTo>
                    <a:pt x="30" y="144"/>
                  </a:lnTo>
                  <a:cubicBezTo>
                    <a:pt x="15" y="135"/>
                    <a:pt x="1" y="113"/>
                    <a:pt x="0" y="96"/>
                  </a:cubicBezTo>
                  <a:lnTo>
                    <a:pt x="0" y="96"/>
                  </a:lnTo>
                  <a:cubicBezTo>
                    <a:pt x="0" y="84"/>
                    <a:pt x="23" y="65"/>
                    <a:pt x="38" y="62"/>
                  </a:cubicBezTo>
                  <a:lnTo>
                    <a:pt x="38" y="62"/>
                  </a:lnTo>
                  <a:cubicBezTo>
                    <a:pt x="153" y="40"/>
                    <a:pt x="267" y="20"/>
                    <a:pt x="383" y="0"/>
                  </a:cubicBezTo>
                  <a:lnTo>
                    <a:pt x="383" y="0"/>
                  </a:lnTo>
                  <a:cubicBezTo>
                    <a:pt x="385" y="6"/>
                    <a:pt x="386" y="10"/>
                    <a:pt x="388" y="1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xmlns="" id="{1A35DD3C-F56C-E843-9D31-CEF2EE3B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25" y="3620305"/>
              <a:ext cx="93931" cy="167424"/>
            </a:xfrm>
            <a:custGeom>
              <a:avLst/>
              <a:gdLst>
                <a:gd name="T0" fmla="*/ 0 w 214"/>
                <a:gd name="T1" fmla="*/ 384 h 385"/>
                <a:gd name="T2" fmla="*/ 0 w 214"/>
                <a:gd name="T3" fmla="*/ 384 h 385"/>
                <a:gd name="T4" fmla="*/ 87 w 214"/>
                <a:gd name="T5" fmla="*/ 119 h 385"/>
                <a:gd name="T6" fmla="*/ 87 w 214"/>
                <a:gd name="T7" fmla="*/ 119 h 385"/>
                <a:gd name="T8" fmla="*/ 158 w 214"/>
                <a:gd name="T9" fmla="*/ 24 h 385"/>
                <a:gd name="T10" fmla="*/ 158 w 214"/>
                <a:gd name="T11" fmla="*/ 24 h 385"/>
                <a:gd name="T12" fmla="*/ 212 w 214"/>
                <a:gd name="T13" fmla="*/ 52 h 385"/>
                <a:gd name="T14" fmla="*/ 212 w 214"/>
                <a:gd name="T15" fmla="*/ 52 h 385"/>
                <a:gd name="T16" fmla="*/ 209 w 214"/>
                <a:gd name="T17" fmla="*/ 87 h 385"/>
                <a:gd name="T18" fmla="*/ 209 w 214"/>
                <a:gd name="T19" fmla="*/ 87 h 385"/>
                <a:gd name="T20" fmla="*/ 0 w 214"/>
                <a:gd name="T2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385">
                  <a:moveTo>
                    <a:pt x="0" y="384"/>
                  </a:moveTo>
                  <a:lnTo>
                    <a:pt x="0" y="384"/>
                  </a:lnTo>
                  <a:cubicBezTo>
                    <a:pt x="31" y="289"/>
                    <a:pt x="55" y="202"/>
                    <a:pt x="87" y="119"/>
                  </a:cubicBezTo>
                  <a:lnTo>
                    <a:pt x="87" y="119"/>
                  </a:lnTo>
                  <a:cubicBezTo>
                    <a:pt x="101" y="83"/>
                    <a:pt x="129" y="50"/>
                    <a:pt x="158" y="24"/>
                  </a:cubicBezTo>
                  <a:lnTo>
                    <a:pt x="158" y="24"/>
                  </a:lnTo>
                  <a:cubicBezTo>
                    <a:pt x="185" y="0"/>
                    <a:pt x="209" y="14"/>
                    <a:pt x="212" y="52"/>
                  </a:cubicBezTo>
                  <a:lnTo>
                    <a:pt x="212" y="52"/>
                  </a:lnTo>
                  <a:cubicBezTo>
                    <a:pt x="213" y="64"/>
                    <a:pt x="213" y="76"/>
                    <a:pt x="209" y="87"/>
                  </a:cubicBezTo>
                  <a:lnTo>
                    <a:pt x="209" y="87"/>
                  </a:lnTo>
                  <a:cubicBezTo>
                    <a:pt x="165" y="202"/>
                    <a:pt x="95" y="297"/>
                    <a:pt x="0" y="38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xmlns="" id="{42B22AF9-3BAF-2E41-9EA5-094BE972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96" y="4001860"/>
              <a:ext cx="49527" cy="192195"/>
            </a:xfrm>
            <a:custGeom>
              <a:avLst/>
              <a:gdLst>
                <a:gd name="T0" fmla="*/ 0 w 113"/>
                <a:gd name="T1" fmla="*/ 440 h 441"/>
                <a:gd name="T2" fmla="*/ 0 w 113"/>
                <a:gd name="T3" fmla="*/ 440 h 441"/>
                <a:gd name="T4" fmla="*/ 16 w 113"/>
                <a:gd name="T5" fmla="*/ 45 h 441"/>
                <a:gd name="T6" fmla="*/ 16 w 113"/>
                <a:gd name="T7" fmla="*/ 45 h 441"/>
                <a:gd name="T8" fmla="*/ 73 w 113"/>
                <a:gd name="T9" fmla="*/ 2 h 441"/>
                <a:gd name="T10" fmla="*/ 73 w 113"/>
                <a:gd name="T11" fmla="*/ 2 h 441"/>
                <a:gd name="T12" fmla="*/ 109 w 113"/>
                <a:gd name="T13" fmla="*/ 44 h 441"/>
                <a:gd name="T14" fmla="*/ 109 w 113"/>
                <a:gd name="T15" fmla="*/ 44 h 441"/>
                <a:gd name="T16" fmla="*/ 0 w 113"/>
                <a:gd name="T17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441">
                  <a:moveTo>
                    <a:pt x="0" y="440"/>
                  </a:moveTo>
                  <a:lnTo>
                    <a:pt x="0" y="440"/>
                  </a:lnTo>
                  <a:cubicBezTo>
                    <a:pt x="6" y="308"/>
                    <a:pt x="11" y="177"/>
                    <a:pt x="16" y="45"/>
                  </a:cubicBezTo>
                  <a:lnTo>
                    <a:pt x="16" y="45"/>
                  </a:lnTo>
                  <a:cubicBezTo>
                    <a:pt x="18" y="7"/>
                    <a:pt x="43" y="3"/>
                    <a:pt x="73" y="2"/>
                  </a:cubicBezTo>
                  <a:lnTo>
                    <a:pt x="73" y="2"/>
                  </a:lnTo>
                  <a:cubicBezTo>
                    <a:pt x="104" y="0"/>
                    <a:pt x="108" y="21"/>
                    <a:pt x="109" y="44"/>
                  </a:cubicBezTo>
                  <a:lnTo>
                    <a:pt x="109" y="44"/>
                  </a:lnTo>
                  <a:cubicBezTo>
                    <a:pt x="112" y="188"/>
                    <a:pt x="42" y="310"/>
                    <a:pt x="0" y="44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xmlns="" id="{BAF29B30-CF06-E24C-92F9-DA4DFFB1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079" y="4048100"/>
              <a:ext cx="40134" cy="161445"/>
            </a:xfrm>
            <a:custGeom>
              <a:avLst/>
              <a:gdLst>
                <a:gd name="T0" fmla="*/ 9 w 92"/>
                <a:gd name="T1" fmla="*/ 364 h 371"/>
                <a:gd name="T2" fmla="*/ 9 w 92"/>
                <a:gd name="T3" fmla="*/ 364 h 371"/>
                <a:gd name="T4" fmla="*/ 0 w 92"/>
                <a:gd name="T5" fmla="*/ 50 h 371"/>
                <a:gd name="T6" fmla="*/ 0 w 92"/>
                <a:gd name="T7" fmla="*/ 50 h 371"/>
                <a:gd name="T8" fmla="*/ 40 w 92"/>
                <a:gd name="T9" fmla="*/ 0 h 371"/>
                <a:gd name="T10" fmla="*/ 40 w 92"/>
                <a:gd name="T11" fmla="*/ 0 h 371"/>
                <a:gd name="T12" fmla="*/ 81 w 92"/>
                <a:gd name="T13" fmla="*/ 40 h 371"/>
                <a:gd name="T14" fmla="*/ 81 w 92"/>
                <a:gd name="T15" fmla="*/ 40 h 371"/>
                <a:gd name="T16" fmla="*/ 89 w 92"/>
                <a:gd name="T17" fmla="*/ 94 h 371"/>
                <a:gd name="T18" fmla="*/ 89 w 92"/>
                <a:gd name="T19" fmla="*/ 94 h 371"/>
                <a:gd name="T20" fmla="*/ 45 w 92"/>
                <a:gd name="T21" fmla="*/ 370 h 371"/>
                <a:gd name="T22" fmla="*/ 45 w 92"/>
                <a:gd name="T23" fmla="*/ 370 h 371"/>
                <a:gd name="T24" fmla="*/ 9 w 92"/>
                <a:gd name="T25" fmla="*/ 3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71">
                  <a:moveTo>
                    <a:pt x="9" y="364"/>
                  </a:moveTo>
                  <a:lnTo>
                    <a:pt x="9" y="364"/>
                  </a:lnTo>
                  <a:cubicBezTo>
                    <a:pt x="5" y="259"/>
                    <a:pt x="0" y="154"/>
                    <a:pt x="0" y="50"/>
                  </a:cubicBezTo>
                  <a:lnTo>
                    <a:pt x="0" y="50"/>
                  </a:lnTo>
                  <a:cubicBezTo>
                    <a:pt x="1" y="33"/>
                    <a:pt x="26" y="17"/>
                    <a:pt x="40" y="0"/>
                  </a:cubicBezTo>
                  <a:lnTo>
                    <a:pt x="40" y="0"/>
                  </a:lnTo>
                  <a:cubicBezTo>
                    <a:pt x="54" y="13"/>
                    <a:pt x="73" y="24"/>
                    <a:pt x="81" y="40"/>
                  </a:cubicBezTo>
                  <a:lnTo>
                    <a:pt x="81" y="40"/>
                  </a:lnTo>
                  <a:cubicBezTo>
                    <a:pt x="90" y="55"/>
                    <a:pt x="91" y="77"/>
                    <a:pt x="89" y="94"/>
                  </a:cubicBezTo>
                  <a:lnTo>
                    <a:pt x="89" y="94"/>
                  </a:lnTo>
                  <a:cubicBezTo>
                    <a:pt x="76" y="186"/>
                    <a:pt x="60" y="278"/>
                    <a:pt x="45" y="370"/>
                  </a:cubicBezTo>
                  <a:lnTo>
                    <a:pt x="45" y="370"/>
                  </a:lnTo>
                  <a:cubicBezTo>
                    <a:pt x="33" y="367"/>
                    <a:pt x="21" y="365"/>
                    <a:pt x="9" y="36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xmlns="" id="{99C63A1D-9261-A64A-ABB0-3205863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969" y="4813144"/>
              <a:ext cx="132357" cy="130693"/>
            </a:xfrm>
            <a:custGeom>
              <a:avLst/>
              <a:gdLst>
                <a:gd name="T0" fmla="*/ 0 w 306"/>
                <a:gd name="T1" fmla="*/ 49 h 300"/>
                <a:gd name="T2" fmla="*/ 0 w 306"/>
                <a:gd name="T3" fmla="*/ 49 h 300"/>
                <a:gd name="T4" fmla="*/ 305 w 306"/>
                <a:gd name="T5" fmla="*/ 299 h 300"/>
                <a:gd name="T6" fmla="*/ 305 w 306"/>
                <a:gd name="T7" fmla="*/ 299 h 300"/>
                <a:gd name="T8" fmla="*/ 76 w 306"/>
                <a:gd name="T9" fmla="*/ 123 h 300"/>
                <a:gd name="T10" fmla="*/ 76 w 306"/>
                <a:gd name="T11" fmla="*/ 123 h 300"/>
                <a:gd name="T12" fmla="*/ 0 w 306"/>
                <a:gd name="T13" fmla="*/ 4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300">
                  <a:moveTo>
                    <a:pt x="0" y="49"/>
                  </a:moveTo>
                  <a:lnTo>
                    <a:pt x="0" y="49"/>
                  </a:lnTo>
                  <a:cubicBezTo>
                    <a:pt x="113" y="0"/>
                    <a:pt x="297" y="145"/>
                    <a:pt x="305" y="299"/>
                  </a:cubicBezTo>
                  <a:lnTo>
                    <a:pt x="305" y="299"/>
                  </a:lnTo>
                  <a:cubicBezTo>
                    <a:pt x="260" y="187"/>
                    <a:pt x="180" y="139"/>
                    <a:pt x="76" y="123"/>
                  </a:cubicBezTo>
                  <a:lnTo>
                    <a:pt x="76" y="123"/>
                  </a:lnTo>
                  <a:cubicBezTo>
                    <a:pt x="38" y="117"/>
                    <a:pt x="6" y="97"/>
                    <a:pt x="0" y="49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xmlns="" id="{5E9AB87E-66DF-374D-BAFB-70C09998B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712" y="4185039"/>
              <a:ext cx="142604" cy="92254"/>
            </a:xfrm>
            <a:custGeom>
              <a:avLst/>
              <a:gdLst>
                <a:gd name="T0" fmla="*/ 325 w 326"/>
                <a:gd name="T1" fmla="*/ 0 h 212"/>
                <a:gd name="T2" fmla="*/ 325 w 326"/>
                <a:gd name="T3" fmla="*/ 0 h 212"/>
                <a:gd name="T4" fmla="*/ 45 w 326"/>
                <a:gd name="T5" fmla="*/ 206 h 212"/>
                <a:gd name="T6" fmla="*/ 45 w 326"/>
                <a:gd name="T7" fmla="*/ 206 h 212"/>
                <a:gd name="T8" fmla="*/ 0 w 326"/>
                <a:gd name="T9" fmla="*/ 197 h 212"/>
                <a:gd name="T10" fmla="*/ 0 w 326"/>
                <a:gd name="T11" fmla="*/ 197 h 212"/>
                <a:gd name="T12" fmla="*/ 13 w 326"/>
                <a:gd name="T13" fmla="*/ 153 h 212"/>
                <a:gd name="T14" fmla="*/ 13 w 326"/>
                <a:gd name="T15" fmla="*/ 153 h 212"/>
                <a:gd name="T16" fmla="*/ 52 w 326"/>
                <a:gd name="T17" fmla="*/ 122 h 212"/>
                <a:gd name="T18" fmla="*/ 52 w 326"/>
                <a:gd name="T19" fmla="*/ 122 h 212"/>
                <a:gd name="T20" fmla="*/ 325 w 326"/>
                <a:gd name="T2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212">
                  <a:moveTo>
                    <a:pt x="325" y="0"/>
                  </a:moveTo>
                  <a:lnTo>
                    <a:pt x="325" y="0"/>
                  </a:lnTo>
                  <a:cubicBezTo>
                    <a:pt x="233" y="70"/>
                    <a:pt x="160" y="168"/>
                    <a:pt x="45" y="206"/>
                  </a:cubicBezTo>
                  <a:lnTo>
                    <a:pt x="45" y="206"/>
                  </a:lnTo>
                  <a:cubicBezTo>
                    <a:pt x="32" y="211"/>
                    <a:pt x="15" y="201"/>
                    <a:pt x="0" y="197"/>
                  </a:cubicBezTo>
                  <a:lnTo>
                    <a:pt x="0" y="197"/>
                  </a:lnTo>
                  <a:cubicBezTo>
                    <a:pt x="4" y="182"/>
                    <a:pt x="5" y="165"/>
                    <a:pt x="13" y="153"/>
                  </a:cubicBezTo>
                  <a:lnTo>
                    <a:pt x="13" y="153"/>
                  </a:lnTo>
                  <a:cubicBezTo>
                    <a:pt x="23" y="141"/>
                    <a:pt x="38" y="128"/>
                    <a:pt x="52" y="122"/>
                  </a:cubicBezTo>
                  <a:lnTo>
                    <a:pt x="52" y="122"/>
                  </a:lnTo>
                  <a:cubicBezTo>
                    <a:pt x="143" y="80"/>
                    <a:pt x="234" y="41"/>
                    <a:pt x="325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7" name="Freeform 125">
              <a:extLst>
                <a:ext uri="{FF2B5EF4-FFF2-40B4-BE49-F238E27FC236}">
                  <a16:creationId xmlns:a16="http://schemas.microsoft.com/office/drawing/2014/main" xmlns="" id="{C7CDD255-5299-D848-916B-65ADAFD0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422" y="4142848"/>
              <a:ext cx="151997" cy="51252"/>
            </a:xfrm>
            <a:custGeom>
              <a:avLst/>
              <a:gdLst>
                <a:gd name="T0" fmla="*/ 346 w 348"/>
                <a:gd name="T1" fmla="*/ 47 h 118"/>
                <a:gd name="T2" fmla="*/ 346 w 348"/>
                <a:gd name="T3" fmla="*/ 47 h 118"/>
                <a:gd name="T4" fmla="*/ 6 w 348"/>
                <a:gd name="T5" fmla="*/ 56 h 118"/>
                <a:gd name="T6" fmla="*/ 6 w 348"/>
                <a:gd name="T7" fmla="*/ 56 h 118"/>
                <a:gd name="T8" fmla="*/ 0 w 348"/>
                <a:gd name="T9" fmla="*/ 34 h 118"/>
                <a:gd name="T10" fmla="*/ 0 w 348"/>
                <a:gd name="T11" fmla="*/ 34 h 118"/>
                <a:gd name="T12" fmla="*/ 74 w 348"/>
                <a:gd name="T13" fmla="*/ 2 h 118"/>
                <a:gd name="T14" fmla="*/ 74 w 348"/>
                <a:gd name="T15" fmla="*/ 2 h 118"/>
                <a:gd name="T16" fmla="*/ 347 w 348"/>
                <a:gd name="T17" fmla="*/ 32 h 118"/>
                <a:gd name="T18" fmla="*/ 347 w 348"/>
                <a:gd name="T19" fmla="*/ 32 h 118"/>
                <a:gd name="T20" fmla="*/ 346 w 348"/>
                <a:gd name="T21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118">
                  <a:moveTo>
                    <a:pt x="346" y="47"/>
                  </a:moveTo>
                  <a:lnTo>
                    <a:pt x="346" y="47"/>
                  </a:lnTo>
                  <a:cubicBezTo>
                    <a:pt x="233" y="41"/>
                    <a:pt x="120" y="117"/>
                    <a:pt x="6" y="56"/>
                  </a:cubicBezTo>
                  <a:lnTo>
                    <a:pt x="6" y="56"/>
                  </a:lnTo>
                  <a:cubicBezTo>
                    <a:pt x="4" y="48"/>
                    <a:pt x="2" y="41"/>
                    <a:pt x="0" y="34"/>
                  </a:cubicBezTo>
                  <a:lnTo>
                    <a:pt x="0" y="34"/>
                  </a:lnTo>
                  <a:cubicBezTo>
                    <a:pt x="25" y="23"/>
                    <a:pt x="50" y="0"/>
                    <a:pt x="74" y="2"/>
                  </a:cubicBezTo>
                  <a:lnTo>
                    <a:pt x="74" y="2"/>
                  </a:lnTo>
                  <a:cubicBezTo>
                    <a:pt x="165" y="8"/>
                    <a:pt x="256" y="21"/>
                    <a:pt x="347" y="32"/>
                  </a:cubicBezTo>
                  <a:lnTo>
                    <a:pt x="347" y="32"/>
                  </a:lnTo>
                  <a:cubicBezTo>
                    <a:pt x="347" y="37"/>
                    <a:pt x="347" y="42"/>
                    <a:pt x="346" y="4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8" name="Freeform 126">
              <a:extLst>
                <a:ext uri="{FF2B5EF4-FFF2-40B4-BE49-F238E27FC236}">
                  <a16:creationId xmlns:a16="http://schemas.microsoft.com/office/drawing/2014/main" xmlns="" id="{33E662E9-56DB-144A-A7B8-6EB292A0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772" y="4075380"/>
              <a:ext cx="59774" cy="135818"/>
            </a:xfrm>
            <a:custGeom>
              <a:avLst/>
              <a:gdLst>
                <a:gd name="T0" fmla="*/ 0 w 138"/>
                <a:gd name="T1" fmla="*/ 314 h 315"/>
                <a:gd name="T2" fmla="*/ 0 w 138"/>
                <a:gd name="T3" fmla="*/ 314 h 315"/>
                <a:gd name="T4" fmla="*/ 81 w 138"/>
                <a:gd name="T5" fmla="*/ 29 h 315"/>
                <a:gd name="T6" fmla="*/ 81 w 138"/>
                <a:gd name="T7" fmla="*/ 29 h 315"/>
                <a:gd name="T8" fmla="*/ 116 w 138"/>
                <a:gd name="T9" fmla="*/ 0 h 315"/>
                <a:gd name="T10" fmla="*/ 116 w 138"/>
                <a:gd name="T11" fmla="*/ 0 h 315"/>
                <a:gd name="T12" fmla="*/ 136 w 138"/>
                <a:gd name="T13" fmla="*/ 35 h 315"/>
                <a:gd name="T14" fmla="*/ 136 w 138"/>
                <a:gd name="T15" fmla="*/ 35 h 315"/>
                <a:gd name="T16" fmla="*/ 65 w 138"/>
                <a:gd name="T17" fmla="*/ 243 h 315"/>
                <a:gd name="T18" fmla="*/ 65 w 138"/>
                <a:gd name="T19" fmla="*/ 243 h 315"/>
                <a:gd name="T20" fmla="*/ 0 w 138"/>
                <a:gd name="T21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315">
                  <a:moveTo>
                    <a:pt x="0" y="314"/>
                  </a:moveTo>
                  <a:lnTo>
                    <a:pt x="0" y="314"/>
                  </a:lnTo>
                  <a:cubicBezTo>
                    <a:pt x="25" y="223"/>
                    <a:pt x="52" y="126"/>
                    <a:pt x="81" y="29"/>
                  </a:cubicBezTo>
                  <a:lnTo>
                    <a:pt x="81" y="29"/>
                  </a:lnTo>
                  <a:cubicBezTo>
                    <a:pt x="85" y="17"/>
                    <a:pt x="104" y="10"/>
                    <a:pt x="116" y="0"/>
                  </a:cubicBezTo>
                  <a:lnTo>
                    <a:pt x="116" y="0"/>
                  </a:lnTo>
                  <a:cubicBezTo>
                    <a:pt x="123" y="12"/>
                    <a:pt x="136" y="23"/>
                    <a:pt x="136" y="35"/>
                  </a:cubicBezTo>
                  <a:lnTo>
                    <a:pt x="136" y="35"/>
                  </a:lnTo>
                  <a:cubicBezTo>
                    <a:pt x="137" y="112"/>
                    <a:pt x="111" y="182"/>
                    <a:pt x="65" y="243"/>
                  </a:cubicBezTo>
                  <a:lnTo>
                    <a:pt x="65" y="243"/>
                  </a:lnTo>
                  <a:cubicBezTo>
                    <a:pt x="44" y="272"/>
                    <a:pt x="17" y="296"/>
                    <a:pt x="0" y="31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xmlns="" id="{A1290FCB-1CA4-014C-9E4A-80671147C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694" y="3741524"/>
              <a:ext cx="122964" cy="66628"/>
            </a:xfrm>
            <a:custGeom>
              <a:avLst/>
              <a:gdLst>
                <a:gd name="T0" fmla="*/ 276 w 282"/>
                <a:gd name="T1" fmla="*/ 154 h 155"/>
                <a:gd name="T2" fmla="*/ 276 w 282"/>
                <a:gd name="T3" fmla="*/ 154 h 155"/>
                <a:gd name="T4" fmla="*/ 29 w 282"/>
                <a:gd name="T5" fmla="*/ 68 h 155"/>
                <a:gd name="T6" fmla="*/ 29 w 282"/>
                <a:gd name="T7" fmla="*/ 68 h 155"/>
                <a:gd name="T8" fmla="*/ 0 w 282"/>
                <a:gd name="T9" fmla="*/ 18 h 155"/>
                <a:gd name="T10" fmla="*/ 0 w 282"/>
                <a:gd name="T11" fmla="*/ 18 h 155"/>
                <a:gd name="T12" fmla="*/ 58 w 282"/>
                <a:gd name="T13" fmla="*/ 7 h 155"/>
                <a:gd name="T14" fmla="*/ 58 w 282"/>
                <a:gd name="T15" fmla="*/ 7 h 155"/>
                <a:gd name="T16" fmla="*/ 281 w 282"/>
                <a:gd name="T17" fmla="*/ 144 h 155"/>
                <a:gd name="T18" fmla="*/ 281 w 282"/>
                <a:gd name="T19" fmla="*/ 144 h 155"/>
                <a:gd name="T20" fmla="*/ 276 w 282"/>
                <a:gd name="T21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155">
                  <a:moveTo>
                    <a:pt x="276" y="154"/>
                  </a:moveTo>
                  <a:lnTo>
                    <a:pt x="276" y="154"/>
                  </a:lnTo>
                  <a:cubicBezTo>
                    <a:pt x="194" y="126"/>
                    <a:pt x="110" y="99"/>
                    <a:pt x="29" y="68"/>
                  </a:cubicBezTo>
                  <a:lnTo>
                    <a:pt x="29" y="68"/>
                  </a:lnTo>
                  <a:cubicBezTo>
                    <a:pt x="15" y="63"/>
                    <a:pt x="9" y="35"/>
                    <a:pt x="0" y="18"/>
                  </a:cubicBezTo>
                  <a:lnTo>
                    <a:pt x="0" y="18"/>
                  </a:lnTo>
                  <a:cubicBezTo>
                    <a:pt x="20" y="14"/>
                    <a:pt x="45" y="0"/>
                    <a:pt x="58" y="7"/>
                  </a:cubicBezTo>
                  <a:lnTo>
                    <a:pt x="58" y="7"/>
                  </a:lnTo>
                  <a:cubicBezTo>
                    <a:pt x="134" y="50"/>
                    <a:pt x="207" y="98"/>
                    <a:pt x="281" y="144"/>
                  </a:cubicBezTo>
                  <a:lnTo>
                    <a:pt x="281" y="144"/>
                  </a:lnTo>
                  <a:cubicBezTo>
                    <a:pt x="280" y="147"/>
                    <a:pt x="278" y="151"/>
                    <a:pt x="276" y="15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xmlns="" id="{294F2B05-5D72-724E-835D-801C231D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559" y="3792676"/>
              <a:ext cx="115278" cy="36731"/>
            </a:xfrm>
            <a:custGeom>
              <a:avLst/>
              <a:gdLst>
                <a:gd name="T0" fmla="*/ 262 w 263"/>
                <a:gd name="T1" fmla="*/ 63 h 84"/>
                <a:gd name="T2" fmla="*/ 262 w 263"/>
                <a:gd name="T3" fmla="*/ 63 h 84"/>
                <a:gd name="T4" fmla="*/ 27 w 263"/>
                <a:gd name="T5" fmla="*/ 70 h 84"/>
                <a:gd name="T6" fmla="*/ 27 w 263"/>
                <a:gd name="T7" fmla="*/ 70 h 84"/>
                <a:gd name="T8" fmla="*/ 1 w 263"/>
                <a:gd name="T9" fmla="*/ 30 h 84"/>
                <a:gd name="T10" fmla="*/ 1 w 263"/>
                <a:gd name="T11" fmla="*/ 30 h 84"/>
                <a:gd name="T12" fmla="*/ 37 w 263"/>
                <a:gd name="T13" fmla="*/ 4 h 84"/>
                <a:gd name="T14" fmla="*/ 37 w 263"/>
                <a:gd name="T15" fmla="*/ 4 h 84"/>
                <a:gd name="T16" fmla="*/ 62 w 263"/>
                <a:gd name="T17" fmla="*/ 7 h 84"/>
                <a:gd name="T18" fmla="*/ 62 w 263"/>
                <a:gd name="T19" fmla="*/ 7 h 84"/>
                <a:gd name="T20" fmla="*/ 262 w 263"/>
                <a:gd name="T21" fmla="*/ 6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84">
                  <a:moveTo>
                    <a:pt x="262" y="63"/>
                  </a:moveTo>
                  <a:lnTo>
                    <a:pt x="262" y="63"/>
                  </a:lnTo>
                  <a:cubicBezTo>
                    <a:pt x="183" y="80"/>
                    <a:pt x="105" y="83"/>
                    <a:pt x="27" y="70"/>
                  </a:cubicBezTo>
                  <a:lnTo>
                    <a:pt x="27" y="70"/>
                  </a:lnTo>
                  <a:cubicBezTo>
                    <a:pt x="15" y="69"/>
                    <a:pt x="1" y="45"/>
                    <a:pt x="1" y="30"/>
                  </a:cubicBezTo>
                  <a:lnTo>
                    <a:pt x="1" y="30"/>
                  </a:lnTo>
                  <a:cubicBezTo>
                    <a:pt x="0" y="22"/>
                    <a:pt x="23" y="10"/>
                    <a:pt x="37" y="4"/>
                  </a:cubicBezTo>
                  <a:lnTo>
                    <a:pt x="37" y="4"/>
                  </a:lnTo>
                  <a:cubicBezTo>
                    <a:pt x="43" y="0"/>
                    <a:pt x="53" y="4"/>
                    <a:pt x="62" y="7"/>
                  </a:cubicBezTo>
                  <a:lnTo>
                    <a:pt x="62" y="7"/>
                  </a:lnTo>
                  <a:cubicBezTo>
                    <a:pt x="127" y="25"/>
                    <a:pt x="193" y="43"/>
                    <a:pt x="262" y="63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xmlns="" id="{008B9471-D84B-9947-82CB-A0780871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534" y="3787321"/>
              <a:ext cx="59774" cy="58940"/>
            </a:xfrm>
            <a:custGeom>
              <a:avLst/>
              <a:gdLst>
                <a:gd name="T0" fmla="*/ 114 w 138"/>
                <a:gd name="T1" fmla="*/ 137 h 138"/>
                <a:gd name="T2" fmla="*/ 114 w 138"/>
                <a:gd name="T3" fmla="*/ 137 h 138"/>
                <a:gd name="T4" fmla="*/ 31 w 138"/>
                <a:gd name="T5" fmla="*/ 98 h 138"/>
                <a:gd name="T6" fmla="*/ 31 w 138"/>
                <a:gd name="T7" fmla="*/ 98 h 138"/>
                <a:gd name="T8" fmla="*/ 38 w 138"/>
                <a:gd name="T9" fmla="*/ 9 h 138"/>
                <a:gd name="T10" fmla="*/ 38 w 138"/>
                <a:gd name="T11" fmla="*/ 9 h 138"/>
                <a:gd name="T12" fmla="*/ 126 w 138"/>
                <a:gd name="T13" fmla="*/ 45 h 138"/>
                <a:gd name="T14" fmla="*/ 126 w 138"/>
                <a:gd name="T15" fmla="*/ 45 h 138"/>
                <a:gd name="T16" fmla="*/ 114 w 138"/>
                <a:gd name="T1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8">
                  <a:moveTo>
                    <a:pt x="114" y="137"/>
                  </a:moveTo>
                  <a:lnTo>
                    <a:pt x="114" y="137"/>
                  </a:lnTo>
                  <a:cubicBezTo>
                    <a:pt x="75" y="120"/>
                    <a:pt x="44" y="116"/>
                    <a:pt x="31" y="98"/>
                  </a:cubicBezTo>
                  <a:lnTo>
                    <a:pt x="31" y="98"/>
                  </a:lnTo>
                  <a:cubicBezTo>
                    <a:pt x="12" y="71"/>
                    <a:pt x="0" y="23"/>
                    <a:pt x="38" y="9"/>
                  </a:cubicBezTo>
                  <a:lnTo>
                    <a:pt x="38" y="9"/>
                  </a:lnTo>
                  <a:cubicBezTo>
                    <a:pt x="61" y="0"/>
                    <a:pt x="104" y="24"/>
                    <a:pt x="126" y="45"/>
                  </a:cubicBezTo>
                  <a:lnTo>
                    <a:pt x="126" y="45"/>
                  </a:lnTo>
                  <a:cubicBezTo>
                    <a:pt x="137" y="56"/>
                    <a:pt x="121" y="94"/>
                    <a:pt x="114" y="13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xmlns="" id="{2D4DDDAF-FB54-BC41-950E-E5E50F45C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486" y="3650956"/>
              <a:ext cx="41842" cy="107630"/>
            </a:xfrm>
            <a:custGeom>
              <a:avLst/>
              <a:gdLst>
                <a:gd name="T0" fmla="*/ 68 w 98"/>
                <a:gd name="T1" fmla="*/ 0 h 245"/>
                <a:gd name="T2" fmla="*/ 68 w 98"/>
                <a:gd name="T3" fmla="*/ 0 h 245"/>
                <a:gd name="T4" fmla="*/ 56 w 98"/>
                <a:gd name="T5" fmla="*/ 244 h 245"/>
                <a:gd name="T6" fmla="*/ 56 w 98"/>
                <a:gd name="T7" fmla="*/ 244 h 245"/>
                <a:gd name="T8" fmla="*/ 68 w 98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45">
                  <a:moveTo>
                    <a:pt x="68" y="0"/>
                  </a:moveTo>
                  <a:lnTo>
                    <a:pt x="68" y="0"/>
                  </a:lnTo>
                  <a:cubicBezTo>
                    <a:pt x="97" y="86"/>
                    <a:pt x="79" y="164"/>
                    <a:pt x="56" y="244"/>
                  </a:cubicBezTo>
                  <a:lnTo>
                    <a:pt x="56" y="244"/>
                  </a:lnTo>
                  <a:cubicBezTo>
                    <a:pt x="0" y="151"/>
                    <a:pt x="6" y="23"/>
                    <a:pt x="68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xmlns="" id="{83351E83-33D4-3441-B3CF-30DF2952A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719" y="4234130"/>
              <a:ext cx="50381" cy="52107"/>
            </a:xfrm>
            <a:custGeom>
              <a:avLst/>
              <a:gdLst>
                <a:gd name="T0" fmla="*/ 68 w 116"/>
                <a:gd name="T1" fmla="*/ 118 h 119"/>
                <a:gd name="T2" fmla="*/ 68 w 116"/>
                <a:gd name="T3" fmla="*/ 118 h 119"/>
                <a:gd name="T4" fmla="*/ 20 w 116"/>
                <a:gd name="T5" fmla="*/ 95 h 119"/>
                <a:gd name="T6" fmla="*/ 20 w 116"/>
                <a:gd name="T7" fmla="*/ 95 h 119"/>
                <a:gd name="T8" fmla="*/ 32 w 116"/>
                <a:gd name="T9" fmla="*/ 5 h 119"/>
                <a:gd name="T10" fmla="*/ 32 w 116"/>
                <a:gd name="T11" fmla="*/ 5 h 119"/>
                <a:gd name="T12" fmla="*/ 92 w 116"/>
                <a:gd name="T13" fmla="*/ 19 h 119"/>
                <a:gd name="T14" fmla="*/ 92 w 116"/>
                <a:gd name="T15" fmla="*/ 19 h 119"/>
                <a:gd name="T16" fmla="*/ 68 w 116"/>
                <a:gd name="T1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9">
                  <a:moveTo>
                    <a:pt x="68" y="118"/>
                  </a:moveTo>
                  <a:lnTo>
                    <a:pt x="68" y="118"/>
                  </a:lnTo>
                  <a:cubicBezTo>
                    <a:pt x="56" y="112"/>
                    <a:pt x="32" y="108"/>
                    <a:pt x="20" y="95"/>
                  </a:cubicBezTo>
                  <a:lnTo>
                    <a:pt x="20" y="95"/>
                  </a:lnTo>
                  <a:cubicBezTo>
                    <a:pt x="0" y="73"/>
                    <a:pt x="9" y="11"/>
                    <a:pt x="32" y="5"/>
                  </a:cubicBezTo>
                  <a:lnTo>
                    <a:pt x="32" y="5"/>
                  </a:lnTo>
                  <a:cubicBezTo>
                    <a:pt x="50" y="0"/>
                    <a:pt x="78" y="7"/>
                    <a:pt x="92" y="19"/>
                  </a:cubicBezTo>
                  <a:lnTo>
                    <a:pt x="92" y="19"/>
                  </a:lnTo>
                  <a:cubicBezTo>
                    <a:pt x="115" y="39"/>
                    <a:pt x="104" y="92"/>
                    <a:pt x="68" y="11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xmlns="" id="{9B5D1BD9-1A7B-314D-87C8-D70F3492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617" y="3725893"/>
              <a:ext cx="75145" cy="64919"/>
            </a:xfrm>
            <a:custGeom>
              <a:avLst/>
              <a:gdLst>
                <a:gd name="T0" fmla="*/ 166 w 174"/>
                <a:gd name="T1" fmla="*/ 147 h 148"/>
                <a:gd name="T2" fmla="*/ 166 w 174"/>
                <a:gd name="T3" fmla="*/ 147 h 148"/>
                <a:gd name="T4" fmla="*/ 18 w 174"/>
                <a:gd name="T5" fmla="*/ 52 h 148"/>
                <a:gd name="T6" fmla="*/ 18 w 174"/>
                <a:gd name="T7" fmla="*/ 52 h 148"/>
                <a:gd name="T8" fmla="*/ 0 w 174"/>
                <a:gd name="T9" fmla="*/ 1 h 148"/>
                <a:gd name="T10" fmla="*/ 0 w 174"/>
                <a:gd name="T11" fmla="*/ 1 h 148"/>
                <a:gd name="T12" fmla="*/ 55 w 174"/>
                <a:gd name="T13" fmla="*/ 10 h 148"/>
                <a:gd name="T14" fmla="*/ 55 w 174"/>
                <a:gd name="T15" fmla="*/ 10 h 148"/>
                <a:gd name="T16" fmla="*/ 173 w 174"/>
                <a:gd name="T17" fmla="*/ 136 h 148"/>
                <a:gd name="T18" fmla="*/ 173 w 174"/>
                <a:gd name="T19" fmla="*/ 136 h 148"/>
                <a:gd name="T20" fmla="*/ 166 w 174"/>
                <a:gd name="T2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48">
                  <a:moveTo>
                    <a:pt x="166" y="147"/>
                  </a:moveTo>
                  <a:lnTo>
                    <a:pt x="166" y="147"/>
                  </a:lnTo>
                  <a:cubicBezTo>
                    <a:pt x="116" y="116"/>
                    <a:pt x="65" y="86"/>
                    <a:pt x="18" y="52"/>
                  </a:cubicBezTo>
                  <a:lnTo>
                    <a:pt x="18" y="52"/>
                  </a:lnTo>
                  <a:cubicBezTo>
                    <a:pt x="6" y="43"/>
                    <a:pt x="5" y="19"/>
                    <a:pt x="0" y="1"/>
                  </a:cubicBezTo>
                  <a:lnTo>
                    <a:pt x="0" y="1"/>
                  </a:lnTo>
                  <a:cubicBezTo>
                    <a:pt x="18" y="4"/>
                    <a:pt x="44" y="0"/>
                    <a:pt x="55" y="10"/>
                  </a:cubicBezTo>
                  <a:lnTo>
                    <a:pt x="55" y="10"/>
                  </a:lnTo>
                  <a:cubicBezTo>
                    <a:pt x="96" y="50"/>
                    <a:pt x="134" y="94"/>
                    <a:pt x="173" y="136"/>
                  </a:cubicBezTo>
                  <a:lnTo>
                    <a:pt x="173" y="136"/>
                  </a:lnTo>
                  <a:cubicBezTo>
                    <a:pt x="170" y="140"/>
                    <a:pt x="168" y="144"/>
                    <a:pt x="166" y="14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xmlns="" id="{770775B9-84A5-A04B-8DC4-F27434769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70" y="3791045"/>
              <a:ext cx="46111" cy="46127"/>
            </a:xfrm>
            <a:custGeom>
              <a:avLst/>
              <a:gdLst>
                <a:gd name="T0" fmla="*/ 103 w 104"/>
                <a:gd name="T1" fmla="*/ 11 h 107"/>
                <a:gd name="T2" fmla="*/ 103 w 104"/>
                <a:gd name="T3" fmla="*/ 11 h 107"/>
                <a:gd name="T4" fmla="*/ 69 w 104"/>
                <a:gd name="T5" fmla="*/ 97 h 107"/>
                <a:gd name="T6" fmla="*/ 69 w 104"/>
                <a:gd name="T7" fmla="*/ 97 h 107"/>
                <a:gd name="T8" fmla="*/ 0 w 104"/>
                <a:gd name="T9" fmla="*/ 84 h 107"/>
                <a:gd name="T10" fmla="*/ 0 w 104"/>
                <a:gd name="T11" fmla="*/ 84 h 107"/>
                <a:gd name="T12" fmla="*/ 22 w 104"/>
                <a:gd name="T13" fmla="*/ 9 h 107"/>
                <a:gd name="T14" fmla="*/ 22 w 104"/>
                <a:gd name="T15" fmla="*/ 9 h 107"/>
                <a:gd name="T16" fmla="*/ 103 w 104"/>
                <a:gd name="T17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07">
                  <a:moveTo>
                    <a:pt x="103" y="11"/>
                  </a:moveTo>
                  <a:lnTo>
                    <a:pt x="103" y="11"/>
                  </a:lnTo>
                  <a:cubicBezTo>
                    <a:pt x="88" y="53"/>
                    <a:pt x="86" y="87"/>
                    <a:pt x="69" y="97"/>
                  </a:cubicBezTo>
                  <a:lnTo>
                    <a:pt x="69" y="97"/>
                  </a:lnTo>
                  <a:cubicBezTo>
                    <a:pt x="55" y="106"/>
                    <a:pt x="24" y="89"/>
                    <a:pt x="0" y="84"/>
                  </a:cubicBezTo>
                  <a:lnTo>
                    <a:pt x="0" y="84"/>
                  </a:lnTo>
                  <a:cubicBezTo>
                    <a:pt x="7" y="58"/>
                    <a:pt x="7" y="28"/>
                    <a:pt x="22" y="9"/>
                  </a:cubicBezTo>
                  <a:lnTo>
                    <a:pt x="22" y="9"/>
                  </a:lnTo>
                  <a:cubicBezTo>
                    <a:pt x="30" y="0"/>
                    <a:pt x="63" y="10"/>
                    <a:pt x="103" y="11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xmlns="" id="{4381A0CD-6366-C143-ADF8-A6AC7FC6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118" y="4150576"/>
              <a:ext cx="38426" cy="35877"/>
            </a:xfrm>
            <a:custGeom>
              <a:avLst/>
              <a:gdLst>
                <a:gd name="T0" fmla="*/ 0 w 89"/>
                <a:gd name="T1" fmla="*/ 65 h 85"/>
                <a:gd name="T2" fmla="*/ 0 w 89"/>
                <a:gd name="T3" fmla="*/ 65 h 85"/>
                <a:gd name="T4" fmla="*/ 23 w 89"/>
                <a:gd name="T5" fmla="*/ 0 h 85"/>
                <a:gd name="T6" fmla="*/ 23 w 89"/>
                <a:gd name="T7" fmla="*/ 0 h 85"/>
                <a:gd name="T8" fmla="*/ 80 w 89"/>
                <a:gd name="T9" fmla="*/ 22 h 85"/>
                <a:gd name="T10" fmla="*/ 80 w 89"/>
                <a:gd name="T11" fmla="*/ 22 h 85"/>
                <a:gd name="T12" fmla="*/ 69 w 89"/>
                <a:gd name="T13" fmla="*/ 76 h 85"/>
                <a:gd name="T14" fmla="*/ 69 w 89"/>
                <a:gd name="T15" fmla="*/ 76 h 85"/>
                <a:gd name="T16" fmla="*/ 0 w 89"/>
                <a:gd name="T17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5">
                  <a:moveTo>
                    <a:pt x="0" y="65"/>
                  </a:moveTo>
                  <a:lnTo>
                    <a:pt x="0" y="65"/>
                  </a:lnTo>
                  <a:cubicBezTo>
                    <a:pt x="10" y="36"/>
                    <a:pt x="17" y="18"/>
                    <a:pt x="23" y="0"/>
                  </a:cubicBezTo>
                  <a:lnTo>
                    <a:pt x="23" y="0"/>
                  </a:lnTo>
                  <a:cubicBezTo>
                    <a:pt x="43" y="7"/>
                    <a:pt x="70" y="8"/>
                    <a:pt x="80" y="22"/>
                  </a:cubicBezTo>
                  <a:lnTo>
                    <a:pt x="80" y="22"/>
                  </a:lnTo>
                  <a:cubicBezTo>
                    <a:pt x="88" y="33"/>
                    <a:pt x="80" y="67"/>
                    <a:pt x="69" y="76"/>
                  </a:cubicBezTo>
                  <a:lnTo>
                    <a:pt x="69" y="76"/>
                  </a:lnTo>
                  <a:cubicBezTo>
                    <a:pt x="59" y="84"/>
                    <a:pt x="32" y="72"/>
                    <a:pt x="0" y="6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xmlns="" id="{70AB7020-F258-CD4B-BF27-9A2063127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555" y="3727978"/>
              <a:ext cx="46111" cy="55523"/>
            </a:xfrm>
            <a:custGeom>
              <a:avLst/>
              <a:gdLst>
                <a:gd name="T0" fmla="*/ 16 w 104"/>
                <a:gd name="T1" fmla="*/ 0 h 129"/>
                <a:gd name="T2" fmla="*/ 16 w 104"/>
                <a:gd name="T3" fmla="*/ 0 h 129"/>
                <a:gd name="T4" fmla="*/ 103 w 104"/>
                <a:gd name="T5" fmla="*/ 116 h 129"/>
                <a:gd name="T6" fmla="*/ 103 w 104"/>
                <a:gd name="T7" fmla="*/ 116 h 129"/>
                <a:gd name="T8" fmla="*/ 90 w 104"/>
                <a:gd name="T9" fmla="*/ 128 h 129"/>
                <a:gd name="T10" fmla="*/ 0 w 104"/>
                <a:gd name="T11" fmla="*/ 15 h 129"/>
                <a:gd name="T12" fmla="*/ 0 w 104"/>
                <a:gd name="T13" fmla="*/ 15 h 129"/>
                <a:gd name="T14" fmla="*/ 16 w 10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29">
                  <a:moveTo>
                    <a:pt x="16" y="0"/>
                  </a:moveTo>
                  <a:lnTo>
                    <a:pt x="16" y="0"/>
                  </a:lnTo>
                  <a:cubicBezTo>
                    <a:pt x="74" y="17"/>
                    <a:pt x="86" y="69"/>
                    <a:pt x="103" y="116"/>
                  </a:cubicBezTo>
                  <a:lnTo>
                    <a:pt x="103" y="116"/>
                  </a:lnTo>
                  <a:cubicBezTo>
                    <a:pt x="98" y="120"/>
                    <a:pt x="94" y="124"/>
                    <a:pt x="90" y="12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5" y="10"/>
                    <a:pt x="10" y="5"/>
                    <a:pt x="16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xmlns="" id="{931DAD30-B0F2-1B4B-A785-5BC9EDFFC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922" y="6355082"/>
              <a:ext cx="702720" cy="364800"/>
            </a:xfrm>
            <a:custGeom>
              <a:avLst/>
              <a:gdLst>
                <a:gd name="T0" fmla="*/ 445129 w 1615"/>
                <a:gd name="T1" fmla="*/ 277405 h 839"/>
                <a:gd name="T2" fmla="*/ 445129 w 1615"/>
                <a:gd name="T3" fmla="*/ 277405 h 839"/>
                <a:gd name="T4" fmla="*/ 199720 w 1615"/>
                <a:gd name="T5" fmla="*/ 173487 h 839"/>
                <a:gd name="T6" fmla="*/ 199720 w 1615"/>
                <a:gd name="T7" fmla="*/ 173487 h 839"/>
                <a:gd name="T8" fmla="*/ 382471 w 1615"/>
                <a:gd name="T9" fmla="*/ 224359 h 839"/>
                <a:gd name="T10" fmla="*/ 382471 w 1615"/>
                <a:gd name="T11" fmla="*/ 224359 h 839"/>
                <a:gd name="T12" fmla="*/ 553474 w 1615"/>
                <a:gd name="T13" fmla="*/ 309145 h 839"/>
                <a:gd name="T14" fmla="*/ 553474 w 1615"/>
                <a:gd name="T15" fmla="*/ 309145 h 839"/>
                <a:gd name="T16" fmla="*/ 469060 w 1615"/>
                <a:gd name="T17" fmla="*/ 251316 h 839"/>
                <a:gd name="T18" fmla="*/ 469060 w 1615"/>
                <a:gd name="T19" fmla="*/ 251316 h 839"/>
                <a:gd name="T20" fmla="*/ 375509 w 1615"/>
                <a:gd name="T21" fmla="*/ 199575 h 839"/>
                <a:gd name="T22" fmla="*/ 375509 w 1615"/>
                <a:gd name="T23" fmla="*/ 199575 h 839"/>
                <a:gd name="T24" fmla="*/ 279783 w 1615"/>
                <a:gd name="T25" fmla="*/ 158268 h 839"/>
                <a:gd name="T26" fmla="*/ 279783 w 1615"/>
                <a:gd name="T27" fmla="*/ 158268 h 839"/>
                <a:gd name="T28" fmla="*/ 183186 w 1615"/>
                <a:gd name="T29" fmla="*/ 120875 h 839"/>
                <a:gd name="T30" fmla="*/ 183186 w 1615"/>
                <a:gd name="T31" fmla="*/ 120875 h 839"/>
                <a:gd name="T32" fmla="*/ 184056 w 1615"/>
                <a:gd name="T33" fmla="*/ 115658 h 839"/>
                <a:gd name="T34" fmla="*/ 184056 w 1615"/>
                <a:gd name="T35" fmla="*/ 115658 h 839"/>
                <a:gd name="T36" fmla="*/ 207553 w 1615"/>
                <a:gd name="T37" fmla="*/ 115658 h 839"/>
                <a:gd name="T38" fmla="*/ 207553 w 1615"/>
                <a:gd name="T39" fmla="*/ 115658 h 839"/>
                <a:gd name="T40" fmla="*/ 418586 w 1615"/>
                <a:gd name="T41" fmla="*/ 188705 h 839"/>
                <a:gd name="T42" fmla="*/ 418586 w 1615"/>
                <a:gd name="T43" fmla="*/ 188705 h 839"/>
                <a:gd name="T44" fmla="*/ 531282 w 1615"/>
                <a:gd name="T45" fmla="*/ 263926 h 839"/>
                <a:gd name="T46" fmla="*/ 531282 w 1615"/>
                <a:gd name="T47" fmla="*/ 263926 h 839"/>
                <a:gd name="T48" fmla="*/ 632666 w 1615"/>
                <a:gd name="T49" fmla="*/ 342190 h 839"/>
                <a:gd name="T50" fmla="*/ 632666 w 1615"/>
                <a:gd name="T51" fmla="*/ 342190 h 839"/>
                <a:gd name="T52" fmla="*/ 368982 w 1615"/>
                <a:gd name="T53" fmla="*/ 130441 h 839"/>
                <a:gd name="T54" fmla="*/ 368982 w 1615"/>
                <a:gd name="T55" fmla="*/ 130441 h 839"/>
                <a:gd name="T56" fmla="*/ 702285 w 1615"/>
                <a:gd name="T57" fmla="*/ 364365 h 839"/>
                <a:gd name="T58" fmla="*/ 702285 w 1615"/>
                <a:gd name="T59" fmla="*/ 364365 h 839"/>
                <a:gd name="T60" fmla="*/ 686185 w 1615"/>
                <a:gd name="T61" fmla="*/ 336103 h 839"/>
                <a:gd name="T62" fmla="*/ 686185 w 1615"/>
                <a:gd name="T63" fmla="*/ 336103 h 839"/>
                <a:gd name="T64" fmla="*/ 668781 w 1615"/>
                <a:gd name="T65" fmla="*/ 307841 h 839"/>
                <a:gd name="T66" fmla="*/ 668781 w 1615"/>
                <a:gd name="T67" fmla="*/ 307841 h 839"/>
                <a:gd name="T68" fmla="*/ 338959 w 1615"/>
                <a:gd name="T69" fmla="*/ 43915 h 839"/>
                <a:gd name="T70" fmla="*/ 338959 w 1615"/>
                <a:gd name="T71" fmla="*/ 43915 h 839"/>
                <a:gd name="T72" fmla="*/ 133582 w 1615"/>
                <a:gd name="T73" fmla="*/ 12609 h 839"/>
                <a:gd name="T74" fmla="*/ 133582 w 1615"/>
                <a:gd name="T75" fmla="*/ 12609 h 839"/>
                <a:gd name="T76" fmla="*/ 39596 w 1615"/>
                <a:gd name="T77" fmla="*/ 49133 h 839"/>
                <a:gd name="T78" fmla="*/ 39596 w 1615"/>
                <a:gd name="T79" fmla="*/ 49133 h 839"/>
                <a:gd name="T80" fmla="*/ 11748 w 1615"/>
                <a:gd name="T81" fmla="*/ 133919 h 839"/>
                <a:gd name="T82" fmla="*/ 11748 w 1615"/>
                <a:gd name="T83" fmla="*/ 133919 h 839"/>
                <a:gd name="T84" fmla="*/ 116612 w 1615"/>
                <a:gd name="T85" fmla="*/ 247403 h 839"/>
                <a:gd name="T86" fmla="*/ 116612 w 1615"/>
                <a:gd name="T87" fmla="*/ 247403 h 839"/>
                <a:gd name="T88" fmla="*/ 380731 w 1615"/>
                <a:gd name="T89" fmla="*/ 326537 h 839"/>
                <a:gd name="T90" fmla="*/ 380731 w 1615"/>
                <a:gd name="T91" fmla="*/ 326537 h 839"/>
                <a:gd name="T92" fmla="*/ 531282 w 1615"/>
                <a:gd name="T93" fmla="*/ 352626 h 839"/>
                <a:gd name="T94" fmla="*/ 531282 w 1615"/>
                <a:gd name="T95" fmla="*/ 352626 h 839"/>
                <a:gd name="T96" fmla="*/ 549993 w 1615"/>
                <a:gd name="T97" fmla="*/ 355669 h 839"/>
                <a:gd name="T98" fmla="*/ 549993 w 1615"/>
                <a:gd name="T99" fmla="*/ 355669 h 839"/>
                <a:gd name="T100" fmla="*/ 279783 w 1615"/>
                <a:gd name="T101" fmla="*/ 250012 h 839"/>
                <a:gd name="T102" fmla="*/ 279783 w 1615"/>
                <a:gd name="T103" fmla="*/ 250012 h 839"/>
                <a:gd name="T104" fmla="*/ 281523 w 1615"/>
                <a:gd name="T105" fmla="*/ 243055 h 839"/>
                <a:gd name="T106" fmla="*/ 281523 w 1615"/>
                <a:gd name="T107" fmla="*/ 243055 h 839"/>
                <a:gd name="T108" fmla="*/ 443388 w 1615"/>
                <a:gd name="T109" fmla="*/ 281318 h 839"/>
                <a:gd name="T110" fmla="*/ 443388 w 1615"/>
                <a:gd name="T111" fmla="*/ 281318 h 839"/>
                <a:gd name="T112" fmla="*/ 445129 w 1615"/>
                <a:gd name="T113" fmla="*/ 277405 h 83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615" h="839">
                  <a:moveTo>
                    <a:pt x="1023" y="638"/>
                  </a:moveTo>
                  <a:lnTo>
                    <a:pt x="1023" y="638"/>
                  </a:lnTo>
                  <a:cubicBezTo>
                    <a:pt x="835" y="559"/>
                    <a:pt x="647" y="479"/>
                    <a:pt x="459" y="399"/>
                  </a:cubicBezTo>
                  <a:cubicBezTo>
                    <a:pt x="611" y="397"/>
                    <a:pt x="746" y="457"/>
                    <a:pt x="879" y="516"/>
                  </a:cubicBezTo>
                  <a:cubicBezTo>
                    <a:pt x="1012" y="575"/>
                    <a:pt x="1139" y="647"/>
                    <a:pt x="1272" y="711"/>
                  </a:cubicBezTo>
                  <a:cubicBezTo>
                    <a:pt x="1207" y="666"/>
                    <a:pt x="1144" y="619"/>
                    <a:pt x="1078" y="578"/>
                  </a:cubicBezTo>
                  <a:cubicBezTo>
                    <a:pt x="1009" y="535"/>
                    <a:pt x="936" y="496"/>
                    <a:pt x="863" y="459"/>
                  </a:cubicBezTo>
                  <a:cubicBezTo>
                    <a:pt x="791" y="424"/>
                    <a:pt x="717" y="394"/>
                    <a:pt x="643" y="364"/>
                  </a:cubicBezTo>
                  <a:cubicBezTo>
                    <a:pt x="570" y="334"/>
                    <a:pt x="495" y="307"/>
                    <a:pt x="421" y="278"/>
                  </a:cubicBezTo>
                  <a:cubicBezTo>
                    <a:pt x="422" y="274"/>
                    <a:pt x="422" y="270"/>
                    <a:pt x="423" y="266"/>
                  </a:cubicBezTo>
                  <a:cubicBezTo>
                    <a:pt x="441" y="266"/>
                    <a:pt x="459" y="262"/>
                    <a:pt x="477" y="266"/>
                  </a:cubicBezTo>
                  <a:cubicBezTo>
                    <a:pt x="643" y="307"/>
                    <a:pt x="811" y="350"/>
                    <a:pt x="962" y="434"/>
                  </a:cubicBezTo>
                  <a:cubicBezTo>
                    <a:pt x="1052" y="484"/>
                    <a:pt x="1137" y="546"/>
                    <a:pt x="1221" y="607"/>
                  </a:cubicBezTo>
                  <a:cubicBezTo>
                    <a:pt x="1300" y="664"/>
                    <a:pt x="1375" y="728"/>
                    <a:pt x="1454" y="787"/>
                  </a:cubicBezTo>
                  <a:cubicBezTo>
                    <a:pt x="1286" y="583"/>
                    <a:pt x="1071" y="437"/>
                    <a:pt x="848" y="300"/>
                  </a:cubicBezTo>
                  <a:cubicBezTo>
                    <a:pt x="1163" y="394"/>
                    <a:pt x="1402" y="594"/>
                    <a:pt x="1614" y="838"/>
                  </a:cubicBezTo>
                  <a:cubicBezTo>
                    <a:pt x="1602" y="817"/>
                    <a:pt x="1590" y="794"/>
                    <a:pt x="1577" y="773"/>
                  </a:cubicBezTo>
                  <a:cubicBezTo>
                    <a:pt x="1564" y="751"/>
                    <a:pt x="1551" y="729"/>
                    <a:pt x="1537" y="708"/>
                  </a:cubicBezTo>
                  <a:cubicBezTo>
                    <a:pt x="1350" y="423"/>
                    <a:pt x="1086" y="237"/>
                    <a:pt x="779" y="101"/>
                  </a:cubicBezTo>
                  <a:cubicBezTo>
                    <a:pt x="627" y="33"/>
                    <a:pt x="470" y="0"/>
                    <a:pt x="307" y="29"/>
                  </a:cubicBezTo>
                  <a:cubicBezTo>
                    <a:pt x="232" y="42"/>
                    <a:pt x="158" y="76"/>
                    <a:pt x="91" y="113"/>
                  </a:cubicBezTo>
                  <a:cubicBezTo>
                    <a:pt x="18" y="154"/>
                    <a:pt x="0" y="229"/>
                    <a:pt x="27" y="308"/>
                  </a:cubicBezTo>
                  <a:cubicBezTo>
                    <a:pt x="70" y="430"/>
                    <a:pt x="161" y="510"/>
                    <a:pt x="268" y="569"/>
                  </a:cubicBezTo>
                  <a:cubicBezTo>
                    <a:pt x="457" y="671"/>
                    <a:pt x="663" y="721"/>
                    <a:pt x="875" y="751"/>
                  </a:cubicBezTo>
                  <a:cubicBezTo>
                    <a:pt x="991" y="768"/>
                    <a:pt x="1106" y="791"/>
                    <a:pt x="1221" y="811"/>
                  </a:cubicBezTo>
                  <a:cubicBezTo>
                    <a:pt x="1231" y="813"/>
                    <a:pt x="1240" y="814"/>
                    <a:pt x="1264" y="818"/>
                  </a:cubicBezTo>
                  <a:cubicBezTo>
                    <a:pt x="1067" y="684"/>
                    <a:pt x="835" y="678"/>
                    <a:pt x="643" y="575"/>
                  </a:cubicBezTo>
                  <a:cubicBezTo>
                    <a:pt x="644" y="570"/>
                    <a:pt x="646" y="565"/>
                    <a:pt x="647" y="559"/>
                  </a:cubicBezTo>
                  <a:cubicBezTo>
                    <a:pt x="771" y="589"/>
                    <a:pt x="895" y="618"/>
                    <a:pt x="1019" y="647"/>
                  </a:cubicBezTo>
                  <a:cubicBezTo>
                    <a:pt x="1020" y="644"/>
                    <a:pt x="1022" y="641"/>
                    <a:pt x="1023" y="638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39" name="Freeform 137">
              <a:extLst>
                <a:ext uri="{FF2B5EF4-FFF2-40B4-BE49-F238E27FC236}">
                  <a16:creationId xmlns:a16="http://schemas.microsoft.com/office/drawing/2014/main" xmlns="" id="{FD9937A6-FEBD-CC40-9DDC-F3A05220D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561" y="5723400"/>
              <a:ext cx="460800" cy="332161"/>
            </a:xfrm>
            <a:custGeom>
              <a:avLst/>
              <a:gdLst>
                <a:gd name="T0" fmla="*/ 0 w 1057"/>
                <a:gd name="T1" fmla="*/ 169354 h 761"/>
                <a:gd name="T2" fmla="*/ 0 w 1057"/>
                <a:gd name="T3" fmla="*/ 169354 h 761"/>
                <a:gd name="T4" fmla="*/ 123374 w 1057"/>
                <a:gd name="T5" fmla="*/ 297679 h 761"/>
                <a:gd name="T6" fmla="*/ 123374 w 1057"/>
                <a:gd name="T7" fmla="*/ 297679 h 761"/>
                <a:gd name="T8" fmla="*/ 368814 w 1057"/>
                <a:gd name="T9" fmla="*/ 273236 h 761"/>
                <a:gd name="T10" fmla="*/ 368814 w 1057"/>
                <a:gd name="T11" fmla="*/ 273236 h 761"/>
                <a:gd name="T12" fmla="*/ 364019 w 1057"/>
                <a:gd name="T13" fmla="*/ 53251 h 761"/>
                <a:gd name="T14" fmla="*/ 364019 w 1057"/>
                <a:gd name="T15" fmla="*/ 53251 h 761"/>
                <a:gd name="T16" fmla="*/ 44903 w 1057"/>
                <a:gd name="T17" fmla="*/ 77693 h 761"/>
                <a:gd name="T18" fmla="*/ 44903 w 1057"/>
                <a:gd name="T19" fmla="*/ 77693 h 761"/>
                <a:gd name="T20" fmla="*/ 27901 w 1057"/>
                <a:gd name="T21" fmla="*/ 96462 h 761"/>
                <a:gd name="T22" fmla="*/ 27901 w 1057"/>
                <a:gd name="T23" fmla="*/ 96462 h 761"/>
                <a:gd name="T24" fmla="*/ 119451 w 1057"/>
                <a:gd name="T25" fmla="*/ 78130 h 761"/>
                <a:gd name="T26" fmla="*/ 119451 w 1057"/>
                <a:gd name="T27" fmla="*/ 78130 h 761"/>
                <a:gd name="T28" fmla="*/ 260699 w 1057"/>
                <a:gd name="T29" fmla="*/ 173719 h 761"/>
                <a:gd name="T30" fmla="*/ 260699 w 1057"/>
                <a:gd name="T31" fmla="*/ 173719 h 761"/>
                <a:gd name="T32" fmla="*/ 179612 w 1057"/>
                <a:gd name="T33" fmla="*/ 262324 h 761"/>
                <a:gd name="T34" fmla="*/ 179612 w 1057"/>
                <a:gd name="T35" fmla="*/ 262324 h 761"/>
                <a:gd name="T36" fmla="*/ 85010 w 1057"/>
                <a:gd name="T37" fmla="*/ 227842 h 761"/>
                <a:gd name="T38" fmla="*/ 85010 w 1057"/>
                <a:gd name="T39" fmla="*/ 227842 h 761"/>
                <a:gd name="T40" fmla="*/ 0 w 1057"/>
                <a:gd name="T41" fmla="*/ 169354 h 7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57" h="761">
                  <a:moveTo>
                    <a:pt x="0" y="388"/>
                  </a:moveTo>
                  <a:lnTo>
                    <a:pt x="0" y="388"/>
                  </a:lnTo>
                  <a:cubicBezTo>
                    <a:pt x="47" y="542"/>
                    <a:pt x="150" y="630"/>
                    <a:pt x="283" y="682"/>
                  </a:cubicBezTo>
                  <a:cubicBezTo>
                    <a:pt x="478" y="760"/>
                    <a:pt x="669" y="745"/>
                    <a:pt x="846" y="626"/>
                  </a:cubicBezTo>
                  <a:cubicBezTo>
                    <a:pt x="1056" y="485"/>
                    <a:pt x="1049" y="256"/>
                    <a:pt x="835" y="122"/>
                  </a:cubicBezTo>
                  <a:cubicBezTo>
                    <a:pt x="639" y="0"/>
                    <a:pt x="279" y="27"/>
                    <a:pt x="103" y="178"/>
                  </a:cubicBezTo>
                  <a:cubicBezTo>
                    <a:pt x="90" y="189"/>
                    <a:pt x="79" y="204"/>
                    <a:pt x="64" y="221"/>
                  </a:cubicBezTo>
                  <a:cubicBezTo>
                    <a:pt x="139" y="206"/>
                    <a:pt x="206" y="189"/>
                    <a:pt x="274" y="179"/>
                  </a:cubicBezTo>
                  <a:cubicBezTo>
                    <a:pt x="409" y="159"/>
                    <a:pt x="564" y="266"/>
                    <a:pt x="598" y="398"/>
                  </a:cubicBezTo>
                  <a:cubicBezTo>
                    <a:pt x="628" y="515"/>
                    <a:pt x="546" y="605"/>
                    <a:pt x="412" y="601"/>
                  </a:cubicBezTo>
                  <a:cubicBezTo>
                    <a:pt x="331" y="599"/>
                    <a:pt x="261" y="564"/>
                    <a:pt x="195" y="522"/>
                  </a:cubicBezTo>
                  <a:cubicBezTo>
                    <a:pt x="132" y="481"/>
                    <a:pt x="71" y="437"/>
                    <a:pt x="0" y="388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0" name="Freeform 138">
              <a:extLst>
                <a:ext uri="{FF2B5EF4-FFF2-40B4-BE49-F238E27FC236}">
                  <a16:creationId xmlns:a16="http://schemas.microsoft.com/office/drawing/2014/main" xmlns="" id="{8EFC5A76-992F-374F-9949-40018E74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023" y="6206722"/>
              <a:ext cx="927353" cy="721802"/>
            </a:xfrm>
            <a:custGeom>
              <a:avLst/>
              <a:gdLst>
                <a:gd name="T0" fmla="*/ 0 w 2131"/>
                <a:gd name="T1" fmla="*/ 432 h 1660"/>
                <a:gd name="T2" fmla="*/ 0 w 2131"/>
                <a:gd name="T3" fmla="*/ 432 h 1660"/>
                <a:gd name="T4" fmla="*/ 904 w 2131"/>
                <a:gd name="T5" fmla="*/ 294 h 1660"/>
                <a:gd name="T6" fmla="*/ 904 w 2131"/>
                <a:gd name="T7" fmla="*/ 294 h 1660"/>
                <a:gd name="T8" fmla="*/ 1377 w 2131"/>
                <a:gd name="T9" fmla="*/ 680 h 1660"/>
                <a:gd name="T10" fmla="*/ 1377 w 2131"/>
                <a:gd name="T11" fmla="*/ 680 h 1660"/>
                <a:gd name="T12" fmla="*/ 1721 w 2131"/>
                <a:gd name="T13" fmla="*/ 1173 h 1660"/>
                <a:gd name="T14" fmla="*/ 1721 w 2131"/>
                <a:gd name="T15" fmla="*/ 1173 h 1660"/>
                <a:gd name="T16" fmla="*/ 2130 w 2131"/>
                <a:gd name="T17" fmla="*/ 1659 h 1660"/>
                <a:gd name="T18" fmla="*/ 2130 w 2131"/>
                <a:gd name="T19" fmla="*/ 1659 h 1660"/>
                <a:gd name="T20" fmla="*/ 1905 w 2131"/>
                <a:gd name="T21" fmla="*/ 1263 h 1660"/>
                <a:gd name="T22" fmla="*/ 1905 w 2131"/>
                <a:gd name="T23" fmla="*/ 1263 h 1660"/>
                <a:gd name="T24" fmla="*/ 1628 w 2131"/>
                <a:gd name="T25" fmla="*/ 753 h 1660"/>
                <a:gd name="T26" fmla="*/ 1628 w 2131"/>
                <a:gd name="T27" fmla="*/ 753 h 1660"/>
                <a:gd name="T28" fmla="*/ 1111 w 2131"/>
                <a:gd name="T29" fmla="*/ 213 h 1660"/>
                <a:gd name="T30" fmla="*/ 1111 w 2131"/>
                <a:gd name="T31" fmla="*/ 213 h 1660"/>
                <a:gd name="T32" fmla="*/ 32 w 2131"/>
                <a:gd name="T33" fmla="*/ 387 h 1660"/>
                <a:gd name="T34" fmla="*/ 32 w 2131"/>
                <a:gd name="T35" fmla="*/ 387 h 1660"/>
                <a:gd name="T36" fmla="*/ 0 w 2131"/>
                <a:gd name="T37" fmla="*/ 432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31" h="1660">
                  <a:moveTo>
                    <a:pt x="0" y="432"/>
                  </a:moveTo>
                  <a:lnTo>
                    <a:pt x="0" y="432"/>
                  </a:lnTo>
                  <a:cubicBezTo>
                    <a:pt x="244" y="203"/>
                    <a:pt x="581" y="152"/>
                    <a:pt x="904" y="294"/>
                  </a:cubicBezTo>
                  <a:lnTo>
                    <a:pt x="904" y="294"/>
                  </a:lnTo>
                  <a:cubicBezTo>
                    <a:pt x="1098" y="379"/>
                    <a:pt x="1252" y="514"/>
                    <a:pt x="1377" y="680"/>
                  </a:cubicBezTo>
                  <a:lnTo>
                    <a:pt x="1377" y="680"/>
                  </a:lnTo>
                  <a:cubicBezTo>
                    <a:pt x="1498" y="840"/>
                    <a:pt x="1609" y="1008"/>
                    <a:pt x="1721" y="1173"/>
                  </a:cubicBezTo>
                  <a:lnTo>
                    <a:pt x="1721" y="1173"/>
                  </a:lnTo>
                  <a:cubicBezTo>
                    <a:pt x="1840" y="1349"/>
                    <a:pt x="1974" y="1513"/>
                    <a:pt x="2130" y="1659"/>
                  </a:cubicBezTo>
                  <a:lnTo>
                    <a:pt x="2130" y="1659"/>
                  </a:lnTo>
                  <a:cubicBezTo>
                    <a:pt x="2054" y="1527"/>
                    <a:pt x="1978" y="1396"/>
                    <a:pt x="1905" y="1263"/>
                  </a:cubicBezTo>
                  <a:lnTo>
                    <a:pt x="1905" y="1263"/>
                  </a:lnTo>
                  <a:cubicBezTo>
                    <a:pt x="1812" y="1094"/>
                    <a:pt x="1728" y="919"/>
                    <a:pt x="1628" y="753"/>
                  </a:cubicBezTo>
                  <a:lnTo>
                    <a:pt x="1628" y="753"/>
                  </a:lnTo>
                  <a:cubicBezTo>
                    <a:pt x="1496" y="536"/>
                    <a:pt x="1333" y="347"/>
                    <a:pt x="1111" y="213"/>
                  </a:cubicBezTo>
                  <a:lnTo>
                    <a:pt x="1111" y="213"/>
                  </a:lnTo>
                  <a:cubicBezTo>
                    <a:pt x="758" y="0"/>
                    <a:pt x="295" y="71"/>
                    <a:pt x="32" y="387"/>
                  </a:cubicBezTo>
                  <a:lnTo>
                    <a:pt x="32" y="387"/>
                  </a:lnTo>
                  <a:cubicBezTo>
                    <a:pt x="20" y="401"/>
                    <a:pt x="11" y="417"/>
                    <a:pt x="0" y="432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1" name="Freeform 139">
              <a:extLst>
                <a:ext uri="{FF2B5EF4-FFF2-40B4-BE49-F238E27FC236}">
                  <a16:creationId xmlns:a16="http://schemas.microsoft.com/office/drawing/2014/main" xmlns="" id="{A93BA103-B939-334D-96A0-C26274AA9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7761" y="5454601"/>
              <a:ext cx="311040" cy="480000"/>
            </a:xfrm>
            <a:custGeom>
              <a:avLst/>
              <a:gdLst>
                <a:gd name="T0" fmla="*/ 219993 w 714"/>
                <a:gd name="T1" fmla="*/ 429864 h 1101"/>
                <a:gd name="T2" fmla="*/ 219993 w 714"/>
                <a:gd name="T3" fmla="*/ 429864 h 1101"/>
                <a:gd name="T4" fmla="*/ 241775 w 714"/>
                <a:gd name="T5" fmla="*/ 78910 h 1101"/>
                <a:gd name="T6" fmla="*/ 241775 w 714"/>
                <a:gd name="T7" fmla="*/ 78910 h 1101"/>
                <a:gd name="T8" fmla="*/ 73622 w 714"/>
                <a:gd name="T9" fmla="*/ 62343 h 1101"/>
                <a:gd name="T10" fmla="*/ 73622 w 714"/>
                <a:gd name="T11" fmla="*/ 62343 h 1101"/>
                <a:gd name="T12" fmla="*/ 18296 w 714"/>
                <a:gd name="T13" fmla="*/ 289918 h 1101"/>
                <a:gd name="T14" fmla="*/ 18296 w 714"/>
                <a:gd name="T15" fmla="*/ 289918 h 1101"/>
                <a:gd name="T16" fmla="*/ 86255 w 714"/>
                <a:gd name="T17" fmla="*/ 428120 h 1101"/>
                <a:gd name="T18" fmla="*/ 86255 w 714"/>
                <a:gd name="T19" fmla="*/ 428120 h 1101"/>
                <a:gd name="T20" fmla="*/ 141144 w 714"/>
                <a:gd name="T21" fmla="*/ 479564 h 1101"/>
                <a:gd name="T22" fmla="*/ 141144 w 714"/>
                <a:gd name="T23" fmla="*/ 479564 h 1101"/>
                <a:gd name="T24" fmla="*/ 140273 w 714"/>
                <a:gd name="T25" fmla="*/ 445995 h 1101"/>
                <a:gd name="T26" fmla="*/ 140273 w 714"/>
                <a:gd name="T27" fmla="*/ 445995 h 1101"/>
                <a:gd name="T28" fmla="*/ 79285 w 714"/>
                <a:gd name="T29" fmla="*/ 284687 h 1101"/>
                <a:gd name="T30" fmla="*/ 79285 w 714"/>
                <a:gd name="T31" fmla="*/ 284687 h 1101"/>
                <a:gd name="T32" fmla="*/ 141144 w 714"/>
                <a:gd name="T33" fmla="*/ 184850 h 1101"/>
                <a:gd name="T34" fmla="*/ 141144 w 714"/>
                <a:gd name="T35" fmla="*/ 184850 h 1101"/>
                <a:gd name="T36" fmla="*/ 166411 w 714"/>
                <a:gd name="T37" fmla="*/ 187902 h 1101"/>
                <a:gd name="T38" fmla="*/ 166411 w 714"/>
                <a:gd name="T39" fmla="*/ 187902 h 1101"/>
                <a:gd name="T40" fmla="*/ 228270 w 714"/>
                <a:gd name="T41" fmla="*/ 319128 h 1101"/>
                <a:gd name="T42" fmla="*/ 228270 w 714"/>
                <a:gd name="T43" fmla="*/ 319128 h 1101"/>
                <a:gd name="T44" fmla="*/ 219993 w 714"/>
                <a:gd name="T45" fmla="*/ 429864 h 110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14" h="1101">
                  <a:moveTo>
                    <a:pt x="505" y="986"/>
                  </a:moveTo>
                  <a:lnTo>
                    <a:pt x="505" y="986"/>
                  </a:lnTo>
                  <a:cubicBezTo>
                    <a:pt x="713" y="747"/>
                    <a:pt x="681" y="387"/>
                    <a:pt x="555" y="181"/>
                  </a:cubicBezTo>
                  <a:cubicBezTo>
                    <a:pt x="455" y="17"/>
                    <a:pt x="299" y="0"/>
                    <a:pt x="169" y="143"/>
                  </a:cubicBezTo>
                  <a:cubicBezTo>
                    <a:pt x="33" y="293"/>
                    <a:pt x="0" y="470"/>
                    <a:pt x="42" y="665"/>
                  </a:cubicBezTo>
                  <a:cubicBezTo>
                    <a:pt x="68" y="785"/>
                    <a:pt x="122" y="889"/>
                    <a:pt x="198" y="982"/>
                  </a:cubicBezTo>
                  <a:cubicBezTo>
                    <a:pt x="234" y="1026"/>
                    <a:pt x="281" y="1060"/>
                    <a:pt x="324" y="1100"/>
                  </a:cubicBezTo>
                  <a:cubicBezTo>
                    <a:pt x="360" y="1064"/>
                    <a:pt x="340" y="1044"/>
                    <a:pt x="322" y="1023"/>
                  </a:cubicBezTo>
                  <a:cubicBezTo>
                    <a:pt x="232" y="917"/>
                    <a:pt x="192" y="789"/>
                    <a:pt x="182" y="653"/>
                  </a:cubicBezTo>
                  <a:cubicBezTo>
                    <a:pt x="174" y="541"/>
                    <a:pt x="226" y="462"/>
                    <a:pt x="324" y="424"/>
                  </a:cubicBezTo>
                  <a:cubicBezTo>
                    <a:pt x="340" y="417"/>
                    <a:pt x="368" y="421"/>
                    <a:pt x="382" y="431"/>
                  </a:cubicBezTo>
                  <a:cubicBezTo>
                    <a:pt x="485" y="505"/>
                    <a:pt x="521" y="613"/>
                    <a:pt x="524" y="732"/>
                  </a:cubicBezTo>
                  <a:cubicBezTo>
                    <a:pt x="526" y="816"/>
                    <a:pt x="512" y="900"/>
                    <a:pt x="505" y="98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2" name="Freeform 140">
              <a:extLst>
                <a:ext uri="{FF2B5EF4-FFF2-40B4-BE49-F238E27FC236}">
                  <a16:creationId xmlns:a16="http://schemas.microsoft.com/office/drawing/2014/main" xmlns="" id="{2D3297DF-407D-AB43-B5DE-41ED3068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265" y="6236227"/>
              <a:ext cx="506372" cy="669695"/>
            </a:xfrm>
            <a:custGeom>
              <a:avLst/>
              <a:gdLst>
                <a:gd name="T0" fmla="*/ 356 w 1162"/>
                <a:gd name="T1" fmla="*/ 1530 h 1540"/>
                <a:gd name="T2" fmla="*/ 356 w 1162"/>
                <a:gd name="T3" fmla="*/ 1530 h 1540"/>
                <a:gd name="T4" fmla="*/ 325 w 1162"/>
                <a:gd name="T5" fmla="*/ 1462 h 1540"/>
                <a:gd name="T6" fmla="*/ 325 w 1162"/>
                <a:gd name="T7" fmla="*/ 1462 h 1540"/>
                <a:gd name="T8" fmla="*/ 197 w 1162"/>
                <a:gd name="T9" fmla="*/ 926 h 1540"/>
                <a:gd name="T10" fmla="*/ 197 w 1162"/>
                <a:gd name="T11" fmla="*/ 926 h 1540"/>
                <a:gd name="T12" fmla="*/ 374 w 1162"/>
                <a:gd name="T13" fmla="*/ 479 h 1540"/>
                <a:gd name="T14" fmla="*/ 374 w 1162"/>
                <a:gd name="T15" fmla="*/ 479 h 1540"/>
                <a:gd name="T16" fmla="*/ 528 w 1162"/>
                <a:gd name="T17" fmla="*/ 309 h 1540"/>
                <a:gd name="T18" fmla="*/ 528 w 1162"/>
                <a:gd name="T19" fmla="*/ 309 h 1540"/>
                <a:gd name="T20" fmla="*/ 870 w 1162"/>
                <a:gd name="T21" fmla="*/ 155 h 1540"/>
                <a:gd name="T22" fmla="*/ 870 w 1162"/>
                <a:gd name="T23" fmla="*/ 155 h 1540"/>
                <a:gd name="T24" fmla="*/ 1113 w 1162"/>
                <a:gd name="T25" fmla="*/ 150 h 1540"/>
                <a:gd name="T26" fmla="*/ 1113 w 1162"/>
                <a:gd name="T27" fmla="*/ 150 h 1540"/>
                <a:gd name="T28" fmla="*/ 1156 w 1162"/>
                <a:gd name="T29" fmla="*/ 148 h 1540"/>
                <a:gd name="T30" fmla="*/ 1156 w 1162"/>
                <a:gd name="T31" fmla="*/ 148 h 1540"/>
                <a:gd name="T32" fmla="*/ 1161 w 1162"/>
                <a:gd name="T33" fmla="*/ 132 h 1540"/>
                <a:gd name="T34" fmla="*/ 1161 w 1162"/>
                <a:gd name="T35" fmla="*/ 132 h 1540"/>
                <a:gd name="T36" fmla="*/ 1052 w 1162"/>
                <a:gd name="T37" fmla="*/ 88 h 1540"/>
                <a:gd name="T38" fmla="*/ 1052 w 1162"/>
                <a:gd name="T39" fmla="*/ 88 h 1540"/>
                <a:gd name="T40" fmla="*/ 156 w 1162"/>
                <a:gd name="T41" fmla="*/ 426 h 1540"/>
                <a:gd name="T42" fmla="*/ 156 w 1162"/>
                <a:gd name="T43" fmla="*/ 426 h 1540"/>
                <a:gd name="T44" fmla="*/ 97 w 1162"/>
                <a:gd name="T45" fmla="*/ 1083 h 1540"/>
                <a:gd name="T46" fmla="*/ 97 w 1162"/>
                <a:gd name="T47" fmla="*/ 1083 h 1540"/>
                <a:gd name="T48" fmla="*/ 168 w 1162"/>
                <a:gd name="T49" fmla="*/ 1252 h 1540"/>
                <a:gd name="T50" fmla="*/ 168 w 1162"/>
                <a:gd name="T51" fmla="*/ 1252 h 1540"/>
                <a:gd name="T52" fmla="*/ 337 w 1162"/>
                <a:gd name="T53" fmla="*/ 1539 h 1540"/>
                <a:gd name="T54" fmla="*/ 337 w 1162"/>
                <a:gd name="T55" fmla="*/ 1539 h 1540"/>
                <a:gd name="T56" fmla="*/ 356 w 1162"/>
                <a:gd name="T57" fmla="*/ 153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62" h="1540">
                  <a:moveTo>
                    <a:pt x="356" y="1530"/>
                  </a:moveTo>
                  <a:lnTo>
                    <a:pt x="356" y="1530"/>
                  </a:lnTo>
                  <a:cubicBezTo>
                    <a:pt x="346" y="1507"/>
                    <a:pt x="336" y="1484"/>
                    <a:pt x="325" y="1462"/>
                  </a:cubicBezTo>
                  <a:lnTo>
                    <a:pt x="325" y="1462"/>
                  </a:lnTo>
                  <a:cubicBezTo>
                    <a:pt x="244" y="1292"/>
                    <a:pt x="192" y="1115"/>
                    <a:pt x="197" y="926"/>
                  </a:cubicBezTo>
                  <a:lnTo>
                    <a:pt x="197" y="926"/>
                  </a:lnTo>
                  <a:cubicBezTo>
                    <a:pt x="201" y="757"/>
                    <a:pt x="267" y="609"/>
                    <a:pt x="374" y="479"/>
                  </a:cubicBezTo>
                  <a:lnTo>
                    <a:pt x="374" y="479"/>
                  </a:lnTo>
                  <a:cubicBezTo>
                    <a:pt x="422" y="420"/>
                    <a:pt x="474" y="363"/>
                    <a:pt x="528" y="309"/>
                  </a:cubicBezTo>
                  <a:lnTo>
                    <a:pt x="528" y="309"/>
                  </a:lnTo>
                  <a:cubicBezTo>
                    <a:pt x="622" y="214"/>
                    <a:pt x="741" y="169"/>
                    <a:pt x="870" y="155"/>
                  </a:cubicBezTo>
                  <a:lnTo>
                    <a:pt x="870" y="155"/>
                  </a:lnTo>
                  <a:cubicBezTo>
                    <a:pt x="950" y="146"/>
                    <a:pt x="1032" y="151"/>
                    <a:pt x="1113" y="150"/>
                  </a:cubicBezTo>
                  <a:lnTo>
                    <a:pt x="1113" y="150"/>
                  </a:lnTo>
                  <a:cubicBezTo>
                    <a:pt x="1127" y="150"/>
                    <a:pt x="1141" y="149"/>
                    <a:pt x="1156" y="148"/>
                  </a:cubicBezTo>
                  <a:lnTo>
                    <a:pt x="1156" y="148"/>
                  </a:lnTo>
                  <a:cubicBezTo>
                    <a:pt x="1157" y="143"/>
                    <a:pt x="1159" y="137"/>
                    <a:pt x="1161" y="132"/>
                  </a:cubicBezTo>
                  <a:lnTo>
                    <a:pt x="1161" y="132"/>
                  </a:lnTo>
                  <a:cubicBezTo>
                    <a:pt x="1125" y="117"/>
                    <a:pt x="1090" y="98"/>
                    <a:pt x="1052" y="88"/>
                  </a:cubicBezTo>
                  <a:lnTo>
                    <a:pt x="1052" y="88"/>
                  </a:lnTo>
                  <a:cubicBezTo>
                    <a:pt x="712" y="0"/>
                    <a:pt x="359" y="137"/>
                    <a:pt x="156" y="426"/>
                  </a:cubicBezTo>
                  <a:lnTo>
                    <a:pt x="156" y="426"/>
                  </a:lnTo>
                  <a:cubicBezTo>
                    <a:pt x="9" y="636"/>
                    <a:pt x="0" y="853"/>
                    <a:pt x="97" y="1083"/>
                  </a:cubicBezTo>
                  <a:lnTo>
                    <a:pt x="97" y="1083"/>
                  </a:lnTo>
                  <a:cubicBezTo>
                    <a:pt x="121" y="1139"/>
                    <a:pt x="139" y="1198"/>
                    <a:pt x="168" y="1252"/>
                  </a:cubicBezTo>
                  <a:lnTo>
                    <a:pt x="168" y="1252"/>
                  </a:lnTo>
                  <a:cubicBezTo>
                    <a:pt x="222" y="1349"/>
                    <a:pt x="280" y="1444"/>
                    <a:pt x="337" y="1539"/>
                  </a:cubicBezTo>
                  <a:lnTo>
                    <a:pt x="337" y="1539"/>
                  </a:lnTo>
                  <a:cubicBezTo>
                    <a:pt x="343" y="1536"/>
                    <a:pt x="350" y="1533"/>
                    <a:pt x="356" y="153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xmlns="" id="{E1843BE1-EBED-4948-B119-E57A3E46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42" y="5293321"/>
              <a:ext cx="378239" cy="311040"/>
            </a:xfrm>
            <a:custGeom>
              <a:avLst/>
              <a:gdLst>
                <a:gd name="T0" fmla="*/ 0 w 867"/>
                <a:gd name="T1" fmla="*/ 176372 h 716"/>
                <a:gd name="T2" fmla="*/ 0 w 867"/>
                <a:gd name="T3" fmla="*/ 176372 h 716"/>
                <a:gd name="T4" fmla="*/ 14833 w 867"/>
                <a:gd name="T5" fmla="*/ 162036 h 716"/>
                <a:gd name="T6" fmla="*/ 14833 w 867"/>
                <a:gd name="T7" fmla="*/ 162036 h 716"/>
                <a:gd name="T8" fmla="*/ 139168 w 867"/>
                <a:gd name="T9" fmla="*/ 100349 h 716"/>
                <a:gd name="T10" fmla="*/ 139168 w 867"/>
                <a:gd name="T11" fmla="*/ 100349 h 716"/>
                <a:gd name="T12" fmla="*/ 219003 w 867"/>
                <a:gd name="T13" fmla="*/ 151176 h 716"/>
                <a:gd name="T14" fmla="*/ 219003 w 867"/>
                <a:gd name="T15" fmla="*/ 151176 h 716"/>
                <a:gd name="T16" fmla="*/ 174068 w 867"/>
                <a:gd name="T17" fmla="*/ 244140 h 716"/>
                <a:gd name="T18" fmla="*/ 174068 w 867"/>
                <a:gd name="T19" fmla="*/ 244140 h 716"/>
                <a:gd name="T20" fmla="*/ 94669 w 867"/>
                <a:gd name="T21" fmla="*/ 258476 h 716"/>
                <a:gd name="T22" fmla="*/ 94669 w 867"/>
                <a:gd name="T23" fmla="*/ 258476 h 716"/>
                <a:gd name="T24" fmla="*/ 104703 w 867"/>
                <a:gd name="T25" fmla="*/ 243706 h 716"/>
                <a:gd name="T26" fmla="*/ 104703 w 867"/>
                <a:gd name="T27" fmla="*/ 243706 h 716"/>
                <a:gd name="T28" fmla="*/ 54533 w 867"/>
                <a:gd name="T29" fmla="*/ 248050 h 716"/>
                <a:gd name="T30" fmla="*/ 54533 w 867"/>
                <a:gd name="T31" fmla="*/ 248050 h 716"/>
                <a:gd name="T32" fmla="*/ 54096 w 867"/>
                <a:gd name="T33" fmla="*/ 252394 h 716"/>
                <a:gd name="T34" fmla="*/ 54096 w 867"/>
                <a:gd name="T35" fmla="*/ 252394 h 716"/>
                <a:gd name="T36" fmla="*/ 66312 w 867"/>
                <a:gd name="T37" fmla="*/ 258042 h 716"/>
                <a:gd name="T38" fmla="*/ 66312 w 867"/>
                <a:gd name="T39" fmla="*/ 258042 h 716"/>
                <a:gd name="T40" fmla="*/ 65876 w 867"/>
                <a:gd name="T41" fmla="*/ 260648 h 716"/>
                <a:gd name="T42" fmla="*/ 65876 w 867"/>
                <a:gd name="T43" fmla="*/ 260648 h 716"/>
                <a:gd name="T44" fmla="*/ 20504 w 867"/>
                <a:gd name="T45" fmla="*/ 257607 h 716"/>
                <a:gd name="T46" fmla="*/ 20504 w 867"/>
                <a:gd name="T47" fmla="*/ 257607 h 716"/>
                <a:gd name="T48" fmla="*/ 80708 w 867"/>
                <a:gd name="T49" fmla="*/ 288885 h 716"/>
                <a:gd name="T50" fmla="*/ 80708 w 867"/>
                <a:gd name="T51" fmla="*/ 288885 h 716"/>
                <a:gd name="T52" fmla="*/ 362097 w 867"/>
                <a:gd name="T53" fmla="*/ 125111 h 716"/>
                <a:gd name="T54" fmla="*/ 362097 w 867"/>
                <a:gd name="T55" fmla="*/ 125111 h 716"/>
                <a:gd name="T56" fmla="*/ 312363 w 867"/>
                <a:gd name="T57" fmla="*/ 23893 h 716"/>
                <a:gd name="T58" fmla="*/ 312363 w 867"/>
                <a:gd name="T59" fmla="*/ 23893 h 716"/>
                <a:gd name="T60" fmla="*/ 133060 w 867"/>
                <a:gd name="T61" fmla="*/ 34319 h 716"/>
                <a:gd name="T62" fmla="*/ 133060 w 867"/>
                <a:gd name="T63" fmla="*/ 34319 h 716"/>
                <a:gd name="T64" fmla="*/ 0 w 867"/>
                <a:gd name="T65" fmla="*/ 176372 h 7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67" h="716">
                  <a:moveTo>
                    <a:pt x="0" y="406"/>
                  </a:moveTo>
                  <a:lnTo>
                    <a:pt x="0" y="406"/>
                  </a:lnTo>
                  <a:cubicBezTo>
                    <a:pt x="12" y="395"/>
                    <a:pt x="24" y="385"/>
                    <a:pt x="34" y="373"/>
                  </a:cubicBezTo>
                  <a:cubicBezTo>
                    <a:pt x="109" y="285"/>
                    <a:pt x="207" y="242"/>
                    <a:pt x="319" y="231"/>
                  </a:cubicBezTo>
                  <a:cubicBezTo>
                    <a:pt x="417" y="222"/>
                    <a:pt x="483" y="267"/>
                    <a:pt x="502" y="348"/>
                  </a:cubicBezTo>
                  <a:cubicBezTo>
                    <a:pt x="527" y="453"/>
                    <a:pt x="496" y="525"/>
                    <a:pt x="399" y="562"/>
                  </a:cubicBezTo>
                  <a:cubicBezTo>
                    <a:pt x="343" y="584"/>
                    <a:pt x="281" y="592"/>
                    <a:pt x="217" y="595"/>
                  </a:cubicBezTo>
                  <a:cubicBezTo>
                    <a:pt x="221" y="589"/>
                    <a:pt x="225" y="583"/>
                    <a:pt x="240" y="561"/>
                  </a:cubicBezTo>
                  <a:cubicBezTo>
                    <a:pt x="194" y="565"/>
                    <a:pt x="159" y="568"/>
                    <a:pt x="125" y="571"/>
                  </a:cubicBezTo>
                  <a:cubicBezTo>
                    <a:pt x="125" y="574"/>
                    <a:pt x="124" y="577"/>
                    <a:pt x="124" y="581"/>
                  </a:cubicBezTo>
                  <a:cubicBezTo>
                    <a:pt x="134" y="585"/>
                    <a:pt x="143" y="589"/>
                    <a:pt x="152" y="594"/>
                  </a:cubicBezTo>
                  <a:cubicBezTo>
                    <a:pt x="152" y="597"/>
                    <a:pt x="151" y="598"/>
                    <a:pt x="151" y="600"/>
                  </a:cubicBezTo>
                  <a:cubicBezTo>
                    <a:pt x="118" y="598"/>
                    <a:pt x="85" y="596"/>
                    <a:pt x="47" y="593"/>
                  </a:cubicBezTo>
                  <a:cubicBezTo>
                    <a:pt x="84" y="642"/>
                    <a:pt x="135" y="656"/>
                    <a:pt x="185" y="665"/>
                  </a:cubicBezTo>
                  <a:cubicBezTo>
                    <a:pt x="458" y="715"/>
                    <a:pt x="743" y="581"/>
                    <a:pt x="830" y="288"/>
                  </a:cubicBezTo>
                  <a:cubicBezTo>
                    <a:pt x="866" y="168"/>
                    <a:pt x="832" y="101"/>
                    <a:pt x="716" y="55"/>
                  </a:cubicBezTo>
                  <a:cubicBezTo>
                    <a:pt x="575" y="0"/>
                    <a:pt x="439" y="22"/>
                    <a:pt x="305" y="79"/>
                  </a:cubicBezTo>
                  <a:cubicBezTo>
                    <a:pt x="155" y="142"/>
                    <a:pt x="61" y="258"/>
                    <a:pt x="0" y="406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xmlns="" id="{8B0F1A0D-A56C-F045-BBBD-CA4F0D234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810" y="5525051"/>
              <a:ext cx="693380" cy="1341953"/>
            </a:xfrm>
            <a:custGeom>
              <a:avLst/>
              <a:gdLst>
                <a:gd name="T0" fmla="*/ 0 w 1594"/>
                <a:gd name="T1" fmla="*/ 1091 h 3083"/>
                <a:gd name="T2" fmla="*/ 0 w 1594"/>
                <a:gd name="T3" fmla="*/ 1091 h 3083"/>
                <a:gd name="T4" fmla="*/ 185 w 1594"/>
                <a:gd name="T5" fmla="*/ 1419 h 3083"/>
                <a:gd name="T6" fmla="*/ 185 w 1594"/>
                <a:gd name="T7" fmla="*/ 1419 h 3083"/>
                <a:gd name="T8" fmla="*/ 208 w 1594"/>
                <a:gd name="T9" fmla="*/ 1540 h 3083"/>
                <a:gd name="T10" fmla="*/ 208 w 1594"/>
                <a:gd name="T11" fmla="*/ 1540 h 3083"/>
                <a:gd name="T12" fmla="*/ 210 w 1594"/>
                <a:gd name="T13" fmla="*/ 2078 h 3083"/>
                <a:gd name="T14" fmla="*/ 210 w 1594"/>
                <a:gd name="T15" fmla="*/ 2078 h 3083"/>
                <a:gd name="T16" fmla="*/ 550 w 1594"/>
                <a:gd name="T17" fmla="*/ 3017 h 3083"/>
                <a:gd name="T18" fmla="*/ 550 w 1594"/>
                <a:gd name="T19" fmla="*/ 3017 h 3083"/>
                <a:gd name="T20" fmla="*/ 606 w 1594"/>
                <a:gd name="T21" fmla="*/ 3082 h 3083"/>
                <a:gd name="T22" fmla="*/ 606 w 1594"/>
                <a:gd name="T23" fmla="*/ 3082 h 3083"/>
                <a:gd name="T24" fmla="*/ 505 w 1594"/>
                <a:gd name="T25" fmla="*/ 2879 h 3083"/>
                <a:gd name="T26" fmla="*/ 505 w 1594"/>
                <a:gd name="T27" fmla="*/ 2879 h 3083"/>
                <a:gd name="T28" fmla="*/ 272 w 1594"/>
                <a:gd name="T29" fmla="*/ 2158 h 3083"/>
                <a:gd name="T30" fmla="*/ 272 w 1594"/>
                <a:gd name="T31" fmla="*/ 2158 h 3083"/>
                <a:gd name="T32" fmla="*/ 290 w 1594"/>
                <a:gd name="T33" fmla="*/ 1465 h 3083"/>
                <a:gd name="T34" fmla="*/ 290 w 1594"/>
                <a:gd name="T35" fmla="*/ 1465 h 3083"/>
                <a:gd name="T36" fmla="*/ 483 w 1594"/>
                <a:gd name="T37" fmla="*/ 1006 h 3083"/>
                <a:gd name="T38" fmla="*/ 483 w 1594"/>
                <a:gd name="T39" fmla="*/ 1006 h 3083"/>
                <a:gd name="T40" fmla="*/ 776 w 1594"/>
                <a:gd name="T41" fmla="*/ 786 h 3083"/>
                <a:gd name="T42" fmla="*/ 776 w 1594"/>
                <a:gd name="T43" fmla="*/ 786 h 3083"/>
                <a:gd name="T44" fmla="*/ 891 w 1594"/>
                <a:gd name="T45" fmla="*/ 738 h 3083"/>
                <a:gd name="T46" fmla="*/ 891 w 1594"/>
                <a:gd name="T47" fmla="*/ 738 h 3083"/>
                <a:gd name="T48" fmla="*/ 884 w 1594"/>
                <a:gd name="T49" fmla="*/ 718 h 3083"/>
                <a:gd name="T50" fmla="*/ 884 w 1594"/>
                <a:gd name="T51" fmla="*/ 718 h 3083"/>
                <a:gd name="T52" fmla="*/ 604 w 1594"/>
                <a:gd name="T53" fmla="*/ 811 h 3083"/>
                <a:gd name="T54" fmla="*/ 604 w 1594"/>
                <a:gd name="T55" fmla="*/ 811 h 3083"/>
                <a:gd name="T56" fmla="*/ 1593 w 1594"/>
                <a:gd name="T57" fmla="*/ 18 h 3083"/>
                <a:gd name="T58" fmla="*/ 1593 w 1594"/>
                <a:gd name="T59" fmla="*/ 18 h 3083"/>
                <a:gd name="T60" fmla="*/ 1583 w 1594"/>
                <a:gd name="T61" fmla="*/ 0 h 3083"/>
                <a:gd name="T62" fmla="*/ 1583 w 1594"/>
                <a:gd name="T63" fmla="*/ 0 h 3083"/>
                <a:gd name="T64" fmla="*/ 1416 w 1594"/>
                <a:gd name="T65" fmla="*/ 55 h 3083"/>
                <a:gd name="T66" fmla="*/ 1416 w 1594"/>
                <a:gd name="T67" fmla="*/ 55 h 3083"/>
                <a:gd name="T68" fmla="*/ 1247 w 1594"/>
                <a:gd name="T69" fmla="*/ 129 h 3083"/>
                <a:gd name="T70" fmla="*/ 1247 w 1594"/>
                <a:gd name="T71" fmla="*/ 129 h 3083"/>
                <a:gd name="T72" fmla="*/ 1094 w 1594"/>
                <a:gd name="T73" fmla="*/ 218 h 3083"/>
                <a:gd name="T74" fmla="*/ 1094 w 1594"/>
                <a:gd name="T75" fmla="*/ 218 h 3083"/>
                <a:gd name="T76" fmla="*/ 940 w 1594"/>
                <a:gd name="T77" fmla="*/ 326 h 3083"/>
                <a:gd name="T78" fmla="*/ 940 w 1594"/>
                <a:gd name="T79" fmla="*/ 326 h 3083"/>
                <a:gd name="T80" fmla="*/ 907 w 1594"/>
                <a:gd name="T81" fmla="*/ 96 h 3083"/>
                <a:gd name="T82" fmla="*/ 907 w 1594"/>
                <a:gd name="T83" fmla="*/ 96 h 3083"/>
                <a:gd name="T84" fmla="*/ 891 w 1594"/>
                <a:gd name="T85" fmla="*/ 96 h 3083"/>
                <a:gd name="T86" fmla="*/ 891 w 1594"/>
                <a:gd name="T87" fmla="*/ 96 h 3083"/>
                <a:gd name="T88" fmla="*/ 887 w 1594"/>
                <a:gd name="T89" fmla="*/ 267 h 3083"/>
                <a:gd name="T90" fmla="*/ 887 w 1594"/>
                <a:gd name="T91" fmla="*/ 267 h 3083"/>
                <a:gd name="T92" fmla="*/ 819 w 1594"/>
                <a:gd name="T93" fmla="*/ 449 h 3083"/>
                <a:gd name="T94" fmla="*/ 819 w 1594"/>
                <a:gd name="T95" fmla="*/ 449 h 3083"/>
                <a:gd name="T96" fmla="*/ 452 w 1594"/>
                <a:gd name="T97" fmla="*/ 925 h 3083"/>
                <a:gd name="T98" fmla="*/ 452 w 1594"/>
                <a:gd name="T99" fmla="*/ 925 h 3083"/>
                <a:gd name="T100" fmla="*/ 244 w 1594"/>
                <a:gd name="T101" fmla="*/ 1390 h 3083"/>
                <a:gd name="T102" fmla="*/ 244 w 1594"/>
                <a:gd name="T103" fmla="*/ 1390 h 3083"/>
                <a:gd name="T104" fmla="*/ 230 w 1594"/>
                <a:gd name="T105" fmla="*/ 1420 h 3083"/>
                <a:gd name="T106" fmla="*/ 230 w 1594"/>
                <a:gd name="T107" fmla="*/ 1420 h 3083"/>
                <a:gd name="T108" fmla="*/ 9 w 1594"/>
                <a:gd name="T109" fmla="*/ 1086 h 3083"/>
                <a:gd name="T110" fmla="*/ 9 w 1594"/>
                <a:gd name="T111" fmla="*/ 1086 h 3083"/>
                <a:gd name="T112" fmla="*/ 0 w 1594"/>
                <a:gd name="T113" fmla="*/ 1091 h 3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4" h="3083">
                  <a:moveTo>
                    <a:pt x="0" y="1091"/>
                  </a:moveTo>
                  <a:lnTo>
                    <a:pt x="0" y="1091"/>
                  </a:lnTo>
                  <a:cubicBezTo>
                    <a:pt x="62" y="1200"/>
                    <a:pt x="127" y="1308"/>
                    <a:pt x="185" y="1419"/>
                  </a:cubicBezTo>
                  <a:lnTo>
                    <a:pt x="185" y="1419"/>
                  </a:lnTo>
                  <a:cubicBezTo>
                    <a:pt x="203" y="1454"/>
                    <a:pt x="215" y="1502"/>
                    <a:pt x="208" y="1540"/>
                  </a:cubicBezTo>
                  <a:lnTo>
                    <a:pt x="208" y="1540"/>
                  </a:lnTo>
                  <a:cubicBezTo>
                    <a:pt x="174" y="1720"/>
                    <a:pt x="186" y="1899"/>
                    <a:pt x="210" y="2078"/>
                  </a:cubicBezTo>
                  <a:lnTo>
                    <a:pt x="210" y="2078"/>
                  </a:lnTo>
                  <a:cubicBezTo>
                    <a:pt x="254" y="2416"/>
                    <a:pt x="379" y="2725"/>
                    <a:pt x="550" y="3017"/>
                  </a:cubicBezTo>
                  <a:lnTo>
                    <a:pt x="550" y="3017"/>
                  </a:lnTo>
                  <a:cubicBezTo>
                    <a:pt x="564" y="3041"/>
                    <a:pt x="581" y="3064"/>
                    <a:pt x="606" y="3082"/>
                  </a:cubicBezTo>
                  <a:lnTo>
                    <a:pt x="606" y="3082"/>
                  </a:lnTo>
                  <a:cubicBezTo>
                    <a:pt x="571" y="3015"/>
                    <a:pt x="536" y="2948"/>
                    <a:pt x="505" y="2879"/>
                  </a:cubicBezTo>
                  <a:lnTo>
                    <a:pt x="505" y="2879"/>
                  </a:lnTo>
                  <a:cubicBezTo>
                    <a:pt x="398" y="2648"/>
                    <a:pt x="317" y="2410"/>
                    <a:pt x="272" y="2158"/>
                  </a:cubicBezTo>
                  <a:lnTo>
                    <a:pt x="272" y="2158"/>
                  </a:lnTo>
                  <a:cubicBezTo>
                    <a:pt x="230" y="1924"/>
                    <a:pt x="236" y="1693"/>
                    <a:pt x="290" y="1465"/>
                  </a:cubicBezTo>
                  <a:lnTo>
                    <a:pt x="290" y="1465"/>
                  </a:lnTo>
                  <a:cubicBezTo>
                    <a:pt x="328" y="1302"/>
                    <a:pt x="390" y="1145"/>
                    <a:pt x="483" y="1006"/>
                  </a:cubicBezTo>
                  <a:lnTo>
                    <a:pt x="483" y="1006"/>
                  </a:lnTo>
                  <a:cubicBezTo>
                    <a:pt x="552" y="900"/>
                    <a:pt x="655" y="829"/>
                    <a:pt x="776" y="786"/>
                  </a:cubicBezTo>
                  <a:lnTo>
                    <a:pt x="776" y="786"/>
                  </a:lnTo>
                  <a:cubicBezTo>
                    <a:pt x="815" y="772"/>
                    <a:pt x="853" y="754"/>
                    <a:pt x="891" y="738"/>
                  </a:cubicBezTo>
                  <a:lnTo>
                    <a:pt x="891" y="738"/>
                  </a:lnTo>
                  <a:cubicBezTo>
                    <a:pt x="889" y="731"/>
                    <a:pt x="886" y="724"/>
                    <a:pt x="884" y="718"/>
                  </a:cubicBezTo>
                  <a:lnTo>
                    <a:pt x="884" y="718"/>
                  </a:lnTo>
                  <a:cubicBezTo>
                    <a:pt x="794" y="748"/>
                    <a:pt x="704" y="777"/>
                    <a:pt x="604" y="811"/>
                  </a:cubicBezTo>
                  <a:lnTo>
                    <a:pt x="604" y="811"/>
                  </a:lnTo>
                  <a:cubicBezTo>
                    <a:pt x="874" y="465"/>
                    <a:pt x="1167" y="161"/>
                    <a:pt x="1593" y="18"/>
                  </a:cubicBezTo>
                  <a:lnTo>
                    <a:pt x="1593" y="18"/>
                  </a:lnTo>
                  <a:cubicBezTo>
                    <a:pt x="1590" y="12"/>
                    <a:pt x="1586" y="6"/>
                    <a:pt x="1583" y="0"/>
                  </a:cubicBezTo>
                  <a:lnTo>
                    <a:pt x="1583" y="0"/>
                  </a:lnTo>
                  <a:cubicBezTo>
                    <a:pt x="1528" y="18"/>
                    <a:pt x="1470" y="34"/>
                    <a:pt x="1416" y="55"/>
                  </a:cubicBezTo>
                  <a:lnTo>
                    <a:pt x="1416" y="55"/>
                  </a:lnTo>
                  <a:cubicBezTo>
                    <a:pt x="1359" y="77"/>
                    <a:pt x="1302" y="101"/>
                    <a:pt x="1247" y="129"/>
                  </a:cubicBezTo>
                  <a:lnTo>
                    <a:pt x="1247" y="129"/>
                  </a:lnTo>
                  <a:cubicBezTo>
                    <a:pt x="1195" y="156"/>
                    <a:pt x="1144" y="186"/>
                    <a:pt x="1094" y="218"/>
                  </a:cubicBezTo>
                  <a:lnTo>
                    <a:pt x="1094" y="218"/>
                  </a:lnTo>
                  <a:cubicBezTo>
                    <a:pt x="1042" y="251"/>
                    <a:pt x="994" y="288"/>
                    <a:pt x="940" y="326"/>
                  </a:cubicBezTo>
                  <a:lnTo>
                    <a:pt x="940" y="326"/>
                  </a:lnTo>
                  <a:cubicBezTo>
                    <a:pt x="929" y="247"/>
                    <a:pt x="918" y="172"/>
                    <a:pt x="907" y="96"/>
                  </a:cubicBezTo>
                  <a:lnTo>
                    <a:pt x="907" y="96"/>
                  </a:lnTo>
                  <a:cubicBezTo>
                    <a:pt x="901" y="96"/>
                    <a:pt x="896" y="96"/>
                    <a:pt x="891" y="96"/>
                  </a:cubicBezTo>
                  <a:lnTo>
                    <a:pt x="891" y="96"/>
                  </a:lnTo>
                  <a:cubicBezTo>
                    <a:pt x="889" y="153"/>
                    <a:pt x="880" y="211"/>
                    <a:pt x="887" y="267"/>
                  </a:cubicBezTo>
                  <a:lnTo>
                    <a:pt x="887" y="267"/>
                  </a:lnTo>
                  <a:cubicBezTo>
                    <a:pt x="897" y="342"/>
                    <a:pt x="876" y="393"/>
                    <a:pt x="819" y="449"/>
                  </a:cubicBezTo>
                  <a:lnTo>
                    <a:pt x="819" y="449"/>
                  </a:lnTo>
                  <a:cubicBezTo>
                    <a:pt x="676" y="590"/>
                    <a:pt x="556" y="751"/>
                    <a:pt x="452" y="925"/>
                  </a:cubicBezTo>
                  <a:lnTo>
                    <a:pt x="452" y="925"/>
                  </a:lnTo>
                  <a:cubicBezTo>
                    <a:pt x="364" y="1071"/>
                    <a:pt x="297" y="1227"/>
                    <a:pt x="244" y="1390"/>
                  </a:cubicBezTo>
                  <a:lnTo>
                    <a:pt x="244" y="1390"/>
                  </a:lnTo>
                  <a:cubicBezTo>
                    <a:pt x="243" y="1395"/>
                    <a:pt x="239" y="1401"/>
                    <a:pt x="230" y="1420"/>
                  </a:cubicBezTo>
                  <a:lnTo>
                    <a:pt x="230" y="1420"/>
                  </a:lnTo>
                  <a:cubicBezTo>
                    <a:pt x="153" y="1303"/>
                    <a:pt x="81" y="1194"/>
                    <a:pt x="9" y="1086"/>
                  </a:cubicBezTo>
                  <a:lnTo>
                    <a:pt x="9" y="1086"/>
                  </a:lnTo>
                  <a:cubicBezTo>
                    <a:pt x="6" y="1087"/>
                    <a:pt x="3" y="1089"/>
                    <a:pt x="0" y="109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5" name="Freeform 143">
              <a:extLst>
                <a:ext uri="{FF2B5EF4-FFF2-40B4-BE49-F238E27FC236}">
                  <a16:creationId xmlns:a16="http://schemas.microsoft.com/office/drawing/2014/main" xmlns="" id="{8B3422C4-F678-044B-82B9-04C7273F1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1" y="6134281"/>
              <a:ext cx="579840" cy="211200"/>
            </a:xfrm>
            <a:custGeom>
              <a:avLst/>
              <a:gdLst>
                <a:gd name="T0" fmla="*/ 579404 w 1330"/>
                <a:gd name="T1" fmla="*/ 204681 h 486"/>
                <a:gd name="T2" fmla="*/ 579404 w 1330"/>
                <a:gd name="T3" fmla="*/ 204681 h 486"/>
                <a:gd name="T4" fmla="*/ 384525 w 1330"/>
                <a:gd name="T5" fmla="*/ 63012 h 486"/>
                <a:gd name="T6" fmla="*/ 384525 w 1330"/>
                <a:gd name="T7" fmla="*/ 63012 h 486"/>
                <a:gd name="T8" fmla="*/ 114660 w 1330"/>
                <a:gd name="T9" fmla="*/ 8691 h 486"/>
                <a:gd name="T10" fmla="*/ 114660 w 1330"/>
                <a:gd name="T11" fmla="*/ 8691 h 486"/>
                <a:gd name="T12" fmla="*/ 18747 w 1330"/>
                <a:gd name="T13" fmla="*/ 50844 h 486"/>
                <a:gd name="T14" fmla="*/ 18747 w 1330"/>
                <a:gd name="T15" fmla="*/ 50844 h 486"/>
                <a:gd name="T16" fmla="*/ 3488 w 1330"/>
                <a:gd name="T17" fmla="*/ 88217 h 486"/>
                <a:gd name="T18" fmla="*/ 3488 w 1330"/>
                <a:gd name="T19" fmla="*/ 88217 h 486"/>
                <a:gd name="T20" fmla="*/ 37929 w 1330"/>
                <a:gd name="T21" fmla="*/ 116899 h 486"/>
                <a:gd name="T22" fmla="*/ 37929 w 1330"/>
                <a:gd name="T23" fmla="*/ 116899 h 486"/>
                <a:gd name="T24" fmla="*/ 85450 w 1330"/>
                <a:gd name="T25" fmla="*/ 111249 h 486"/>
                <a:gd name="T26" fmla="*/ 85450 w 1330"/>
                <a:gd name="T27" fmla="*/ 111249 h 486"/>
                <a:gd name="T28" fmla="*/ 490466 w 1330"/>
                <a:gd name="T29" fmla="*/ 152968 h 486"/>
                <a:gd name="T30" fmla="*/ 490466 w 1330"/>
                <a:gd name="T31" fmla="*/ 152968 h 486"/>
                <a:gd name="T32" fmla="*/ 574608 w 1330"/>
                <a:gd name="T33" fmla="*/ 210765 h 486"/>
                <a:gd name="T34" fmla="*/ 574608 w 1330"/>
                <a:gd name="T35" fmla="*/ 210765 h 486"/>
                <a:gd name="T36" fmla="*/ 579404 w 1330"/>
                <a:gd name="T37" fmla="*/ 204681 h 4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30" h="486">
                  <a:moveTo>
                    <a:pt x="1329" y="471"/>
                  </a:moveTo>
                  <a:lnTo>
                    <a:pt x="1329" y="471"/>
                  </a:lnTo>
                  <a:cubicBezTo>
                    <a:pt x="1193" y="345"/>
                    <a:pt x="1043" y="239"/>
                    <a:pt x="882" y="145"/>
                  </a:cubicBezTo>
                  <a:cubicBezTo>
                    <a:pt x="689" y="33"/>
                    <a:pt x="481" y="0"/>
                    <a:pt x="263" y="20"/>
                  </a:cubicBezTo>
                  <a:cubicBezTo>
                    <a:pt x="180" y="28"/>
                    <a:pt x="102" y="56"/>
                    <a:pt x="43" y="117"/>
                  </a:cubicBezTo>
                  <a:cubicBezTo>
                    <a:pt x="22" y="139"/>
                    <a:pt x="0" y="181"/>
                    <a:pt x="8" y="203"/>
                  </a:cubicBezTo>
                  <a:cubicBezTo>
                    <a:pt x="19" y="232"/>
                    <a:pt x="56" y="261"/>
                    <a:pt x="87" y="269"/>
                  </a:cubicBezTo>
                  <a:cubicBezTo>
                    <a:pt x="120" y="278"/>
                    <a:pt x="162" y="269"/>
                    <a:pt x="196" y="256"/>
                  </a:cubicBezTo>
                  <a:cubicBezTo>
                    <a:pt x="522" y="135"/>
                    <a:pt x="830" y="177"/>
                    <a:pt x="1125" y="352"/>
                  </a:cubicBezTo>
                  <a:cubicBezTo>
                    <a:pt x="1192" y="392"/>
                    <a:pt x="1254" y="440"/>
                    <a:pt x="1318" y="485"/>
                  </a:cubicBezTo>
                  <a:cubicBezTo>
                    <a:pt x="1322" y="480"/>
                    <a:pt x="1325" y="476"/>
                    <a:pt x="1329" y="47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xmlns="" id="{E917E520-DAE8-0C42-AA10-B0E81A2D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721" y="6041713"/>
              <a:ext cx="415003" cy="343390"/>
            </a:xfrm>
            <a:custGeom>
              <a:avLst/>
              <a:gdLst>
                <a:gd name="T0" fmla="*/ 951 w 952"/>
                <a:gd name="T1" fmla="*/ 790 h 791"/>
                <a:gd name="T2" fmla="*/ 951 w 952"/>
                <a:gd name="T3" fmla="*/ 790 h 791"/>
                <a:gd name="T4" fmla="*/ 772 w 952"/>
                <a:gd name="T5" fmla="*/ 503 h 791"/>
                <a:gd name="T6" fmla="*/ 772 w 952"/>
                <a:gd name="T7" fmla="*/ 503 h 791"/>
                <a:gd name="T8" fmla="*/ 296 w 952"/>
                <a:gd name="T9" fmla="*/ 74 h 791"/>
                <a:gd name="T10" fmla="*/ 296 w 952"/>
                <a:gd name="T11" fmla="*/ 74 h 791"/>
                <a:gd name="T12" fmla="*/ 194 w 952"/>
                <a:gd name="T13" fmla="*/ 16 h 791"/>
                <a:gd name="T14" fmla="*/ 194 w 952"/>
                <a:gd name="T15" fmla="*/ 16 h 791"/>
                <a:gd name="T16" fmla="*/ 121 w 952"/>
                <a:gd name="T17" fmla="*/ 0 h 791"/>
                <a:gd name="T18" fmla="*/ 121 w 952"/>
                <a:gd name="T19" fmla="*/ 0 h 791"/>
                <a:gd name="T20" fmla="*/ 17 w 952"/>
                <a:gd name="T21" fmla="*/ 61 h 791"/>
                <a:gd name="T22" fmla="*/ 17 w 952"/>
                <a:gd name="T23" fmla="*/ 61 h 791"/>
                <a:gd name="T24" fmla="*/ 63 w 952"/>
                <a:gd name="T25" fmla="*/ 159 h 791"/>
                <a:gd name="T26" fmla="*/ 63 w 952"/>
                <a:gd name="T27" fmla="*/ 159 h 791"/>
                <a:gd name="T28" fmla="*/ 312 w 952"/>
                <a:gd name="T29" fmla="*/ 283 h 791"/>
                <a:gd name="T30" fmla="*/ 312 w 952"/>
                <a:gd name="T31" fmla="*/ 283 h 791"/>
                <a:gd name="T32" fmla="*/ 951 w 952"/>
                <a:gd name="T33" fmla="*/ 79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" h="791">
                  <a:moveTo>
                    <a:pt x="951" y="790"/>
                  </a:moveTo>
                  <a:lnTo>
                    <a:pt x="951" y="790"/>
                  </a:lnTo>
                  <a:cubicBezTo>
                    <a:pt x="912" y="681"/>
                    <a:pt x="848" y="588"/>
                    <a:pt x="772" y="503"/>
                  </a:cubicBezTo>
                  <a:lnTo>
                    <a:pt x="772" y="503"/>
                  </a:lnTo>
                  <a:cubicBezTo>
                    <a:pt x="629" y="343"/>
                    <a:pt x="475" y="193"/>
                    <a:pt x="296" y="74"/>
                  </a:cubicBezTo>
                  <a:lnTo>
                    <a:pt x="296" y="74"/>
                  </a:lnTo>
                  <a:cubicBezTo>
                    <a:pt x="263" y="52"/>
                    <a:pt x="229" y="32"/>
                    <a:pt x="194" y="16"/>
                  </a:cubicBezTo>
                  <a:lnTo>
                    <a:pt x="194" y="16"/>
                  </a:lnTo>
                  <a:cubicBezTo>
                    <a:pt x="171" y="6"/>
                    <a:pt x="145" y="0"/>
                    <a:pt x="121" y="0"/>
                  </a:cubicBezTo>
                  <a:lnTo>
                    <a:pt x="121" y="0"/>
                  </a:lnTo>
                  <a:cubicBezTo>
                    <a:pt x="76" y="0"/>
                    <a:pt x="34" y="16"/>
                    <a:pt x="17" y="61"/>
                  </a:cubicBezTo>
                  <a:lnTo>
                    <a:pt x="17" y="61"/>
                  </a:lnTo>
                  <a:cubicBezTo>
                    <a:pt x="0" y="106"/>
                    <a:pt x="29" y="140"/>
                    <a:pt x="63" y="159"/>
                  </a:cubicBezTo>
                  <a:lnTo>
                    <a:pt x="63" y="159"/>
                  </a:lnTo>
                  <a:cubicBezTo>
                    <a:pt x="144" y="204"/>
                    <a:pt x="229" y="243"/>
                    <a:pt x="312" y="283"/>
                  </a:cubicBezTo>
                  <a:lnTo>
                    <a:pt x="312" y="283"/>
                  </a:lnTo>
                  <a:cubicBezTo>
                    <a:pt x="562" y="405"/>
                    <a:pt x="788" y="557"/>
                    <a:pt x="951" y="79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xmlns="" id="{CE55EAA9-6316-C144-BBCA-B8DF5DD2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401" y="5229962"/>
              <a:ext cx="176640" cy="226560"/>
            </a:xfrm>
            <a:custGeom>
              <a:avLst/>
              <a:gdLst>
                <a:gd name="T0" fmla="*/ 48970 w 404"/>
                <a:gd name="T1" fmla="*/ 226126 h 522"/>
                <a:gd name="T2" fmla="*/ 48970 w 404"/>
                <a:gd name="T3" fmla="*/ 226126 h 522"/>
                <a:gd name="T4" fmla="*/ 50281 w 404"/>
                <a:gd name="T5" fmla="*/ 145398 h 522"/>
                <a:gd name="T6" fmla="*/ 50281 w 404"/>
                <a:gd name="T7" fmla="*/ 145398 h 522"/>
                <a:gd name="T8" fmla="*/ 53779 w 404"/>
                <a:gd name="T9" fmla="*/ 123697 h 522"/>
                <a:gd name="T10" fmla="*/ 53779 w 404"/>
                <a:gd name="T11" fmla="*/ 123697 h 522"/>
                <a:gd name="T12" fmla="*/ 88757 w 404"/>
                <a:gd name="T13" fmla="*/ 80294 h 522"/>
                <a:gd name="T14" fmla="*/ 88757 w 404"/>
                <a:gd name="T15" fmla="*/ 80294 h 522"/>
                <a:gd name="T16" fmla="*/ 119800 w 404"/>
                <a:gd name="T17" fmla="*/ 112412 h 522"/>
                <a:gd name="T18" fmla="*/ 119800 w 404"/>
                <a:gd name="T19" fmla="*/ 112412 h 522"/>
                <a:gd name="T20" fmla="*/ 126359 w 404"/>
                <a:gd name="T21" fmla="*/ 210501 h 522"/>
                <a:gd name="T22" fmla="*/ 126359 w 404"/>
                <a:gd name="T23" fmla="*/ 210501 h 522"/>
                <a:gd name="T24" fmla="*/ 167895 w 404"/>
                <a:gd name="T25" fmla="*/ 71180 h 522"/>
                <a:gd name="T26" fmla="*/ 167895 w 404"/>
                <a:gd name="T27" fmla="*/ 71180 h 522"/>
                <a:gd name="T28" fmla="*/ 94878 w 404"/>
                <a:gd name="T29" fmla="*/ 2170 h 522"/>
                <a:gd name="T30" fmla="*/ 94878 w 404"/>
                <a:gd name="T31" fmla="*/ 2170 h 522"/>
                <a:gd name="T32" fmla="*/ 20112 w 404"/>
                <a:gd name="T33" fmla="*/ 60329 h 522"/>
                <a:gd name="T34" fmla="*/ 20112 w 404"/>
                <a:gd name="T35" fmla="*/ 60329 h 522"/>
                <a:gd name="T36" fmla="*/ 48970 w 404"/>
                <a:gd name="T37" fmla="*/ 226126 h 5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4" h="522">
                  <a:moveTo>
                    <a:pt x="112" y="521"/>
                  </a:moveTo>
                  <a:lnTo>
                    <a:pt x="112" y="521"/>
                  </a:lnTo>
                  <a:cubicBezTo>
                    <a:pt x="113" y="456"/>
                    <a:pt x="113" y="395"/>
                    <a:pt x="115" y="335"/>
                  </a:cubicBezTo>
                  <a:cubicBezTo>
                    <a:pt x="116" y="318"/>
                    <a:pt x="115" y="297"/>
                    <a:pt x="123" y="285"/>
                  </a:cubicBezTo>
                  <a:cubicBezTo>
                    <a:pt x="147" y="250"/>
                    <a:pt x="176" y="217"/>
                    <a:pt x="203" y="185"/>
                  </a:cubicBezTo>
                  <a:cubicBezTo>
                    <a:pt x="227" y="209"/>
                    <a:pt x="256" y="230"/>
                    <a:pt x="274" y="259"/>
                  </a:cubicBezTo>
                  <a:cubicBezTo>
                    <a:pt x="317" y="330"/>
                    <a:pt x="312" y="407"/>
                    <a:pt x="289" y="485"/>
                  </a:cubicBezTo>
                  <a:cubicBezTo>
                    <a:pt x="353" y="387"/>
                    <a:pt x="403" y="286"/>
                    <a:pt x="384" y="164"/>
                  </a:cubicBezTo>
                  <a:cubicBezTo>
                    <a:pt x="369" y="73"/>
                    <a:pt x="302" y="10"/>
                    <a:pt x="217" y="5"/>
                  </a:cubicBezTo>
                  <a:cubicBezTo>
                    <a:pt x="141" y="0"/>
                    <a:pt x="74" y="53"/>
                    <a:pt x="46" y="139"/>
                  </a:cubicBezTo>
                  <a:cubicBezTo>
                    <a:pt x="0" y="277"/>
                    <a:pt x="36" y="401"/>
                    <a:pt x="112" y="521"/>
                  </a:cubicBezTo>
                </a:path>
              </a:pathLst>
            </a:custGeom>
            <a:solidFill>
              <a:schemeClr val="accent2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8" name="Freeform 146">
              <a:extLst>
                <a:ext uri="{FF2B5EF4-FFF2-40B4-BE49-F238E27FC236}">
                  <a16:creationId xmlns:a16="http://schemas.microsoft.com/office/drawing/2014/main" xmlns="" id="{E75980CF-36F8-404C-85B9-B47DF730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48" y="5876454"/>
              <a:ext cx="126380" cy="282741"/>
            </a:xfrm>
            <a:custGeom>
              <a:avLst/>
              <a:gdLst>
                <a:gd name="T0" fmla="*/ 72 w 290"/>
                <a:gd name="T1" fmla="*/ 0 h 648"/>
                <a:gd name="T2" fmla="*/ 72 w 290"/>
                <a:gd name="T3" fmla="*/ 0 h 648"/>
                <a:gd name="T4" fmla="*/ 19 w 290"/>
                <a:gd name="T5" fmla="*/ 331 h 648"/>
                <a:gd name="T6" fmla="*/ 19 w 290"/>
                <a:gd name="T7" fmla="*/ 331 h 648"/>
                <a:gd name="T8" fmla="*/ 171 w 290"/>
                <a:gd name="T9" fmla="*/ 619 h 648"/>
                <a:gd name="T10" fmla="*/ 171 w 290"/>
                <a:gd name="T11" fmla="*/ 619 h 648"/>
                <a:gd name="T12" fmla="*/ 248 w 290"/>
                <a:gd name="T13" fmla="*/ 637 h 648"/>
                <a:gd name="T14" fmla="*/ 248 w 290"/>
                <a:gd name="T15" fmla="*/ 637 h 648"/>
                <a:gd name="T16" fmla="*/ 285 w 290"/>
                <a:gd name="T17" fmla="*/ 556 h 648"/>
                <a:gd name="T18" fmla="*/ 285 w 290"/>
                <a:gd name="T19" fmla="*/ 556 h 648"/>
                <a:gd name="T20" fmla="*/ 231 w 290"/>
                <a:gd name="T21" fmla="*/ 388 h 648"/>
                <a:gd name="T22" fmla="*/ 231 w 290"/>
                <a:gd name="T23" fmla="*/ 388 h 648"/>
                <a:gd name="T24" fmla="*/ 72 w 290"/>
                <a:gd name="T2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0" h="648">
                  <a:moveTo>
                    <a:pt x="72" y="0"/>
                  </a:moveTo>
                  <a:lnTo>
                    <a:pt x="72" y="0"/>
                  </a:lnTo>
                  <a:cubicBezTo>
                    <a:pt x="41" y="110"/>
                    <a:pt x="0" y="216"/>
                    <a:pt x="19" y="331"/>
                  </a:cubicBezTo>
                  <a:lnTo>
                    <a:pt x="19" y="331"/>
                  </a:lnTo>
                  <a:cubicBezTo>
                    <a:pt x="38" y="443"/>
                    <a:pt x="72" y="550"/>
                    <a:pt x="171" y="619"/>
                  </a:cubicBezTo>
                  <a:lnTo>
                    <a:pt x="171" y="619"/>
                  </a:lnTo>
                  <a:cubicBezTo>
                    <a:pt x="192" y="634"/>
                    <a:pt x="233" y="647"/>
                    <a:pt x="248" y="637"/>
                  </a:cubicBezTo>
                  <a:lnTo>
                    <a:pt x="248" y="637"/>
                  </a:lnTo>
                  <a:cubicBezTo>
                    <a:pt x="270" y="621"/>
                    <a:pt x="289" y="581"/>
                    <a:pt x="285" y="556"/>
                  </a:cubicBezTo>
                  <a:lnTo>
                    <a:pt x="285" y="556"/>
                  </a:lnTo>
                  <a:cubicBezTo>
                    <a:pt x="276" y="498"/>
                    <a:pt x="260" y="439"/>
                    <a:pt x="231" y="388"/>
                  </a:cubicBezTo>
                  <a:lnTo>
                    <a:pt x="231" y="388"/>
                  </a:lnTo>
                  <a:cubicBezTo>
                    <a:pt x="161" y="266"/>
                    <a:pt x="81" y="149"/>
                    <a:pt x="72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49" name="Freeform 147">
              <a:extLst>
                <a:ext uri="{FF2B5EF4-FFF2-40B4-BE49-F238E27FC236}">
                  <a16:creationId xmlns:a16="http://schemas.microsoft.com/office/drawing/2014/main" xmlns="" id="{4E903120-237F-7C42-B76D-21D7CF637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361" y="5553874"/>
              <a:ext cx="344982" cy="99941"/>
            </a:xfrm>
            <a:custGeom>
              <a:avLst/>
              <a:gdLst>
                <a:gd name="T0" fmla="*/ 0 w 792"/>
                <a:gd name="T1" fmla="*/ 46 h 229"/>
                <a:gd name="T2" fmla="*/ 0 w 792"/>
                <a:gd name="T3" fmla="*/ 46 h 229"/>
                <a:gd name="T4" fmla="*/ 441 w 792"/>
                <a:gd name="T5" fmla="*/ 222 h 229"/>
                <a:gd name="T6" fmla="*/ 441 w 792"/>
                <a:gd name="T7" fmla="*/ 222 h 229"/>
                <a:gd name="T8" fmla="*/ 710 w 792"/>
                <a:gd name="T9" fmla="*/ 164 h 229"/>
                <a:gd name="T10" fmla="*/ 710 w 792"/>
                <a:gd name="T11" fmla="*/ 164 h 229"/>
                <a:gd name="T12" fmla="*/ 752 w 792"/>
                <a:gd name="T13" fmla="*/ 128 h 229"/>
                <a:gd name="T14" fmla="*/ 752 w 792"/>
                <a:gd name="T15" fmla="*/ 128 h 229"/>
                <a:gd name="T16" fmla="*/ 769 w 792"/>
                <a:gd name="T17" fmla="*/ 35 h 229"/>
                <a:gd name="T18" fmla="*/ 769 w 792"/>
                <a:gd name="T19" fmla="*/ 35 h 229"/>
                <a:gd name="T20" fmla="*/ 678 w 792"/>
                <a:gd name="T21" fmla="*/ 13 h 229"/>
                <a:gd name="T22" fmla="*/ 678 w 792"/>
                <a:gd name="T23" fmla="*/ 13 h 229"/>
                <a:gd name="T24" fmla="*/ 528 w 792"/>
                <a:gd name="T25" fmla="*/ 61 h 229"/>
                <a:gd name="T26" fmla="*/ 528 w 792"/>
                <a:gd name="T27" fmla="*/ 61 h 229"/>
                <a:gd name="T28" fmla="*/ 0 w 792"/>
                <a:gd name="T29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229">
                  <a:moveTo>
                    <a:pt x="0" y="46"/>
                  </a:moveTo>
                  <a:lnTo>
                    <a:pt x="0" y="46"/>
                  </a:lnTo>
                  <a:cubicBezTo>
                    <a:pt x="128" y="182"/>
                    <a:pt x="281" y="212"/>
                    <a:pt x="441" y="222"/>
                  </a:cubicBezTo>
                  <a:lnTo>
                    <a:pt x="441" y="222"/>
                  </a:lnTo>
                  <a:cubicBezTo>
                    <a:pt x="535" y="228"/>
                    <a:pt x="627" y="217"/>
                    <a:pt x="710" y="164"/>
                  </a:cubicBezTo>
                  <a:lnTo>
                    <a:pt x="710" y="164"/>
                  </a:lnTo>
                  <a:cubicBezTo>
                    <a:pt x="725" y="154"/>
                    <a:pt x="740" y="142"/>
                    <a:pt x="752" y="128"/>
                  </a:cubicBezTo>
                  <a:lnTo>
                    <a:pt x="752" y="128"/>
                  </a:lnTo>
                  <a:cubicBezTo>
                    <a:pt x="775" y="101"/>
                    <a:pt x="791" y="70"/>
                    <a:pt x="769" y="35"/>
                  </a:cubicBezTo>
                  <a:lnTo>
                    <a:pt x="769" y="35"/>
                  </a:lnTo>
                  <a:cubicBezTo>
                    <a:pt x="746" y="0"/>
                    <a:pt x="713" y="2"/>
                    <a:pt x="678" y="13"/>
                  </a:cubicBezTo>
                  <a:lnTo>
                    <a:pt x="678" y="13"/>
                  </a:lnTo>
                  <a:cubicBezTo>
                    <a:pt x="628" y="29"/>
                    <a:pt x="578" y="47"/>
                    <a:pt x="528" y="61"/>
                  </a:cubicBezTo>
                  <a:lnTo>
                    <a:pt x="528" y="61"/>
                  </a:lnTo>
                  <a:cubicBezTo>
                    <a:pt x="356" y="109"/>
                    <a:pt x="183" y="136"/>
                    <a:pt x="0" y="4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0" name="Freeform 148">
              <a:extLst>
                <a:ext uri="{FF2B5EF4-FFF2-40B4-BE49-F238E27FC236}">
                  <a16:creationId xmlns:a16="http://schemas.microsoft.com/office/drawing/2014/main" xmlns="" id="{DA4EFB42-4506-D044-A14A-769B0F8A8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15" y="5908838"/>
              <a:ext cx="280084" cy="234906"/>
            </a:xfrm>
            <a:custGeom>
              <a:avLst/>
              <a:gdLst>
                <a:gd name="T0" fmla="*/ 0 w 644"/>
                <a:gd name="T1" fmla="*/ 5 h 537"/>
                <a:gd name="T2" fmla="*/ 0 w 644"/>
                <a:gd name="T3" fmla="*/ 5 h 537"/>
                <a:gd name="T4" fmla="*/ 221 w 644"/>
                <a:gd name="T5" fmla="*/ 369 h 537"/>
                <a:gd name="T6" fmla="*/ 221 w 644"/>
                <a:gd name="T7" fmla="*/ 369 h 537"/>
                <a:gd name="T8" fmla="*/ 544 w 644"/>
                <a:gd name="T9" fmla="*/ 525 h 537"/>
                <a:gd name="T10" fmla="*/ 544 w 644"/>
                <a:gd name="T11" fmla="*/ 525 h 537"/>
                <a:gd name="T12" fmla="*/ 549 w 644"/>
                <a:gd name="T13" fmla="*/ 524 h 537"/>
                <a:gd name="T14" fmla="*/ 549 w 644"/>
                <a:gd name="T15" fmla="*/ 524 h 537"/>
                <a:gd name="T16" fmla="*/ 643 w 644"/>
                <a:gd name="T17" fmla="*/ 487 h 537"/>
                <a:gd name="T18" fmla="*/ 643 w 644"/>
                <a:gd name="T19" fmla="*/ 487 h 537"/>
                <a:gd name="T20" fmla="*/ 582 w 644"/>
                <a:gd name="T21" fmla="*/ 393 h 537"/>
                <a:gd name="T22" fmla="*/ 582 w 644"/>
                <a:gd name="T23" fmla="*/ 393 h 537"/>
                <a:gd name="T24" fmla="*/ 467 w 644"/>
                <a:gd name="T25" fmla="*/ 342 h 537"/>
                <a:gd name="T26" fmla="*/ 467 w 644"/>
                <a:gd name="T27" fmla="*/ 342 h 537"/>
                <a:gd name="T28" fmla="*/ 112 w 644"/>
                <a:gd name="T29" fmla="*/ 109 h 537"/>
                <a:gd name="T30" fmla="*/ 112 w 644"/>
                <a:gd name="T31" fmla="*/ 109 h 537"/>
                <a:gd name="T32" fmla="*/ 13 w 644"/>
                <a:gd name="T33" fmla="*/ 0 h 537"/>
                <a:gd name="T34" fmla="*/ 13 w 644"/>
                <a:gd name="T35" fmla="*/ 0 h 537"/>
                <a:gd name="T36" fmla="*/ 0 w 644"/>
                <a:gd name="T37" fmla="*/ 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4" h="537">
                  <a:moveTo>
                    <a:pt x="0" y="5"/>
                  </a:moveTo>
                  <a:lnTo>
                    <a:pt x="0" y="5"/>
                  </a:lnTo>
                  <a:cubicBezTo>
                    <a:pt x="73" y="127"/>
                    <a:pt x="134" y="258"/>
                    <a:pt x="221" y="369"/>
                  </a:cubicBezTo>
                  <a:lnTo>
                    <a:pt x="221" y="369"/>
                  </a:lnTo>
                  <a:cubicBezTo>
                    <a:pt x="298" y="466"/>
                    <a:pt x="406" y="536"/>
                    <a:pt x="544" y="525"/>
                  </a:cubicBezTo>
                  <a:lnTo>
                    <a:pt x="544" y="525"/>
                  </a:lnTo>
                  <a:cubicBezTo>
                    <a:pt x="545" y="525"/>
                    <a:pt x="548" y="525"/>
                    <a:pt x="549" y="524"/>
                  </a:cubicBezTo>
                  <a:lnTo>
                    <a:pt x="549" y="524"/>
                  </a:lnTo>
                  <a:cubicBezTo>
                    <a:pt x="580" y="512"/>
                    <a:pt x="612" y="499"/>
                    <a:pt x="643" y="487"/>
                  </a:cubicBezTo>
                  <a:lnTo>
                    <a:pt x="643" y="487"/>
                  </a:lnTo>
                  <a:cubicBezTo>
                    <a:pt x="623" y="455"/>
                    <a:pt x="610" y="415"/>
                    <a:pt x="582" y="393"/>
                  </a:cubicBezTo>
                  <a:lnTo>
                    <a:pt x="582" y="393"/>
                  </a:lnTo>
                  <a:cubicBezTo>
                    <a:pt x="550" y="368"/>
                    <a:pt x="507" y="353"/>
                    <a:pt x="467" y="342"/>
                  </a:cubicBezTo>
                  <a:lnTo>
                    <a:pt x="467" y="342"/>
                  </a:lnTo>
                  <a:cubicBezTo>
                    <a:pt x="323" y="302"/>
                    <a:pt x="199" y="235"/>
                    <a:pt x="112" y="109"/>
                  </a:cubicBezTo>
                  <a:lnTo>
                    <a:pt x="112" y="109"/>
                  </a:lnTo>
                  <a:cubicBezTo>
                    <a:pt x="84" y="69"/>
                    <a:pt x="46" y="36"/>
                    <a:pt x="13" y="0"/>
                  </a:cubicBezTo>
                  <a:lnTo>
                    <a:pt x="13" y="0"/>
                  </a:lnTo>
                  <a:cubicBezTo>
                    <a:pt x="9" y="2"/>
                    <a:pt x="5" y="4"/>
                    <a:pt x="0" y="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1" name="Freeform 149">
              <a:extLst>
                <a:ext uri="{FF2B5EF4-FFF2-40B4-BE49-F238E27FC236}">
                  <a16:creationId xmlns:a16="http://schemas.microsoft.com/office/drawing/2014/main" xmlns="" id="{04C60239-7CC5-1748-A15E-779B89DD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405" y="5612753"/>
              <a:ext cx="155413" cy="292137"/>
            </a:xfrm>
            <a:custGeom>
              <a:avLst/>
              <a:gdLst>
                <a:gd name="T0" fmla="*/ 0 w 359"/>
                <a:gd name="T1" fmla="*/ 670 h 671"/>
                <a:gd name="T2" fmla="*/ 0 w 359"/>
                <a:gd name="T3" fmla="*/ 670 h 671"/>
                <a:gd name="T4" fmla="*/ 322 w 359"/>
                <a:gd name="T5" fmla="*/ 287 h 671"/>
                <a:gd name="T6" fmla="*/ 322 w 359"/>
                <a:gd name="T7" fmla="*/ 287 h 671"/>
                <a:gd name="T8" fmla="*/ 356 w 359"/>
                <a:gd name="T9" fmla="*/ 88 h 671"/>
                <a:gd name="T10" fmla="*/ 356 w 359"/>
                <a:gd name="T11" fmla="*/ 88 h 671"/>
                <a:gd name="T12" fmla="*/ 338 w 359"/>
                <a:gd name="T13" fmla="*/ 38 h 671"/>
                <a:gd name="T14" fmla="*/ 338 w 359"/>
                <a:gd name="T15" fmla="*/ 38 h 671"/>
                <a:gd name="T16" fmla="*/ 272 w 359"/>
                <a:gd name="T17" fmla="*/ 2 h 671"/>
                <a:gd name="T18" fmla="*/ 272 w 359"/>
                <a:gd name="T19" fmla="*/ 2 h 671"/>
                <a:gd name="T20" fmla="*/ 219 w 359"/>
                <a:gd name="T21" fmla="*/ 55 h 671"/>
                <a:gd name="T22" fmla="*/ 219 w 359"/>
                <a:gd name="T23" fmla="*/ 55 h 671"/>
                <a:gd name="T24" fmla="*/ 168 w 359"/>
                <a:gd name="T25" fmla="*/ 225 h 671"/>
                <a:gd name="T26" fmla="*/ 168 w 359"/>
                <a:gd name="T27" fmla="*/ 225 h 671"/>
                <a:gd name="T28" fmla="*/ 0 w 359"/>
                <a:gd name="T29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9" h="671">
                  <a:moveTo>
                    <a:pt x="0" y="670"/>
                  </a:moveTo>
                  <a:lnTo>
                    <a:pt x="0" y="670"/>
                  </a:lnTo>
                  <a:cubicBezTo>
                    <a:pt x="130" y="561"/>
                    <a:pt x="266" y="456"/>
                    <a:pt x="322" y="287"/>
                  </a:cubicBezTo>
                  <a:lnTo>
                    <a:pt x="322" y="287"/>
                  </a:lnTo>
                  <a:cubicBezTo>
                    <a:pt x="343" y="224"/>
                    <a:pt x="347" y="155"/>
                    <a:pt x="356" y="88"/>
                  </a:cubicBezTo>
                  <a:lnTo>
                    <a:pt x="356" y="88"/>
                  </a:lnTo>
                  <a:cubicBezTo>
                    <a:pt x="358" y="72"/>
                    <a:pt x="350" y="49"/>
                    <a:pt x="338" y="38"/>
                  </a:cubicBezTo>
                  <a:lnTo>
                    <a:pt x="338" y="38"/>
                  </a:lnTo>
                  <a:cubicBezTo>
                    <a:pt x="319" y="21"/>
                    <a:pt x="292" y="0"/>
                    <a:pt x="272" y="2"/>
                  </a:cubicBezTo>
                  <a:lnTo>
                    <a:pt x="272" y="2"/>
                  </a:lnTo>
                  <a:cubicBezTo>
                    <a:pt x="252" y="5"/>
                    <a:pt x="227" y="33"/>
                    <a:pt x="219" y="55"/>
                  </a:cubicBezTo>
                  <a:lnTo>
                    <a:pt x="219" y="55"/>
                  </a:lnTo>
                  <a:cubicBezTo>
                    <a:pt x="197" y="110"/>
                    <a:pt x="178" y="167"/>
                    <a:pt x="168" y="225"/>
                  </a:cubicBezTo>
                  <a:lnTo>
                    <a:pt x="168" y="225"/>
                  </a:lnTo>
                  <a:cubicBezTo>
                    <a:pt x="142" y="385"/>
                    <a:pt x="95" y="536"/>
                    <a:pt x="0" y="67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2" name="Freeform 150">
              <a:extLst>
                <a:ext uri="{FF2B5EF4-FFF2-40B4-BE49-F238E27FC236}">
                  <a16:creationId xmlns:a16="http://schemas.microsoft.com/office/drawing/2014/main" xmlns="" id="{2433317F-021A-3D40-A8C3-9CDBDF18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312" y="6331398"/>
              <a:ext cx="401340" cy="197321"/>
            </a:xfrm>
            <a:custGeom>
              <a:avLst/>
              <a:gdLst>
                <a:gd name="T0" fmla="*/ 16 w 921"/>
                <a:gd name="T1" fmla="*/ 451 h 452"/>
                <a:gd name="T2" fmla="*/ 16 w 921"/>
                <a:gd name="T3" fmla="*/ 451 h 452"/>
                <a:gd name="T4" fmla="*/ 230 w 921"/>
                <a:gd name="T5" fmla="*/ 231 h 452"/>
                <a:gd name="T6" fmla="*/ 230 w 921"/>
                <a:gd name="T7" fmla="*/ 231 h 452"/>
                <a:gd name="T8" fmla="*/ 697 w 921"/>
                <a:gd name="T9" fmla="*/ 150 h 452"/>
                <a:gd name="T10" fmla="*/ 697 w 921"/>
                <a:gd name="T11" fmla="*/ 150 h 452"/>
                <a:gd name="T12" fmla="*/ 868 w 921"/>
                <a:gd name="T13" fmla="*/ 151 h 452"/>
                <a:gd name="T14" fmla="*/ 868 w 921"/>
                <a:gd name="T15" fmla="*/ 151 h 452"/>
                <a:gd name="T16" fmla="*/ 919 w 921"/>
                <a:gd name="T17" fmla="*/ 108 h 452"/>
                <a:gd name="T18" fmla="*/ 919 w 921"/>
                <a:gd name="T19" fmla="*/ 108 h 452"/>
                <a:gd name="T20" fmla="*/ 886 w 921"/>
                <a:gd name="T21" fmla="*/ 41 h 452"/>
                <a:gd name="T22" fmla="*/ 886 w 921"/>
                <a:gd name="T23" fmla="*/ 41 h 452"/>
                <a:gd name="T24" fmla="*/ 830 w 921"/>
                <a:gd name="T25" fmla="*/ 22 h 452"/>
                <a:gd name="T26" fmla="*/ 830 w 921"/>
                <a:gd name="T27" fmla="*/ 22 h 452"/>
                <a:gd name="T28" fmla="*/ 115 w 921"/>
                <a:gd name="T29" fmla="*/ 274 h 452"/>
                <a:gd name="T30" fmla="*/ 115 w 921"/>
                <a:gd name="T31" fmla="*/ 274 h 452"/>
                <a:gd name="T32" fmla="*/ 0 w 921"/>
                <a:gd name="T33" fmla="*/ 439 h 452"/>
                <a:gd name="T34" fmla="*/ 0 w 921"/>
                <a:gd name="T35" fmla="*/ 439 h 452"/>
                <a:gd name="T36" fmla="*/ 16 w 921"/>
                <a:gd name="T37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1" h="452">
                  <a:moveTo>
                    <a:pt x="16" y="451"/>
                  </a:moveTo>
                  <a:lnTo>
                    <a:pt x="16" y="451"/>
                  </a:lnTo>
                  <a:cubicBezTo>
                    <a:pt x="65" y="356"/>
                    <a:pt x="136" y="281"/>
                    <a:pt x="230" y="231"/>
                  </a:cubicBezTo>
                  <a:lnTo>
                    <a:pt x="230" y="231"/>
                  </a:lnTo>
                  <a:cubicBezTo>
                    <a:pt x="376" y="155"/>
                    <a:pt x="529" y="115"/>
                    <a:pt x="697" y="150"/>
                  </a:cubicBezTo>
                  <a:lnTo>
                    <a:pt x="697" y="150"/>
                  </a:lnTo>
                  <a:cubicBezTo>
                    <a:pt x="752" y="162"/>
                    <a:pt x="812" y="156"/>
                    <a:pt x="868" y="151"/>
                  </a:cubicBezTo>
                  <a:lnTo>
                    <a:pt x="868" y="151"/>
                  </a:lnTo>
                  <a:cubicBezTo>
                    <a:pt x="887" y="149"/>
                    <a:pt x="918" y="124"/>
                    <a:pt x="919" y="108"/>
                  </a:cubicBezTo>
                  <a:lnTo>
                    <a:pt x="919" y="108"/>
                  </a:lnTo>
                  <a:cubicBezTo>
                    <a:pt x="920" y="86"/>
                    <a:pt x="903" y="59"/>
                    <a:pt x="886" y="41"/>
                  </a:cubicBezTo>
                  <a:lnTo>
                    <a:pt x="886" y="41"/>
                  </a:lnTo>
                  <a:cubicBezTo>
                    <a:pt x="874" y="28"/>
                    <a:pt x="849" y="24"/>
                    <a:pt x="830" y="22"/>
                  </a:cubicBezTo>
                  <a:lnTo>
                    <a:pt x="830" y="22"/>
                  </a:lnTo>
                  <a:cubicBezTo>
                    <a:pt x="554" y="0"/>
                    <a:pt x="310" y="70"/>
                    <a:pt x="115" y="274"/>
                  </a:cubicBezTo>
                  <a:lnTo>
                    <a:pt x="115" y="274"/>
                  </a:lnTo>
                  <a:cubicBezTo>
                    <a:pt x="70" y="322"/>
                    <a:pt x="38" y="384"/>
                    <a:pt x="0" y="439"/>
                  </a:cubicBezTo>
                  <a:lnTo>
                    <a:pt x="0" y="439"/>
                  </a:lnTo>
                  <a:cubicBezTo>
                    <a:pt x="6" y="443"/>
                    <a:pt x="11" y="447"/>
                    <a:pt x="16" y="451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xmlns="" id="{2BB532BF-8CE2-EC40-A7F7-97F9B5987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562" y="6140042"/>
              <a:ext cx="211200" cy="339839"/>
            </a:xfrm>
            <a:custGeom>
              <a:avLst/>
              <a:gdLst>
                <a:gd name="T0" fmla="*/ 210765 w 486"/>
                <a:gd name="T1" fmla="*/ 339404 h 782"/>
                <a:gd name="T2" fmla="*/ 210765 w 486"/>
                <a:gd name="T3" fmla="*/ 339404 h 782"/>
                <a:gd name="T4" fmla="*/ 185995 w 486"/>
                <a:gd name="T5" fmla="*/ 233368 h 782"/>
                <a:gd name="T6" fmla="*/ 185995 w 486"/>
                <a:gd name="T7" fmla="*/ 233368 h 782"/>
                <a:gd name="T8" fmla="*/ 55625 w 486"/>
                <a:gd name="T9" fmla="*/ 17383 h 782"/>
                <a:gd name="T10" fmla="*/ 55625 w 486"/>
                <a:gd name="T11" fmla="*/ 17383 h 782"/>
                <a:gd name="T12" fmla="*/ 37373 w 486"/>
                <a:gd name="T13" fmla="*/ 2173 h 782"/>
                <a:gd name="T14" fmla="*/ 37373 w 486"/>
                <a:gd name="T15" fmla="*/ 2173 h 782"/>
                <a:gd name="T16" fmla="*/ 3477 w 486"/>
                <a:gd name="T17" fmla="*/ 5649 h 782"/>
                <a:gd name="T18" fmla="*/ 3477 w 486"/>
                <a:gd name="T19" fmla="*/ 5649 h 782"/>
                <a:gd name="T20" fmla="*/ 5649 w 486"/>
                <a:gd name="T21" fmla="*/ 33897 h 782"/>
                <a:gd name="T22" fmla="*/ 5649 w 486"/>
                <a:gd name="T23" fmla="*/ 33897 h 782"/>
                <a:gd name="T24" fmla="*/ 114291 w 486"/>
                <a:gd name="T25" fmla="*/ 176004 h 782"/>
                <a:gd name="T26" fmla="*/ 114291 w 486"/>
                <a:gd name="T27" fmla="*/ 176004 h 782"/>
                <a:gd name="T28" fmla="*/ 200770 w 486"/>
                <a:gd name="T29" fmla="*/ 334624 h 782"/>
                <a:gd name="T30" fmla="*/ 200770 w 486"/>
                <a:gd name="T31" fmla="*/ 334624 h 782"/>
                <a:gd name="T32" fmla="*/ 210765 w 486"/>
                <a:gd name="T33" fmla="*/ 339404 h 7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86" h="782">
                  <a:moveTo>
                    <a:pt x="485" y="781"/>
                  </a:moveTo>
                  <a:lnTo>
                    <a:pt x="485" y="781"/>
                  </a:lnTo>
                  <a:cubicBezTo>
                    <a:pt x="465" y="693"/>
                    <a:pt x="455" y="613"/>
                    <a:pt x="428" y="537"/>
                  </a:cubicBezTo>
                  <a:cubicBezTo>
                    <a:pt x="364" y="351"/>
                    <a:pt x="257" y="188"/>
                    <a:pt x="128" y="40"/>
                  </a:cubicBezTo>
                  <a:cubicBezTo>
                    <a:pt x="115" y="26"/>
                    <a:pt x="101" y="7"/>
                    <a:pt x="86" y="5"/>
                  </a:cubicBezTo>
                  <a:cubicBezTo>
                    <a:pt x="60" y="0"/>
                    <a:pt x="30" y="2"/>
                    <a:pt x="8" y="13"/>
                  </a:cubicBezTo>
                  <a:cubicBezTo>
                    <a:pt x="0" y="17"/>
                    <a:pt x="1" y="62"/>
                    <a:pt x="13" y="78"/>
                  </a:cubicBezTo>
                  <a:cubicBezTo>
                    <a:pt x="94" y="189"/>
                    <a:pt x="179" y="296"/>
                    <a:pt x="263" y="405"/>
                  </a:cubicBezTo>
                  <a:cubicBezTo>
                    <a:pt x="348" y="516"/>
                    <a:pt x="415" y="637"/>
                    <a:pt x="462" y="770"/>
                  </a:cubicBezTo>
                  <a:cubicBezTo>
                    <a:pt x="463" y="771"/>
                    <a:pt x="468" y="772"/>
                    <a:pt x="485" y="781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4" name="Freeform 152">
              <a:extLst>
                <a:ext uri="{FF2B5EF4-FFF2-40B4-BE49-F238E27FC236}">
                  <a16:creationId xmlns:a16="http://schemas.microsoft.com/office/drawing/2014/main" xmlns="" id="{07ADF628-FC52-B04A-88B8-393D7E06A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975" y="5183840"/>
              <a:ext cx="242512" cy="251136"/>
            </a:xfrm>
            <a:custGeom>
              <a:avLst/>
              <a:gdLst>
                <a:gd name="T0" fmla="*/ 0 w 557"/>
                <a:gd name="T1" fmla="*/ 575 h 576"/>
                <a:gd name="T2" fmla="*/ 0 w 557"/>
                <a:gd name="T3" fmla="*/ 575 h 576"/>
                <a:gd name="T4" fmla="*/ 165 w 557"/>
                <a:gd name="T5" fmla="*/ 369 h 576"/>
                <a:gd name="T6" fmla="*/ 165 w 557"/>
                <a:gd name="T7" fmla="*/ 369 h 576"/>
                <a:gd name="T8" fmla="*/ 391 w 557"/>
                <a:gd name="T9" fmla="*/ 235 h 576"/>
                <a:gd name="T10" fmla="*/ 391 w 557"/>
                <a:gd name="T11" fmla="*/ 235 h 576"/>
                <a:gd name="T12" fmla="*/ 514 w 557"/>
                <a:gd name="T13" fmla="*/ 124 h 576"/>
                <a:gd name="T14" fmla="*/ 514 w 557"/>
                <a:gd name="T15" fmla="*/ 124 h 576"/>
                <a:gd name="T16" fmla="*/ 522 w 557"/>
                <a:gd name="T17" fmla="*/ 34 h 576"/>
                <a:gd name="T18" fmla="*/ 522 w 557"/>
                <a:gd name="T19" fmla="*/ 34 h 576"/>
                <a:gd name="T20" fmla="*/ 414 w 557"/>
                <a:gd name="T21" fmla="*/ 21 h 576"/>
                <a:gd name="T22" fmla="*/ 414 w 557"/>
                <a:gd name="T23" fmla="*/ 21 h 576"/>
                <a:gd name="T24" fmla="*/ 175 w 557"/>
                <a:gd name="T25" fmla="*/ 223 h 576"/>
                <a:gd name="T26" fmla="*/ 175 w 557"/>
                <a:gd name="T27" fmla="*/ 223 h 576"/>
                <a:gd name="T28" fmla="*/ 0 w 557"/>
                <a:gd name="T29" fmla="*/ 575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7" h="576">
                  <a:moveTo>
                    <a:pt x="0" y="575"/>
                  </a:moveTo>
                  <a:lnTo>
                    <a:pt x="0" y="575"/>
                  </a:lnTo>
                  <a:cubicBezTo>
                    <a:pt x="57" y="502"/>
                    <a:pt x="101" y="424"/>
                    <a:pt x="165" y="369"/>
                  </a:cubicBezTo>
                  <a:lnTo>
                    <a:pt x="165" y="369"/>
                  </a:lnTo>
                  <a:cubicBezTo>
                    <a:pt x="230" y="313"/>
                    <a:pt x="318" y="283"/>
                    <a:pt x="391" y="235"/>
                  </a:cubicBezTo>
                  <a:lnTo>
                    <a:pt x="391" y="235"/>
                  </a:lnTo>
                  <a:cubicBezTo>
                    <a:pt x="437" y="205"/>
                    <a:pt x="477" y="165"/>
                    <a:pt x="514" y="124"/>
                  </a:cubicBezTo>
                  <a:lnTo>
                    <a:pt x="514" y="124"/>
                  </a:lnTo>
                  <a:cubicBezTo>
                    <a:pt x="537" y="99"/>
                    <a:pt x="556" y="66"/>
                    <a:pt x="522" y="34"/>
                  </a:cubicBezTo>
                  <a:lnTo>
                    <a:pt x="522" y="34"/>
                  </a:lnTo>
                  <a:cubicBezTo>
                    <a:pt x="490" y="3"/>
                    <a:pt x="454" y="0"/>
                    <a:pt x="414" y="21"/>
                  </a:cubicBezTo>
                  <a:lnTo>
                    <a:pt x="414" y="21"/>
                  </a:lnTo>
                  <a:cubicBezTo>
                    <a:pt x="320" y="71"/>
                    <a:pt x="243" y="142"/>
                    <a:pt x="175" y="223"/>
                  </a:cubicBezTo>
                  <a:lnTo>
                    <a:pt x="175" y="223"/>
                  </a:lnTo>
                  <a:cubicBezTo>
                    <a:pt x="90" y="324"/>
                    <a:pt x="32" y="441"/>
                    <a:pt x="0" y="57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5" name="Freeform 153">
              <a:extLst>
                <a:ext uri="{FF2B5EF4-FFF2-40B4-BE49-F238E27FC236}">
                  <a16:creationId xmlns:a16="http://schemas.microsoft.com/office/drawing/2014/main" xmlns="" id="{66823821-204D-F142-A8FA-C3B7321F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034" y="5702132"/>
              <a:ext cx="201524" cy="224655"/>
            </a:xfrm>
            <a:custGeom>
              <a:avLst/>
              <a:gdLst>
                <a:gd name="T0" fmla="*/ 460 w 461"/>
                <a:gd name="T1" fmla="*/ 516 h 517"/>
                <a:gd name="T2" fmla="*/ 460 w 461"/>
                <a:gd name="T3" fmla="*/ 516 h 517"/>
                <a:gd name="T4" fmla="*/ 241 w 461"/>
                <a:gd name="T5" fmla="*/ 202 h 517"/>
                <a:gd name="T6" fmla="*/ 241 w 461"/>
                <a:gd name="T7" fmla="*/ 202 h 517"/>
                <a:gd name="T8" fmla="*/ 148 w 461"/>
                <a:gd name="T9" fmla="*/ 53 h 517"/>
                <a:gd name="T10" fmla="*/ 148 w 461"/>
                <a:gd name="T11" fmla="*/ 53 h 517"/>
                <a:gd name="T12" fmla="*/ 83 w 461"/>
                <a:gd name="T13" fmla="*/ 15 h 517"/>
                <a:gd name="T14" fmla="*/ 83 w 461"/>
                <a:gd name="T15" fmla="*/ 15 h 517"/>
                <a:gd name="T16" fmla="*/ 13 w 461"/>
                <a:gd name="T17" fmla="*/ 80 h 517"/>
                <a:gd name="T18" fmla="*/ 13 w 461"/>
                <a:gd name="T19" fmla="*/ 80 h 517"/>
                <a:gd name="T20" fmla="*/ 460 w 461"/>
                <a:gd name="T21" fmla="*/ 51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517">
                  <a:moveTo>
                    <a:pt x="460" y="516"/>
                  </a:moveTo>
                  <a:lnTo>
                    <a:pt x="460" y="516"/>
                  </a:lnTo>
                  <a:cubicBezTo>
                    <a:pt x="326" y="445"/>
                    <a:pt x="301" y="312"/>
                    <a:pt x="241" y="202"/>
                  </a:cubicBezTo>
                  <a:lnTo>
                    <a:pt x="241" y="202"/>
                  </a:lnTo>
                  <a:cubicBezTo>
                    <a:pt x="213" y="150"/>
                    <a:pt x="182" y="100"/>
                    <a:pt x="148" y="53"/>
                  </a:cubicBezTo>
                  <a:lnTo>
                    <a:pt x="148" y="53"/>
                  </a:lnTo>
                  <a:cubicBezTo>
                    <a:pt x="134" y="34"/>
                    <a:pt x="107" y="22"/>
                    <a:pt x="83" y="15"/>
                  </a:cubicBezTo>
                  <a:lnTo>
                    <a:pt x="83" y="15"/>
                  </a:lnTo>
                  <a:cubicBezTo>
                    <a:pt x="32" y="0"/>
                    <a:pt x="0" y="29"/>
                    <a:pt x="13" y="80"/>
                  </a:cubicBezTo>
                  <a:lnTo>
                    <a:pt x="13" y="80"/>
                  </a:lnTo>
                  <a:cubicBezTo>
                    <a:pt x="50" y="229"/>
                    <a:pt x="227" y="485"/>
                    <a:pt x="460" y="51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6" name="Freeform 154">
              <a:extLst>
                <a:ext uri="{FF2B5EF4-FFF2-40B4-BE49-F238E27FC236}">
                  <a16:creationId xmlns:a16="http://schemas.microsoft.com/office/drawing/2014/main" xmlns="" id="{983989BD-9D80-DD48-9651-7A2E4B6E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016" y="5636561"/>
              <a:ext cx="266422" cy="165715"/>
            </a:xfrm>
            <a:custGeom>
              <a:avLst/>
              <a:gdLst>
                <a:gd name="T0" fmla="*/ 10 w 614"/>
                <a:gd name="T1" fmla="*/ 377 h 378"/>
                <a:gd name="T2" fmla="*/ 10 w 614"/>
                <a:gd name="T3" fmla="*/ 377 h 378"/>
                <a:gd name="T4" fmla="*/ 344 w 614"/>
                <a:gd name="T5" fmla="*/ 223 h 378"/>
                <a:gd name="T6" fmla="*/ 344 w 614"/>
                <a:gd name="T7" fmla="*/ 223 h 378"/>
                <a:gd name="T8" fmla="*/ 567 w 614"/>
                <a:gd name="T9" fmla="*/ 132 h 378"/>
                <a:gd name="T10" fmla="*/ 567 w 614"/>
                <a:gd name="T11" fmla="*/ 132 h 378"/>
                <a:gd name="T12" fmla="*/ 597 w 614"/>
                <a:gd name="T13" fmla="*/ 98 h 378"/>
                <a:gd name="T14" fmla="*/ 597 w 614"/>
                <a:gd name="T15" fmla="*/ 98 h 378"/>
                <a:gd name="T16" fmla="*/ 605 w 614"/>
                <a:gd name="T17" fmla="*/ 18 h 378"/>
                <a:gd name="T18" fmla="*/ 605 w 614"/>
                <a:gd name="T19" fmla="*/ 18 h 378"/>
                <a:gd name="T20" fmla="*/ 537 w 614"/>
                <a:gd name="T21" fmla="*/ 5 h 378"/>
                <a:gd name="T22" fmla="*/ 537 w 614"/>
                <a:gd name="T23" fmla="*/ 5 h 378"/>
                <a:gd name="T24" fmla="*/ 39 w 614"/>
                <a:gd name="T25" fmla="*/ 304 h 378"/>
                <a:gd name="T26" fmla="*/ 39 w 614"/>
                <a:gd name="T27" fmla="*/ 304 h 378"/>
                <a:gd name="T28" fmla="*/ 0 w 614"/>
                <a:gd name="T29" fmla="*/ 368 h 378"/>
                <a:gd name="T30" fmla="*/ 0 w 614"/>
                <a:gd name="T31" fmla="*/ 368 h 378"/>
                <a:gd name="T32" fmla="*/ 10 w 614"/>
                <a:gd name="T33" fmla="*/ 37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4" h="378">
                  <a:moveTo>
                    <a:pt x="10" y="377"/>
                  </a:moveTo>
                  <a:lnTo>
                    <a:pt x="10" y="377"/>
                  </a:lnTo>
                  <a:cubicBezTo>
                    <a:pt x="94" y="264"/>
                    <a:pt x="219" y="244"/>
                    <a:pt x="344" y="223"/>
                  </a:cubicBezTo>
                  <a:lnTo>
                    <a:pt x="344" y="223"/>
                  </a:lnTo>
                  <a:cubicBezTo>
                    <a:pt x="424" y="209"/>
                    <a:pt x="504" y="192"/>
                    <a:pt x="567" y="132"/>
                  </a:cubicBezTo>
                  <a:lnTo>
                    <a:pt x="567" y="132"/>
                  </a:lnTo>
                  <a:cubicBezTo>
                    <a:pt x="578" y="122"/>
                    <a:pt x="593" y="111"/>
                    <a:pt x="597" y="98"/>
                  </a:cubicBezTo>
                  <a:lnTo>
                    <a:pt x="597" y="98"/>
                  </a:lnTo>
                  <a:cubicBezTo>
                    <a:pt x="604" y="72"/>
                    <a:pt x="613" y="41"/>
                    <a:pt x="605" y="18"/>
                  </a:cubicBezTo>
                  <a:lnTo>
                    <a:pt x="605" y="18"/>
                  </a:lnTo>
                  <a:cubicBezTo>
                    <a:pt x="601" y="7"/>
                    <a:pt x="558" y="0"/>
                    <a:pt x="537" y="5"/>
                  </a:cubicBezTo>
                  <a:lnTo>
                    <a:pt x="537" y="5"/>
                  </a:lnTo>
                  <a:cubicBezTo>
                    <a:pt x="343" y="58"/>
                    <a:pt x="172" y="151"/>
                    <a:pt x="39" y="304"/>
                  </a:cubicBezTo>
                  <a:lnTo>
                    <a:pt x="39" y="304"/>
                  </a:lnTo>
                  <a:cubicBezTo>
                    <a:pt x="23" y="323"/>
                    <a:pt x="13" y="347"/>
                    <a:pt x="0" y="368"/>
                  </a:cubicBezTo>
                  <a:lnTo>
                    <a:pt x="0" y="368"/>
                  </a:lnTo>
                  <a:cubicBezTo>
                    <a:pt x="3" y="371"/>
                    <a:pt x="6" y="374"/>
                    <a:pt x="10" y="377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7" name="Freeform 155">
              <a:extLst>
                <a:ext uri="{FF2B5EF4-FFF2-40B4-BE49-F238E27FC236}">
                  <a16:creationId xmlns:a16="http://schemas.microsoft.com/office/drawing/2014/main" xmlns="" id="{E569311A-3627-364F-9F2F-9E12C63B8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18" y="5872711"/>
              <a:ext cx="247636" cy="103359"/>
            </a:xfrm>
            <a:custGeom>
              <a:avLst/>
              <a:gdLst>
                <a:gd name="T0" fmla="*/ 570 w 571"/>
                <a:gd name="T1" fmla="*/ 186 h 237"/>
                <a:gd name="T2" fmla="*/ 570 w 571"/>
                <a:gd name="T3" fmla="*/ 186 h 237"/>
                <a:gd name="T4" fmla="*/ 484 w 571"/>
                <a:gd name="T5" fmla="*/ 166 h 237"/>
                <a:gd name="T6" fmla="*/ 484 w 571"/>
                <a:gd name="T7" fmla="*/ 166 h 237"/>
                <a:gd name="T8" fmla="*/ 272 w 571"/>
                <a:gd name="T9" fmla="*/ 59 h 237"/>
                <a:gd name="T10" fmla="*/ 272 w 571"/>
                <a:gd name="T11" fmla="*/ 59 h 237"/>
                <a:gd name="T12" fmla="*/ 75 w 571"/>
                <a:gd name="T13" fmla="*/ 16 h 237"/>
                <a:gd name="T14" fmla="*/ 75 w 571"/>
                <a:gd name="T15" fmla="*/ 16 h 237"/>
                <a:gd name="T16" fmla="*/ 4 w 571"/>
                <a:gd name="T17" fmla="*/ 85 h 237"/>
                <a:gd name="T18" fmla="*/ 4 w 571"/>
                <a:gd name="T19" fmla="*/ 85 h 237"/>
                <a:gd name="T20" fmla="*/ 60 w 571"/>
                <a:gd name="T21" fmla="*/ 148 h 237"/>
                <a:gd name="T22" fmla="*/ 60 w 571"/>
                <a:gd name="T23" fmla="*/ 148 h 237"/>
                <a:gd name="T24" fmla="*/ 518 w 571"/>
                <a:gd name="T25" fmla="*/ 201 h 237"/>
                <a:gd name="T26" fmla="*/ 518 w 571"/>
                <a:gd name="T27" fmla="*/ 201 h 237"/>
                <a:gd name="T28" fmla="*/ 570 w 571"/>
                <a:gd name="T29" fmla="*/ 18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1" h="237">
                  <a:moveTo>
                    <a:pt x="570" y="186"/>
                  </a:moveTo>
                  <a:lnTo>
                    <a:pt x="570" y="186"/>
                  </a:lnTo>
                  <a:cubicBezTo>
                    <a:pt x="532" y="178"/>
                    <a:pt x="506" y="176"/>
                    <a:pt x="484" y="166"/>
                  </a:cubicBezTo>
                  <a:lnTo>
                    <a:pt x="484" y="166"/>
                  </a:lnTo>
                  <a:cubicBezTo>
                    <a:pt x="412" y="133"/>
                    <a:pt x="339" y="101"/>
                    <a:pt x="272" y="59"/>
                  </a:cubicBezTo>
                  <a:lnTo>
                    <a:pt x="272" y="59"/>
                  </a:lnTo>
                  <a:cubicBezTo>
                    <a:pt x="209" y="18"/>
                    <a:pt x="147" y="0"/>
                    <a:pt x="75" y="16"/>
                  </a:cubicBezTo>
                  <a:lnTo>
                    <a:pt x="75" y="16"/>
                  </a:lnTo>
                  <a:cubicBezTo>
                    <a:pt x="38" y="24"/>
                    <a:pt x="9" y="43"/>
                    <a:pt x="4" y="85"/>
                  </a:cubicBezTo>
                  <a:lnTo>
                    <a:pt x="4" y="85"/>
                  </a:lnTo>
                  <a:cubicBezTo>
                    <a:pt x="0" y="126"/>
                    <a:pt x="33" y="137"/>
                    <a:pt x="60" y="148"/>
                  </a:cubicBezTo>
                  <a:lnTo>
                    <a:pt x="60" y="148"/>
                  </a:lnTo>
                  <a:cubicBezTo>
                    <a:pt x="208" y="207"/>
                    <a:pt x="359" y="236"/>
                    <a:pt x="518" y="201"/>
                  </a:cubicBezTo>
                  <a:lnTo>
                    <a:pt x="518" y="201"/>
                  </a:lnTo>
                  <a:cubicBezTo>
                    <a:pt x="530" y="199"/>
                    <a:pt x="542" y="194"/>
                    <a:pt x="570" y="18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8" name="Freeform 156">
              <a:extLst>
                <a:ext uri="{FF2B5EF4-FFF2-40B4-BE49-F238E27FC236}">
                  <a16:creationId xmlns:a16="http://schemas.microsoft.com/office/drawing/2014/main" xmlns="" id="{30991EF2-513D-0144-B379-78C79E23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851" y="5252915"/>
              <a:ext cx="101616" cy="224656"/>
            </a:xfrm>
            <a:custGeom>
              <a:avLst/>
              <a:gdLst>
                <a:gd name="T0" fmla="*/ 75 w 233"/>
                <a:gd name="T1" fmla="*/ 512 h 514"/>
                <a:gd name="T2" fmla="*/ 75 w 233"/>
                <a:gd name="T3" fmla="*/ 512 h 514"/>
                <a:gd name="T4" fmla="*/ 76 w 233"/>
                <a:gd name="T5" fmla="*/ 490 h 514"/>
                <a:gd name="T6" fmla="*/ 76 w 233"/>
                <a:gd name="T7" fmla="*/ 490 h 514"/>
                <a:gd name="T8" fmla="*/ 114 w 233"/>
                <a:gd name="T9" fmla="*/ 322 h 514"/>
                <a:gd name="T10" fmla="*/ 114 w 233"/>
                <a:gd name="T11" fmla="*/ 322 h 514"/>
                <a:gd name="T12" fmla="*/ 211 w 233"/>
                <a:gd name="T13" fmla="*/ 150 h 514"/>
                <a:gd name="T14" fmla="*/ 211 w 233"/>
                <a:gd name="T15" fmla="*/ 150 h 514"/>
                <a:gd name="T16" fmla="*/ 178 w 233"/>
                <a:gd name="T17" fmla="*/ 27 h 514"/>
                <a:gd name="T18" fmla="*/ 178 w 233"/>
                <a:gd name="T19" fmla="*/ 27 h 514"/>
                <a:gd name="T20" fmla="*/ 81 w 233"/>
                <a:gd name="T21" fmla="*/ 57 h 514"/>
                <a:gd name="T22" fmla="*/ 81 w 233"/>
                <a:gd name="T23" fmla="*/ 57 h 514"/>
                <a:gd name="T24" fmla="*/ 12 w 233"/>
                <a:gd name="T25" fmla="*/ 269 h 514"/>
                <a:gd name="T26" fmla="*/ 12 w 233"/>
                <a:gd name="T27" fmla="*/ 269 h 514"/>
                <a:gd name="T28" fmla="*/ 64 w 233"/>
                <a:gd name="T29" fmla="*/ 513 h 514"/>
                <a:gd name="T30" fmla="*/ 64 w 233"/>
                <a:gd name="T31" fmla="*/ 513 h 514"/>
                <a:gd name="T32" fmla="*/ 75 w 233"/>
                <a:gd name="T33" fmla="*/ 51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3" h="514">
                  <a:moveTo>
                    <a:pt x="75" y="512"/>
                  </a:moveTo>
                  <a:lnTo>
                    <a:pt x="75" y="512"/>
                  </a:lnTo>
                  <a:cubicBezTo>
                    <a:pt x="75" y="505"/>
                    <a:pt x="78" y="497"/>
                    <a:pt x="76" y="490"/>
                  </a:cubicBezTo>
                  <a:lnTo>
                    <a:pt x="76" y="490"/>
                  </a:lnTo>
                  <a:cubicBezTo>
                    <a:pt x="61" y="427"/>
                    <a:pt x="81" y="375"/>
                    <a:pt x="114" y="322"/>
                  </a:cubicBezTo>
                  <a:lnTo>
                    <a:pt x="114" y="322"/>
                  </a:lnTo>
                  <a:cubicBezTo>
                    <a:pt x="150" y="266"/>
                    <a:pt x="181" y="208"/>
                    <a:pt x="211" y="150"/>
                  </a:cubicBezTo>
                  <a:lnTo>
                    <a:pt x="211" y="150"/>
                  </a:lnTo>
                  <a:cubicBezTo>
                    <a:pt x="232" y="110"/>
                    <a:pt x="215" y="53"/>
                    <a:pt x="178" y="27"/>
                  </a:cubicBezTo>
                  <a:lnTo>
                    <a:pt x="178" y="27"/>
                  </a:lnTo>
                  <a:cubicBezTo>
                    <a:pt x="135" y="0"/>
                    <a:pt x="104" y="30"/>
                    <a:pt x="81" y="57"/>
                  </a:cubicBezTo>
                  <a:lnTo>
                    <a:pt x="81" y="57"/>
                  </a:lnTo>
                  <a:cubicBezTo>
                    <a:pt x="30" y="117"/>
                    <a:pt x="0" y="189"/>
                    <a:pt x="12" y="269"/>
                  </a:cubicBezTo>
                  <a:lnTo>
                    <a:pt x="12" y="269"/>
                  </a:lnTo>
                  <a:cubicBezTo>
                    <a:pt x="26" y="351"/>
                    <a:pt x="47" y="431"/>
                    <a:pt x="64" y="513"/>
                  </a:cubicBezTo>
                  <a:lnTo>
                    <a:pt x="64" y="513"/>
                  </a:lnTo>
                  <a:cubicBezTo>
                    <a:pt x="68" y="513"/>
                    <a:pt x="71" y="512"/>
                    <a:pt x="75" y="51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xmlns="" id="{E8616828-388C-E34D-8614-98D217533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881" y="6416521"/>
              <a:ext cx="230400" cy="159359"/>
            </a:xfrm>
            <a:custGeom>
              <a:avLst/>
              <a:gdLst>
                <a:gd name="T0" fmla="*/ 4339 w 531"/>
                <a:gd name="T1" fmla="*/ 158922 h 365"/>
                <a:gd name="T2" fmla="*/ 4339 w 531"/>
                <a:gd name="T3" fmla="*/ 158922 h 365"/>
                <a:gd name="T4" fmla="*/ 13451 w 531"/>
                <a:gd name="T5" fmla="*/ 140149 h 365"/>
                <a:gd name="T6" fmla="*/ 13451 w 531"/>
                <a:gd name="T7" fmla="*/ 140149 h 365"/>
                <a:gd name="T8" fmla="*/ 144488 w 531"/>
                <a:gd name="T9" fmla="*/ 53702 h 365"/>
                <a:gd name="T10" fmla="*/ 144488 w 531"/>
                <a:gd name="T11" fmla="*/ 53702 h 365"/>
                <a:gd name="T12" fmla="*/ 209573 w 531"/>
                <a:gd name="T13" fmla="*/ 41040 h 365"/>
                <a:gd name="T14" fmla="*/ 209573 w 531"/>
                <a:gd name="T15" fmla="*/ 41040 h 365"/>
                <a:gd name="T16" fmla="*/ 229966 w 531"/>
                <a:gd name="T17" fmla="*/ 24013 h 365"/>
                <a:gd name="T18" fmla="*/ 229966 w 531"/>
                <a:gd name="T19" fmla="*/ 24013 h 365"/>
                <a:gd name="T20" fmla="*/ 209573 w 531"/>
                <a:gd name="T21" fmla="*/ 5676 h 365"/>
                <a:gd name="T22" fmla="*/ 209573 w 531"/>
                <a:gd name="T23" fmla="*/ 5676 h 365"/>
                <a:gd name="T24" fmla="*/ 153166 w 531"/>
                <a:gd name="T25" fmla="*/ 4803 h 365"/>
                <a:gd name="T26" fmla="*/ 153166 w 531"/>
                <a:gd name="T27" fmla="*/ 4803 h 365"/>
                <a:gd name="T28" fmla="*/ 4339 w 531"/>
                <a:gd name="T29" fmla="*/ 137092 h 365"/>
                <a:gd name="T30" fmla="*/ 4339 w 531"/>
                <a:gd name="T31" fmla="*/ 137092 h 365"/>
                <a:gd name="T32" fmla="*/ 0 w 531"/>
                <a:gd name="T33" fmla="*/ 157613 h 365"/>
                <a:gd name="T34" fmla="*/ 0 w 531"/>
                <a:gd name="T35" fmla="*/ 157613 h 365"/>
                <a:gd name="T36" fmla="*/ 4339 w 531"/>
                <a:gd name="T37" fmla="*/ 158922 h 3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31" h="365">
                  <a:moveTo>
                    <a:pt x="10" y="364"/>
                  </a:moveTo>
                  <a:lnTo>
                    <a:pt x="10" y="364"/>
                  </a:lnTo>
                  <a:cubicBezTo>
                    <a:pt x="17" y="350"/>
                    <a:pt x="24" y="336"/>
                    <a:pt x="31" y="321"/>
                  </a:cubicBezTo>
                  <a:cubicBezTo>
                    <a:pt x="91" y="192"/>
                    <a:pt x="207" y="150"/>
                    <a:pt x="333" y="123"/>
                  </a:cubicBezTo>
                  <a:cubicBezTo>
                    <a:pt x="383" y="112"/>
                    <a:pt x="434" y="107"/>
                    <a:pt x="483" y="94"/>
                  </a:cubicBezTo>
                  <a:cubicBezTo>
                    <a:pt x="501" y="88"/>
                    <a:pt x="515" y="68"/>
                    <a:pt x="530" y="55"/>
                  </a:cubicBezTo>
                  <a:cubicBezTo>
                    <a:pt x="515" y="40"/>
                    <a:pt x="501" y="16"/>
                    <a:pt x="483" y="13"/>
                  </a:cubicBezTo>
                  <a:cubicBezTo>
                    <a:pt x="441" y="7"/>
                    <a:pt x="394" y="0"/>
                    <a:pt x="353" y="11"/>
                  </a:cubicBezTo>
                  <a:cubicBezTo>
                    <a:pt x="190" y="54"/>
                    <a:pt x="67" y="147"/>
                    <a:pt x="10" y="314"/>
                  </a:cubicBezTo>
                  <a:cubicBezTo>
                    <a:pt x="5" y="328"/>
                    <a:pt x="3" y="345"/>
                    <a:pt x="0" y="361"/>
                  </a:cubicBezTo>
                  <a:cubicBezTo>
                    <a:pt x="3" y="362"/>
                    <a:pt x="6" y="363"/>
                    <a:pt x="10" y="364"/>
                  </a:cubicBezTo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xmlns="" id="{7693EFBB-DB17-A249-9658-22846BB9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730" y="5603641"/>
              <a:ext cx="176761" cy="111046"/>
            </a:xfrm>
            <a:custGeom>
              <a:avLst/>
              <a:gdLst>
                <a:gd name="T0" fmla="*/ 0 w 407"/>
                <a:gd name="T1" fmla="*/ 4 h 256"/>
                <a:gd name="T2" fmla="*/ 0 w 407"/>
                <a:gd name="T3" fmla="*/ 4 h 256"/>
                <a:gd name="T4" fmla="*/ 200 w 407"/>
                <a:gd name="T5" fmla="*/ 214 h 256"/>
                <a:gd name="T6" fmla="*/ 200 w 407"/>
                <a:gd name="T7" fmla="*/ 214 h 256"/>
                <a:gd name="T8" fmla="*/ 332 w 407"/>
                <a:gd name="T9" fmla="*/ 254 h 256"/>
                <a:gd name="T10" fmla="*/ 332 w 407"/>
                <a:gd name="T11" fmla="*/ 254 h 256"/>
                <a:gd name="T12" fmla="*/ 400 w 407"/>
                <a:gd name="T13" fmla="*/ 209 h 256"/>
                <a:gd name="T14" fmla="*/ 400 w 407"/>
                <a:gd name="T15" fmla="*/ 209 h 256"/>
                <a:gd name="T16" fmla="*/ 366 w 407"/>
                <a:gd name="T17" fmla="*/ 140 h 256"/>
                <a:gd name="T18" fmla="*/ 366 w 407"/>
                <a:gd name="T19" fmla="*/ 140 h 256"/>
                <a:gd name="T20" fmla="*/ 204 w 407"/>
                <a:gd name="T21" fmla="*/ 67 h 256"/>
                <a:gd name="T22" fmla="*/ 204 w 407"/>
                <a:gd name="T23" fmla="*/ 67 h 256"/>
                <a:gd name="T24" fmla="*/ 10 w 407"/>
                <a:gd name="T25" fmla="*/ 0 h 256"/>
                <a:gd name="T26" fmla="*/ 10 w 407"/>
                <a:gd name="T27" fmla="*/ 0 h 256"/>
                <a:gd name="T28" fmla="*/ 0 w 407"/>
                <a:gd name="T29" fmla="*/ 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7" h="256">
                  <a:moveTo>
                    <a:pt x="0" y="4"/>
                  </a:moveTo>
                  <a:lnTo>
                    <a:pt x="0" y="4"/>
                  </a:lnTo>
                  <a:cubicBezTo>
                    <a:pt x="66" y="74"/>
                    <a:pt x="127" y="151"/>
                    <a:pt x="200" y="214"/>
                  </a:cubicBezTo>
                  <a:lnTo>
                    <a:pt x="200" y="214"/>
                  </a:lnTo>
                  <a:cubicBezTo>
                    <a:pt x="232" y="241"/>
                    <a:pt x="287" y="250"/>
                    <a:pt x="332" y="254"/>
                  </a:cubicBezTo>
                  <a:lnTo>
                    <a:pt x="332" y="254"/>
                  </a:lnTo>
                  <a:cubicBezTo>
                    <a:pt x="354" y="255"/>
                    <a:pt x="391" y="230"/>
                    <a:pt x="400" y="209"/>
                  </a:cubicBezTo>
                  <a:lnTo>
                    <a:pt x="400" y="209"/>
                  </a:lnTo>
                  <a:cubicBezTo>
                    <a:pt x="406" y="192"/>
                    <a:pt x="385" y="151"/>
                    <a:pt x="366" y="140"/>
                  </a:cubicBezTo>
                  <a:lnTo>
                    <a:pt x="366" y="140"/>
                  </a:lnTo>
                  <a:cubicBezTo>
                    <a:pt x="315" y="110"/>
                    <a:pt x="260" y="88"/>
                    <a:pt x="204" y="67"/>
                  </a:cubicBezTo>
                  <a:lnTo>
                    <a:pt x="204" y="67"/>
                  </a:lnTo>
                  <a:cubicBezTo>
                    <a:pt x="140" y="43"/>
                    <a:pt x="75" y="23"/>
                    <a:pt x="10" y="0"/>
                  </a:cubicBezTo>
                  <a:lnTo>
                    <a:pt x="10" y="0"/>
                  </a:lnTo>
                  <a:cubicBezTo>
                    <a:pt x="7" y="2"/>
                    <a:pt x="4" y="3"/>
                    <a:pt x="0" y="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xmlns="" id="{234B8EF8-C5BF-754B-9509-2DD140858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753" y="5852846"/>
              <a:ext cx="152851" cy="105921"/>
            </a:xfrm>
            <a:custGeom>
              <a:avLst/>
              <a:gdLst>
                <a:gd name="T0" fmla="*/ 0 w 352"/>
                <a:gd name="T1" fmla="*/ 196 h 242"/>
                <a:gd name="T2" fmla="*/ 0 w 352"/>
                <a:gd name="T3" fmla="*/ 196 h 242"/>
                <a:gd name="T4" fmla="*/ 281 w 352"/>
                <a:gd name="T5" fmla="*/ 164 h 242"/>
                <a:gd name="T6" fmla="*/ 281 w 352"/>
                <a:gd name="T7" fmla="*/ 164 h 242"/>
                <a:gd name="T8" fmla="*/ 329 w 352"/>
                <a:gd name="T9" fmla="*/ 42 h 242"/>
                <a:gd name="T10" fmla="*/ 329 w 352"/>
                <a:gd name="T11" fmla="*/ 42 h 242"/>
                <a:gd name="T12" fmla="*/ 202 w 352"/>
                <a:gd name="T13" fmla="*/ 28 h 242"/>
                <a:gd name="T14" fmla="*/ 202 w 352"/>
                <a:gd name="T15" fmla="*/ 28 h 242"/>
                <a:gd name="T16" fmla="*/ 121 w 352"/>
                <a:gd name="T17" fmla="*/ 87 h 242"/>
                <a:gd name="T18" fmla="*/ 121 w 352"/>
                <a:gd name="T19" fmla="*/ 87 h 242"/>
                <a:gd name="T20" fmla="*/ 0 w 352"/>
                <a:gd name="T21" fmla="*/ 19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242">
                  <a:moveTo>
                    <a:pt x="0" y="196"/>
                  </a:moveTo>
                  <a:lnTo>
                    <a:pt x="0" y="196"/>
                  </a:lnTo>
                  <a:cubicBezTo>
                    <a:pt x="98" y="209"/>
                    <a:pt x="195" y="241"/>
                    <a:pt x="281" y="164"/>
                  </a:cubicBezTo>
                  <a:lnTo>
                    <a:pt x="281" y="164"/>
                  </a:lnTo>
                  <a:cubicBezTo>
                    <a:pt x="328" y="122"/>
                    <a:pt x="351" y="69"/>
                    <a:pt x="329" y="42"/>
                  </a:cubicBezTo>
                  <a:lnTo>
                    <a:pt x="329" y="42"/>
                  </a:lnTo>
                  <a:cubicBezTo>
                    <a:pt x="293" y="0"/>
                    <a:pt x="244" y="11"/>
                    <a:pt x="202" y="28"/>
                  </a:cubicBezTo>
                  <a:lnTo>
                    <a:pt x="202" y="28"/>
                  </a:lnTo>
                  <a:cubicBezTo>
                    <a:pt x="172" y="40"/>
                    <a:pt x="146" y="65"/>
                    <a:pt x="121" y="87"/>
                  </a:cubicBezTo>
                  <a:lnTo>
                    <a:pt x="121" y="87"/>
                  </a:lnTo>
                  <a:cubicBezTo>
                    <a:pt x="81" y="120"/>
                    <a:pt x="44" y="156"/>
                    <a:pt x="0" y="196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xmlns="" id="{703112ED-8C8B-1B40-A8CD-AC5E60D37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109" y="5388279"/>
              <a:ext cx="165660" cy="124714"/>
            </a:xfrm>
            <a:custGeom>
              <a:avLst/>
              <a:gdLst>
                <a:gd name="T0" fmla="*/ 371 w 379"/>
                <a:gd name="T1" fmla="*/ 285 h 286"/>
                <a:gd name="T2" fmla="*/ 371 w 379"/>
                <a:gd name="T3" fmla="*/ 285 h 286"/>
                <a:gd name="T4" fmla="*/ 218 w 379"/>
                <a:gd name="T5" fmla="*/ 90 h 286"/>
                <a:gd name="T6" fmla="*/ 218 w 379"/>
                <a:gd name="T7" fmla="*/ 90 h 286"/>
                <a:gd name="T8" fmla="*/ 38 w 379"/>
                <a:gd name="T9" fmla="*/ 25 h 286"/>
                <a:gd name="T10" fmla="*/ 38 w 379"/>
                <a:gd name="T11" fmla="*/ 25 h 286"/>
                <a:gd name="T12" fmla="*/ 15 w 379"/>
                <a:gd name="T13" fmla="*/ 82 h 286"/>
                <a:gd name="T14" fmla="*/ 15 w 379"/>
                <a:gd name="T15" fmla="*/ 82 h 286"/>
                <a:gd name="T16" fmla="*/ 35 w 379"/>
                <a:gd name="T17" fmla="*/ 110 h 286"/>
                <a:gd name="T18" fmla="*/ 35 w 379"/>
                <a:gd name="T19" fmla="*/ 110 h 286"/>
                <a:gd name="T20" fmla="*/ 373 w 379"/>
                <a:gd name="T21" fmla="*/ 284 h 286"/>
                <a:gd name="T22" fmla="*/ 373 w 379"/>
                <a:gd name="T23" fmla="*/ 284 h 286"/>
                <a:gd name="T24" fmla="*/ 371 w 379"/>
                <a:gd name="T25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" h="286">
                  <a:moveTo>
                    <a:pt x="371" y="285"/>
                  </a:moveTo>
                  <a:lnTo>
                    <a:pt x="371" y="285"/>
                  </a:lnTo>
                  <a:cubicBezTo>
                    <a:pt x="321" y="221"/>
                    <a:pt x="269" y="156"/>
                    <a:pt x="218" y="90"/>
                  </a:cubicBezTo>
                  <a:lnTo>
                    <a:pt x="218" y="90"/>
                  </a:lnTo>
                  <a:cubicBezTo>
                    <a:pt x="164" y="20"/>
                    <a:pt x="107" y="0"/>
                    <a:pt x="38" y="25"/>
                  </a:cubicBezTo>
                  <a:lnTo>
                    <a:pt x="38" y="25"/>
                  </a:lnTo>
                  <a:cubicBezTo>
                    <a:pt x="5" y="36"/>
                    <a:pt x="0" y="55"/>
                    <a:pt x="15" y="82"/>
                  </a:cubicBezTo>
                  <a:lnTo>
                    <a:pt x="15" y="82"/>
                  </a:lnTo>
                  <a:cubicBezTo>
                    <a:pt x="20" y="93"/>
                    <a:pt x="26" y="103"/>
                    <a:pt x="35" y="110"/>
                  </a:cubicBezTo>
                  <a:lnTo>
                    <a:pt x="35" y="110"/>
                  </a:lnTo>
                  <a:cubicBezTo>
                    <a:pt x="135" y="193"/>
                    <a:pt x="248" y="250"/>
                    <a:pt x="373" y="284"/>
                  </a:cubicBezTo>
                  <a:lnTo>
                    <a:pt x="373" y="284"/>
                  </a:lnTo>
                  <a:cubicBezTo>
                    <a:pt x="375" y="285"/>
                    <a:pt x="378" y="282"/>
                    <a:pt x="371" y="28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3" name="Freeform 161">
              <a:extLst>
                <a:ext uri="{FF2B5EF4-FFF2-40B4-BE49-F238E27FC236}">
                  <a16:creationId xmlns:a16="http://schemas.microsoft.com/office/drawing/2014/main" xmlns="" id="{410674A6-DD84-AB47-B0CF-0D652EE2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665" y="5636408"/>
              <a:ext cx="128941" cy="155465"/>
            </a:xfrm>
            <a:custGeom>
              <a:avLst/>
              <a:gdLst>
                <a:gd name="T0" fmla="*/ 268 w 295"/>
                <a:gd name="T1" fmla="*/ 0 h 357"/>
                <a:gd name="T2" fmla="*/ 268 w 295"/>
                <a:gd name="T3" fmla="*/ 0 h 357"/>
                <a:gd name="T4" fmla="*/ 26 w 295"/>
                <a:gd name="T5" fmla="*/ 356 h 357"/>
                <a:gd name="T6" fmla="*/ 26 w 295"/>
                <a:gd name="T7" fmla="*/ 356 h 357"/>
                <a:gd name="T8" fmla="*/ 196 w 295"/>
                <a:gd name="T9" fmla="*/ 195 h 357"/>
                <a:gd name="T10" fmla="*/ 196 w 295"/>
                <a:gd name="T11" fmla="*/ 195 h 357"/>
                <a:gd name="T12" fmla="*/ 268 w 295"/>
                <a:gd name="T1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7">
                  <a:moveTo>
                    <a:pt x="268" y="0"/>
                  </a:moveTo>
                  <a:lnTo>
                    <a:pt x="268" y="0"/>
                  </a:lnTo>
                  <a:cubicBezTo>
                    <a:pt x="124" y="37"/>
                    <a:pt x="0" y="223"/>
                    <a:pt x="26" y="356"/>
                  </a:cubicBezTo>
                  <a:lnTo>
                    <a:pt x="26" y="356"/>
                  </a:lnTo>
                  <a:cubicBezTo>
                    <a:pt x="81" y="303"/>
                    <a:pt x="138" y="248"/>
                    <a:pt x="196" y="195"/>
                  </a:cubicBezTo>
                  <a:lnTo>
                    <a:pt x="196" y="195"/>
                  </a:lnTo>
                  <a:cubicBezTo>
                    <a:pt x="271" y="127"/>
                    <a:pt x="294" y="68"/>
                    <a:pt x="268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4" name="Freeform 162">
              <a:extLst>
                <a:ext uri="{FF2B5EF4-FFF2-40B4-BE49-F238E27FC236}">
                  <a16:creationId xmlns:a16="http://schemas.microsoft.com/office/drawing/2014/main" xmlns="" id="{BF5D4605-F1CB-AA46-9FF5-07842A19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799" y="5263481"/>
              <a:ext cx="109301" cy="198175"/>
            </a:xfrm>
            <a:custGeom>
              <a:avLst/>
              <a:gdLst>
                <a:gd name="T0" fmla="*/ 0 w 253"/>
                <a:gd name="T1" fmla="*/ 454 h 455"/>
                <a:gd name="T2" fmla="*/ 0 w 253"/>
                <a:gd name="T3" fmla="*/ 454 h 455"/>
                <a:gd name="T4" fmla="*/ 245 w 253"/>
                <a:gd name="T5" fmla="*/ 126 h 455"/>
                <a:gd name="T6" fmla="*/ 245 w 253"/>
                <a:gd name="T7" fmla="*/ 126 h 455"/>
                <a:gd name="T8" fmla="*/ 231 w 253"/>
                <a:gd name="T9" fmla="*/ 16 h 455"/>
                <a:gd name="T10" fmla="*/ 231 w 253"/>
                <a:gd name="T11" fmla="*/ 16 h 455"/>
                <a:gd name="T12" fmla="*/ 142 w 253"/>
                <a:gd name="T13" fmla="*/ 81 h 455"/>
                <a:gd name="T14" fmla="*/ 142 w 253"/>
                <a:gd name="T15" fmla="*/ 81 h 455"/>
                <a:gd name="T16" fmla="*/ 129 w 253"/>
                <a:gd name="T17" fmla="*/ 119 h 455"/>
                <a:gd name="T18" fmla="*/ 129 w 253"/>
                <a:gd name="T19" fmla="*/ 119 h 455"/>
                <a:gd name="T20" fmla="*/ 0 w 253"/>
                <a:gd name="T21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455">
                  <a:moveTo>
                    <a:pt x="0" y="454"/>
                  </a:moveTo>
                  <a:lnTo>
                    <a:pt x="0" y="454"/>
                  </a:lnTo>
                  <a:cubicBezTo>
                    <a:pt x="110" y="364"/>
                    <a:pt x="213" y="269"/>
                    <a:pt x="245" y="126"/>
                  </a:cubicBezTo>
                  <a:lnTo>
                    <a:pt x="245" y="126"/>
                  </a:lnTo>
                  <a:cubicBezTo>
                    <a:pt x="252" y="90"/>
                    <a:pt x="247" y="23"/>
                    <a:pt x="231" y="16"/>
                  </a:cubicBezTo>
                  <a:lnTo>
                    <a:pt x="231" y="16"/>
                  </a:lnTo>
                  <a:cubicBezTo>
                    <a:pt x="188" y="0"/>
                    <a:pt x="165" y="49"/>
                    <a:pt x="142" y="81"/>
                  </a:cubicBezTo>
                  <a:lnTo>
                    <a:pt x="142" y="81"/>
                  </a:lnTo>
                  <a:cubicBezTo>
                    <a:pt x="135" y="93"/>
                    <a:pt x="131" y="107"/>
                    <a:pt x="129" y="119"/>
                  </a:cubicBezTo>
                  <a:lnTo>
                    <a:pt x="129" y="119"/>
                  </a:lnTo>
                  <a:cubicBezTo>
                    <a:pt x="113" y="242"/>
                    <a:pt x="65" y="351"/>
                    <a:pt x="0" y="454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5" name="Freeform 163">
              <a:extLst>
                <a:ext uri="{FF2B5EF4-FFF2-40B4-BE49-F238E27FC236}">
                  <a16:creationId xmlns:a16="http://schemas.microsoft.com/office/drawing/2014/main" xmlns="" id="{2A3AD3C7-3A1B-C643-91A0-13B14E28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073" y="5383387"/>
              <a:ext cx="132357" cy="114463"/>
            </a:xfrm>
            <a:custGeom>
              <a:avLst/>
              <a:gdLst>
                <a:gd name="T0" fmla="*/ 0 w 304"/>
                <a:gd name="T1" fmla="*/ 265 h 266"/>
                <a:gd name="T2" fmla="*/ 0 w 304"/>
                <a:gd name="T3" fmla="*/ 265 h 266"/>
                <a:gd name="T4" fmla="*/ 271 w 304"/>
                <a:gd name="T5" fmla="*/ 107 h 266"/>
                <a:gd name="T6" fmla="*/ 271 w 304"/>
                <a:gd name="T7" fmla="*/ 107 h 266"/>
                <a:gd name="T8" fmla="*/ 293 w 304"/>
                <a:gd name="T9" fmla="*/ 25 h 266"/>
                <a:gd name="T10" fmla="*/ 293 w 304"/>
                <a:gd name="T11" fmla="*/ 25 h 266"/>
                <a:gd name="T12" fmla="*/ 212 w 304"/>
                <a:gd name="T13" fmla="*/ 45 h 266"/>
                <a:gd name="T14" fmla="*/ 212 w 304"/>
                <a:gd name="T15" fmla="*/ 45 h 266"/>
                <a:gd name="T16" fmla="*/ 191 w 304"/>
                <a:gd name="T17" fmla="*/ 68 h 266"/>
                <a:gd name="T18" fmla="*/ 191 w 304"/>
                <a:gd name="T19" fmla="*/ 68 h 266"/>
                <a:gd name="T20" fmla="*/ 0 w 304"/>
                <a:gd name="T21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266">
                  <a:moveTo>
                    <a:pt x="0" y="265"/>
                  </a:moveTo>
                  <a:lnTo>
                    <a:pt x="0" y="265"/>
                  </a:lnTo>
                  <a:cubicBezTo>
                    <a:pt x="104" y="234"/>
                    <a:pt x="206" y="199"/>
                    <a:pt x="271" y="107"/>
                  </a:cubicBezTo>
                  <a:lnTo>
                    <a:pt x="271" y="107"/>
                  </a:lnTo>
                  <a:cubicBezTo>
                    <a:pt x="287" y="84"/>
                    <a:pt x="303" y="34"/>
                    <a:pt x="293" y="25"/>
                  </a:cubicBezTo>
                  <a:lnTo>
                    <a:pt x="293" y="25"/>
                  </a:lnTo>
                  <a:cubicBezTo>
                    <a:pt x="268" y="0"/>
                    <a:pt x="238" y="28"/>
                    <a:pt x="212" y="45"/>
                  </a:cubicBezTo>
                  <a:lnTo>
                    <a:pt x="212" y="45"/>
                  </a:lnTo>
                  <a:cubicBezTo>
                    <a:pt x="203" y="50"/>
                    <a:pt x="196" y="59"/>
                    <a:pt x="191" y="68"/>
                  </a:cubicBezTo>
                  <a:lnTo>
                    <a:pt x="191" y="68"/>
                  </a:lnTo>
                  <a:cubicBezTo>
                    <a:pt x="143" y="149"/>
                    <a:pt x="76" y="212"/>
                    <a:pt x="0" y="265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6" name="Freeform 164">
              <a:extLst>
                <a:ext uri="{FF2B5EF4-FFF2-40B4-BE49-F238E27FC236}">
                  <a16:creationId xmlns:a16="http://schemas.microsoft.com/office/drawing/2014/main" xmlns="" id="{7B622196-8967-8447-A3B2-9EEEDE9F7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517" y="5863690"/>
              <a:ext cx="169075" cy="72607"/>
            </a:xfrm>
            <a:custGeom>
              <a:avLst/>
              <a:gdLst>
                <a:gd name="T0" fmla="*/ 0 w 387"/>
                <a:gd name="T1" fmla="*/ 16 h 167"/>
                <a:gd name="T2" fmla="*/ 0 w 387"/>
                <a:gd name="T3" fmla="*/ 16 h 167"/>
                <a:gd name="T4" fmla="*/ 291 w 387"/>
                <a:gd name="T5" fmla="*/ 162 h 167"/>
                <a:gd name="T6" fmla="*/ 291 w 387"/>
                <a:gd name="T7" fmla="*/ 162 h 167"/>
                <a:gd name="T8" fmla="*/ 354 w 387"/>
                <a:gd name="T9" fmla="*/ 155 h 167"/>
                <a:gd name="T10" fmla="*/ 354 w 387"/>
                <a:gd name="T11" fmla="*/ 155 h 167"/>
                <a:gd name="T12" fmla="*/ 385 w 387"/>
                <a:gd name="T13" fmla="*/ 108 h 167"/>
                <a:gd name="T14" fmla="*/ 385 w 387"/>
                <a:gd name="T15" fmla="*/ 108 h 167"/>
                <a:gd name="T16" fmla="*/ 349 w 387"/>
                <a:gd name="T17" fmla="*/ 74 h 167"/>
                <a:gd name="T18" fmla="*/ 349 w 387"/>
                <a:gd name="T19" fmla="*/ 74 h 167"/>
                <a:gd name="T20" fmla="*/ 7 w 387"/>
                <a:gd name="T21" fmla="*/ 0 h 167"/>
                <a:gd name="T22" fmla="*/ 7 w 387"/>
                <a:gd name="T23" fmla="*/ 0 h 167"/>
                <a:gd name="T24" fmla="*/ 0 w 387"/>
                <a:gd name="T25" fmla="*/ 1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7" h="167">
                  <a:moveTo>
                    <a:pt x="0" y="16"/>
                  </a:moveTo>
                  <a:lnTo>
                    <a:pt x="0" y="16"/>
                  </a:lnTo>
                  <a:cubicBezTo>
                    <a:pt x="92" y="75"/>
                    <a:pt x="180" y="141"/>
                    <a:pt x="291" y="162"/>
                  </a:cubicBezTo>
                  <a:lnTo>
                    <a:pt x="291" y="162"/>
                  </a:lnTo>
                  <a:cubicBezTo>
                    <a:pt x="311" y="166"/>
                    <a:pt x="336" y="165"/>
                    <a:pt x="354" y="155"/>
                  </a:cubicBezTo>
                  <a:lnTo>
                    <a:pt x="354" y="155"/>
                  </a:lnTo>
                  <a:cubicBezTo>
                    <a:pt x="369" y="147"/>
                    <a:pt x="384" y="125"/>
                    <a:pt x="385" y="108"/>
                  </a:cubicBezTo>
                  <a:lnTo>
                    <a:pt x="385" y="108"/>
                  </a:lnTo>
                  <a:cubicBezTo>
                    <a:pt x="386" y="98"/>
                    <a:pt x="364" y="77"/>
                    <a:pt x="349" y="74"/>
                  </a:cubicBezTo>
                  <a:lnTo>
                    <a:pt x="349" y="74"/>
                  </a:lnTo>
                  <a:cubicBezTo>
                    <a:pt x="235" y="48"/>
                    <a:pt x="121" y="24"/>
                    <a:pt x="7" y="0"/>
                  </a:cubicBezTo>
                  <a:lnTo>
                    <a:pt x="7" y="0"/>
                  </a:lnTo>
                  <a:cubicBezTo>
                    <a:pt x="4" y="6"/>
                    <a:pt x="3" y="10"/>
                    <a:pt x="0" y="16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7" name="Freeform 165">
              <a:extLst>
                <a:ext uri="{FF2B5EF4-FFF2-40B4-BE49-F238E27FC236}">
                  <a16:creationId xmlns:a16="http://schemas.microsoft.com/office/drawing/2014/main" xmlns="" id="{12371A29-AEE9-214E-B8E4-2570853B4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410" y="5300125"/>
              <a:ext cx="88807" cy="170841"/>
            </a:xfrm>
            <a:custGeom>
              <a:avLst/>
              <a:gdLst>
                <a:gd name="T0" fmla="*/ 203 w 204"/>
                <a:gd name="T1" fmla="*/ 390 h 391"/>
                <a:gd name="T2" fmla="*/ 203 w 204"/>
                <a:gd name="T3" fmla="*/ 390 h 391"/>
                <a:gd name="T4" fmla="*/ 125 w 204"/>
                <a:gd name="T5" fmla="*/ 121 h 391"/>
                <a:gd name="T6" fmla="*/ 125 w 204"/>
                <a:gd name="T7" fmla="*/ 121 h 391"/>
                <a:gd name="T8" fmla="*/ 57 w 204"/>
                <a:gd name="T9" fmla="*/ 24 h 391"/>
                <a:gd name="T10" fmla="*/ 57 w 204"/>
                <a:gd name="T11" fmla="*/ 24 h 391"/>
                <a:gd name="T12" fmla="*/ 2 w 204"/>
                <a:gd name="T13" fmla="*/ 51 h 391"/>
                <a:gd name="T14" fmla="*/ 2 w 204"/>
                <a:gd name="T15" fmla="*/ 51 h 391"/>
                <a:gd name="T16" fmla="*/ 5 w 204"/>
                <a:gd name="T17" fmla="*/ 86 h 391"/>
                <a:gd name="T18" fmla="*/ 5 w 204"/>
                <a:gd name="T19" fmla="*/ 86 h 391"/>
                <a:gd name="T20" fmla="*/ 203 w 204"/>
                <a:gd name="T21" fmla="*/ 39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391">
                  <a:moveTo>
                    <a:pt x="203" y="390"/>
                  </a:moveTo>
                  <a:lnTo>
                    <a:pt x="203" y="390"/>
                  </a:lnTo>
                  <a:cubicBezTo>
                    <a:pt x="176" y="294"/>
                    <a:pt x="155" y="206"/>
                    <a:pt x="125" y="121"/>
                  </a:cubicBezTo>
                  <a:lnTo>
                    <a:pt x="125" y="121"/>
                  </a:lnTo>
                  <a:cubicBezTo>
                    <a:pt x="112" y="85"/>
                    <a:pt x="86" y="51"/>
                    <a:pt x="57" y="24"/>
                  </a:cubicBezTo>
                  <a:lnTo>
                    <a:pt x="57" y="24"/>
                  </a:lnTo>
                  <a:cubicBezTo>
                    <a:pt x="31" y="0"/>
                    <a:pt x="6" y="13"/>
                    <a:pt x="2" y="51"/>
                  </a:cubicBezTo>
                  <a:lnTo>
                    <a:pt x="2" y="51"/>
                  </a:lnTo>
                  <a:cubicBezTo>
                    <a:pt x="1" y="63"/>
                    <a:pt x="0" y="75"/>
                    <a:pt x="5" y="86"/>
                  </a:cubicBezTo>
                  <a:lnTo>
                    <a:pt x="5" y="86"/>
                  </a:lnTo>
                  <a:cubicBezTo>
                    <a:pt x="45" y="202"/>
                    <a:pt x="111" y="300"/>
                    <a:pt x="203" y="39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xmlns="" id="{EF2B60D3-2CB4-7E49-8966-28FCD342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54" y="5671742"/>
              <a:ext cx="46111" cy="193904"/>
            </a:xfrm>
            <a:custGeom>
              <a:avLst/>
              <a:gdLst>
                <a:gd name="T0" fmla="*/ 103 w 104"/>
                <a:gd name="T1" fmla="*/ 443 h 444"/>
                <a:gd name="T2" fmla="*/ 103 w 104"/>
                <a:gd name="T3" fmla="*/ 443 h 444"/>
                <a:gd name="T4" fmla="*/ 101 w 104"/>
                <a:gd name="T5" fmla="*/ 48 h 444"/>
                <a:gd name="T6" fmla="*/ 101 w 104"/>
                <a:gd name="T7" fmla="*/ 48 h 444"/>
                <a:gd name="T8" fmla="*/ 45 w 104"/>
                <a:gd name="T9" fmla="*/ 3 h 444"/>
                <a:gd name="T10" fmla="*/ 45 w 104"/>
                <a:gd name="T11" fmla="*/ 3 h 444"/>
                <a:gd name="T12" fmla="*/ 8 w 104"/>
                <a:gd name="T13" fmla="*/ 45 h 444"/>
                <a:gd name="T14" fmla="*/ 8 w 104"/>
                <a:gd name="T15" fmla="*/ 45 h 444"/>
                <a:gd name="T16" fmla="*/ 103 w 104"/>
                <a:gd name="T17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44">
                  <a:moveTo>
                    <a:pt x="103" y="443"/>
                  </a:moveTo>
                  <a:lnTo>
                    <a:pt x="103" y="443"/>
                  </a:lnTo>
                  <a:cubicBezTo>
                    <a:pt x="102" y="311"/>
                    <a:pt x="101" y="180"/>
                    <a:pt x="101" y="48"/>
                  </a:cubicBezTo>
                  <a:lnTo>
                    <a:pt x="101" y="48"/>
                  </a:lnTo>
                  <a:cubicBezTo>
                    <a:pt x="100" y="11"/>
                    <a:pt x="75" y="5"/>
                    <a:pt x="45" y="3"/>
                  </a:cubicBezTo>
                  <a:lnTo>
                    <a:pt x="45" y="3"/>
                  </a:lnTo>
                  <a:cubicBezTo>
                    <a:pt x="14" y="0"/>
                    <a:pt x="9" y="21"/>
                    <a:pt x="8" y="45"/>
                  </a:cubicBezTo>
                  <a:lnTo>
                    <a:pt x="8" y="45"/>
                  </a:lnTo>
                  <a:cubicBezTo>
                    <a:pt x="0" y="187"/>
                    <a:pt x="66" y="313"/>
                    <a:pt x="103" y="443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69" name="Freeform 167">
              <a:extLst>
                <a:ext uri="{FF2B5EF4-FFF2-40B4-BE49-F238E27FC236}">
                  <a16:creationId xmlns:a16="http://schemas.microsoft.com/office/drawing/2014/main" xmlns="" id="{FEC72DFF-56E6-3345-B9A8-1B34FEFA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785" y="5720784"/>
              <a:ext cx="40134" cy="161445"/>
            </a:xfrm>
            <a:custGeom>
              <a:avLst/>
              <a:gdLst>
                <a:gd name="T0" fmla="*/ 73 w 94"/>
                <a:gd name="T1" fmla="*/ 364 h 370"/>
                <a:gd name="T2" fmla="*/ 73 w 94"/>
                <a:gd name="T3" fmla="*/ 364 h 370"/>
                <a:gd name="T4" fmla="*/ 92 w 94"/>
                <a:gd name="T5" fmla="*/ 50 h 370"/>
                <a:gd name="T6" fmla="*/ 92 w 94"/>
                <a:gd name="T7" fmla="*/ 50 h 370"/>
                <a:gd name="T8" fmla="*/ 55 w 94"/>
                <a:gd name="T9" fmla="*/ 0 h 370"/>
                <a:gd name="T10" fmla="*/ 55 w 94"/>
                <a:gd name="T11" fmla="*/ 0 h 370"/>
                <a:gd name="T12" fmla="*/ 11 w 94"/>
                <a:gd name="T13" fmla="*/ 38 h 370"/>
                <a:gd name="T14" fmla="*/ 11 w 94"/>
                <a:gd name="T15" fmla="*/ 38 h 370"/>
                <a:gd name="T16" fmla="*/ 2 w 94"/>
                <a:gd name="T17" fmla="*/ 92 h 370"/>
                <a:gd name="T18" fmla="*/ 2 w 94"/>
                <a:gd name="T19" fmla="*/ 92 h 370"/>
                <a:gd name="T20" fmla="*/ 36 w 94"/>
                <a:gd name="T21" fmla="*/ 369 h 370"/>
                <a:gd name="T22" fmla="*/ 36 w 94"/>
                <a:gd name="T23" fmla="*/ 369 h 370"/>
                <a:gd name="T24" fmla="*/ 73 w 94"/>
                <a:gd name="T25" fmla="*/ 36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370">
                  <a:moveTo>
                    <a:pt x="73" y="364"/>
                  </a:moveTo>
                  <a:lnTo>
                    <a:pt x="73" y="364"/>
                  </a:lnTo>
                  <a:cubicBezTo>
                    <a:pt x="80" y="259"/>
                    <a:pt x="89" y="155"/>
                    <a:pt x="92" y="50"/>
                  </a:cubicBezTo>
                  <a:lnTo>
                    <a:pt x="92" y="50"/>
                  </a:lnTo>
                  <a:cubicBezTo>
                    <a:pt x="93" y="34"/>
                    <a:pt x="68" y="16"/>
                    <a:pt x="55" y="0"/>
                  </a:cubicBezTo>
                  <a:lnTo>
                    <a:pt x="55" y="0"/>
                  </a:lnTo>
                  <a:cubicBezTo>
                    <a:pt x="40" y="12"/>
                    <a:pt x="20" y="22"/>
                    <a:pt x="11" y="38"/>
                  </a:cubicBezTo>
                  <a:lnTo>
                    <a:pt x="11" y="38"/>
                  </a:lnTo>
                  <a:cubicBezTo>
                    <a:pt x="3" y="53"/>
                    <a:pt x="0" y="74"/>
                    <a:pt x="2" y="92"/>
                  </a:cubicBezTo>
                  <a:lnTo>
                    <a:pt x="2" y="92"/>
                  </a:lnTo>
                  <a:cubicBezTo>
                    <a:pt x="12" y="184"/>
                    <a:pt x="25" y="276"/>
                    <a:pt x="36" y="369"/>
                  </a:cubicBezTo>
                  <a:lnTo>
                    <a:pt x="36" y="369"/>
                  </a:lnTo>
                  <a:cubicBezTo>
                    <a:pt x="49" y="367"/>
                    <a:pt x="61" y="366"/>
                    <a:pt x="73" y="36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0" name="Freeform 168">
              <a:extLst>
                <a:ext uri="{FF2B5EF4-FFF2-40B4-BE49-F238E27FC236}">
                  <a16:creationId xmlns:a16="http://schemas.microsoft.com/office/drawing/2014/main" xmlns="" id="{F07723B6-1794-8F41-A113-281D82D02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679" y="6496717"/>
              <a:ext cx="136627" cy="127276"/>
            </a:xfrm>
            <a:custGeom>
              <a:avLst/>
              <a:gdLst>
                <a:gd name="T0" fmla="*/ 313 w 314"/>
                <a:gd name="T1" fmla="*/ 52 h 293"/>
                <a:gd name="T2" fmla="*/ 313 w 314"/>
                <a:gd name="T3" fmla="*/ 52 h 293"/>
                <a:gd name="T4" fmla="*/ 0 w 314"/>
                <a:gd name="T5" fmla="*/ 292 h 293"/>
                <a:gd name="T6" fmla="*/ 0 w 314"/>
                <a:gd name="T7" fmla="*/ 292 h 293"/>
                <a:gd name="T8" fmla="*/ 235 w 314"/>
                <a:gd name="T9" fmla="*/ 124 h 293"/>
                <a:gd name="T10" fmla="*/ 235 w 314"/>
                <a:gd name="T11" fmla="*/ 124 h 293"/>
                <a:gd name="T12" fmla="*/ 313 w 314"/>
                <a:gd name="T13" fmla="*/ 5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93">
                  <a:moveTo>
                    <a:pt x="313" y="52"/>
                  </a:moveTo>
                  <a:lnTo>
                    <a:pt x="313" y="52"/>
                  </a:lnTo>
                  <a:cubicBezTo>
                    <a:pt x="201" y="0"/>
                    <a:pt x="13" y="139"/>
                    <a:pt x="0" y="292"/>
                  </a:cubicBezTo>
                  <a:lnTo>
                    <a:pt x="0" y="292"/>
                  </a:lnTo>
                  <a:cubicBezTo>
                    <a:pt x="49" y="182"/>
                    <a:pt x="130" y="137"/>
                    <a:pt x="235" y="124"/>
                  </a:cubicBezTo>
                  <a:lnTo>
                    <a:pt x="235" y="124"/>
                  </a:lnTo>
                  <a:cubicBezTo>
                    <a:pt x="273" y="120"/>
                    <a:pt x="306" y="100"/>
                    <a:pt x="313" y="52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1" name="Freeform 169">
              <a:extLst>
                <a:ext uri="{FF2B5EF4-FFF2-40B4-BE49-F238E27FC236}">
                  <a16:creationId xmlns:a16="http://schemas.microsoft.com/office/drawing/2014/main" xmlns="" id="{AA1F2CA3-72E5-0443-BC92-D6D99D34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35" y="5872848"/>
              <a:ext cx="138334" cy="95671"/>
            </a:xfrm>
            <a:custGeom>
              <a:avLst/>
              <a:gdLst>
                <a:gd name="T0" fmla="*/ 0 w 319"/>
                <a:gd name="T1" fmla="*/ 0 h 222"/>
                <a:gd name="T2" fmla="*/ 0 w 319"/>
                <a:gd name="T3" fmla="*/ 0 h 222"/>
                <a:gd name="T4" fmla="*/ 273 w 319"/>
                <a:gd name="T5" fmla="*/ 216 h 222"/>
                <a:gd name="T6" fmla="*/ 273 w 319"/>
                <a:gd name="T7" fmla="*/ 216 h 222"/>
                <a:gd name="T8" fmla="*/ 318 w 319"/>
                <a:gd name="T9" fmla="*/ 208 h 222"/>
                <a:gd name="T10" fmla="*/ 318 w 319"/>
                <a:gd name="T11" fmla="*/ 208 h 222"/>
                <a:gd name="T12" fmla="*/ 306 w 319"/>
                <a:gd name="T13" fmla="*/ 164 h 222"/>
                <a:gd name="T14" fmla="*/ 306 w 319"/>
                <a:gd name="T15" fmla="*/ 164 h 222"/>
                <a:gd name="T16" fmla="*/ 268 w 319"/>
                <a:gd name="T17" fmla="*/ 131 h 222"/>
                <a:gd name="T18" fmla="*/ 268 w 319"/>
                <a:gd name="T19" fmla="*/ 131 h 222"/>
                <a:gd name="T20" fmla="*/ 0 w 319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9" h="222">
                  <a:moveTo>
                    <a:pt x="0" y="0"/>
                  </a:moveTo>
                  <a:lnTo>
                    <a:pt x="0" y="0"/>
                  </a:lnTo>
                  <a:cubicBezTo>
                    <a:pt x="89" y="73"/>
                    <a:pt x="159" y="173"/>
                    <a:pt x="273" y="216"/>
                  </a:cubicBezTo>
                  <a:lnTo>
                    <a:pt x="273" y="216"/>
                  </a:lnTo>
                  <a:cubicBezTo>
                    <a:pt x="286" y="221"/>
                    <a:pt x="303" y="211"/>
                    <a:pt x="318" y="208"/>
                  </a:cubicBezTo>
                  <a:lnTo>
                    <a:pt x="318" y="208"/>
                  </a:lnTo>
                  <a:cubicBezTo>
                    <a:pt x="315" y="193"/>
                    <a:pt x="314" y="177"/>
                    <a:pt x="306" y="164"/>
                  </a:cubicBezTo>
                  <a:lnTo>
                    <a:pt x="306" y="164"/>
                  </a:lnTo>
                  <a:cubicBezTo>
                    <a:pt x="297" y="151"/>
                    <a:pt x="283" y="138"/>
                    <a:pt x="268" y="131"/>
                  </a:cubicBezTo>
                  <a:lnTo>
                    <a:pt x="268" y="131"/>
                  </a:lnTo>
                  <a:cubicBezTo>
                    <a:pt x="179" y="87"/>
                    <a:pt x="89" y="44"/>
                    <a:pt x="0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2" name="Freeform 170">
              <a:extLst>
                <a:ext uri="{FF2B5EF4-FFF2-40B4-BE49-F238E27FC236}">
                  <a16:creationId xmlns:a16="http://schemas.microsoft.com/office/drawing/2014/main" xmlns="" id="{802810EF-49C9-6046-9DE2-A8D241A3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608" y="5836401"/>
              <a:ext cx="151997" cy="49544"/>
            </a:xfrm>
            <a:custGeom>
              <a:avLst/>
              <a:gdLst>
                <a:gd name="T0" fmla="*/ 1 w 348"/>
                <a:gd name="T1" fmla="*/ 37 h 114"/>
                <a:gd name="T2" fmla="*/ 1 w 348"/>
                <a:gd name="T3" fmla="*/ 37 h 114"/>
                <a:gd name="T4" fmla="*/ 341 w 348"/>
                <a:gd name="T5" fmla="*/ 57 h 114"/>
                <a:gd name="T6" fmla="*/ 341 w 348"/>
                <a:gd name="T7" fmla="*/ 57 h 114"/>
                <a:gd name="T8" fmla="*/ 347 w 348"/>
                <a:gd name="T9" fmla="*/ 36 h 114"/>
                <a:gd name="T10" fmla="*/ 347 w 348"/>
                <a:gd name="T11" fmla="*/ 36 h 114"/>
                <a:gd name="T12" fmla="*/ 274 w 348"/>
                <a:gd name="T13" fmla="*/ 1 h 114"/>
                <a:gd name="T14" fmla="*/ 274 w 348"/>
                <a:gd name="T15" fmla="*/ 1 h 114"/>
                <a:gd name="T16" fmla="*/ 0 w 348"/>
                <a:gd name="T17" fmla="*/ 21 h 114"/>
                <a:gd name="T18" fmla="*/ 0 w 348"/>
                <a:gd name="T19" fmla="*/ 21 h 114"/>
                <a:gd name="T20" fmla="*/ 1 w 348"/>
                <a:gd name="T21" fmla="*/ 3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114">
                  <a:moveTo>
                    <a:pt x="1" y="37"/>
                  </a:moveTo>
                  <a:lnTo>
                    <a:pt x="1" y="37"/>
                  </a:lnTo>
                  <a:cubicBezTo>
                    <a:pt x="115" y="35"/>
                    <a:pt x="224" y="113"/>
                    <a:pt x="341" y="57"/>
                  </a:cubicBezTo>
                  <a:lnTo>
                    <a:pt x="341" y="57"/>
                  </a:lnTo>
                  <a:cubicBezTo>
                    <a:pt x="343" y="50"/>
                    <a:pt x="345" y="43"/>
                    <a:pt x="347" y="36"/>
                  </a:cubicBezTo>
                  <a:lnTo>
                    <a:pt x="347" y="36"/>
                  </a:lnTo>
                  <a:cubicBezTo>
                    <a:pt x="322" y="24"/>
                    <a:pt x="299" y="0"/>
                    <a:pt x="274" y="1"/>
                  </a:cubicBezTo>
                  <a:lnTo>
                    <a:pt x="274" y="1"/>
                  </a:lnTo>
                  <a:cubicBezTo>
                    <a:pt x="183" y="4"/>
                    <a:pt x="92" y="14"/>
                    <a:pt x="0" y="21"/>
                  </a:cubicBezTo>
                  <a:lnTo>
                    <a:pt x="0" y="21"/>
                  </a:lnTo>
                  <a:cubicBezTo>
                    <a:pt x="0" y="27"/>
                    <a:pt x="0" y="32"/>
                    <a:pt x="1" y="3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3" name="Freeform 171">
              <a:extLst>
                <a:ext uri="{FF2B5EF4-FFF2-40B4-BE49-F238E27FC236}">
                  <a16:creationId xmlns:a16="http://schemas.microsoft.com/office/drawing/2014/main" xmlns="" id="{2BB4C8A5-7584-9F49-82BE-11F9066B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00" y="5744136"/>
              <a:ext cx="57212" cy="138381"/>
            </a:xfrm>
            <a:custGeom>
              <a:avLst/>
              <a:gdLst>
                <a:gd name="T0" fmla="*/ 130 w 131"/>
                <a:gd name="T1" fmla="*/ 318 h 319"/>
                <a:gd name="T2" fmla="*/ 130 w 131"/>
                <a:gd name="T3" fmla="*/ 318 h 319"/>
                <a:gd name="T4" fmla="*/ 58 w 131"/>
                <a:gd name="T5" fmla="*/ 29 h 319"/>
                <a:gd name="T6" fmla="*/ 58 w 131"/>
                <a:gd name="T7" fmla="*/ 29 h 319"/>
                <a:gd name="T8" fmla="*/ 24 w 131"/>
                <a:gd name="T9" fmla="*/ 0 h 319"/>
                <a:gd name="T10" fmla="*/ 24 w 131"/>
                <a:gd name="T11" fmla="*/ 0 h 319"/>
                <a:gd name="T12" fmla="*/ 3 w 131"/>
                <a:gd name="T13" fmla="*/ 34 h 319"/>
                <a:gd name="T14" fmla="*/ 3 w 131"/>
                <a:gd name="T15" fmla="*/ 34 h 319"/>
                <a:gd name="T16" fmla="*/ 67 w 131"/>
                <a:gd name="T17" fmla="*/ 245 h 319"/>
                <a:gd name="T18" fmla="*/ 67 w 131"/>
                <a:gd name="T19" fmla="*/ 245 h 319"/>
                <a:gd name="T20" fmla="*/ 130 w 131"/>
                <a:gd name="T21" fmla="*/ 3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319">
                  <a:moveTo>
                    <a:pt x="130" y="318"/>
                  </a:moveTo>
                  <a:lnTo>
                    <a:pt x="130" y="318"/>
                  </a:lnTo>
                  <a:cubicBezTo>
                    <a:pt x="108" y="226"/>
                    <a:pt x="84" y="127"/>
                    <a:pt x="58" y="29"/>
                  </a:cubicBezTo>
                  <a:lnTo>
                    <a:pt x="58" y="29"/>
                  </a:lnTo>
                  <a:cubicBezTo>
                    <a:pt x="56" y="17"/>
                    <a:pt x="36" y="9"/>
                    <a:pt x="24" y="0"/>
                  </a:cubicBezTo>
                  <a:lnTo>
                    <a:pt x="24" y="0"/>
                  </a:lnTo>
                  <a:cubicBezTo>
                    <a:pt x="17" y="11"/>
                    <a:pt x="3" y="22"/>
                    <a:pt x="3" y="34"/>
                  </a:cubicBezTo>
                  <a:lnTo>
                    <a:pt x="3" y="34"/>
                  </a:lnTo>
                  <a:cubicBezTo>
                    <a:pt x="0" y="111"/>
                    <a:pt x="23" y="182"/>
                    <a:pt x="67" y="245"/>
                  </a:cubicBezTo>
                  <a:lnTo>
                    <a:pt x="67" y="245"/>
                  </a:lnTo>
                  <a:cubicBezTo>
                    <a:pt x="87" y="273"/>
                    <a:pt x="113" y="298"/>
                    <a:pt x="130" y="318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4" name="Freeform 172">
              <a:extLst>
                <a:ext uri="{FF2B5EF4-FFF2-40B4-BE49-F238E27FC236}">
                  <a16:creationId xmlns:a16="http://schemas.microsoft.com/office/drawing/2014/main" xmlns="" id="{BDC2F642-4BF2-8D49-AC5D-0CF498756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842" y="5442738"/>
              <a:ext cx="124672" cy="65774"/>
            </a:xfrm>
            <a:custGeom>
              <a:avLst/>
              <a:gdLst>
                <a:gd name="T0" fmla="*/ 4 w 287"/>
                <a:gd name="T1" fmla="*/ 147 h 148"/>
                <a:gd name="T2" fmla="*/ 4 w 287"/>
                <a:gd name="T3" fmla="*/ 147 h 148"/>
                <a:gd name="T4" fmla="*/ 255 w 287"/>
                <a:gd name="T5" fmla="*/ 69 h 148"/>
                <a:gd name="T6" fmla="*/ 255 w 287"/>
                <a:gd name="T7" fmla="*/ 69 h 148"/>
                <a:gd name="T8" fmla="*/ 286 w 287"/>
                <a:gd name="T9" fmla="*/ 20 h 148"/>
                <a:gd name="T10" fmla="*/ 286 w 287"/>
                <a:gd name="T11" fmla="*/ 20 h 148"/>
                <a:gd name="T12" fmla="*/ 228 w 287"/>
                <a:gd name="T13" fmla="*/ 8 h 148"/>
                <a:gd name="T14" fmla="*/ 228 w 287"/>
                <a:gd name="T15" fmla="*/ 8 h 148"/>
                <a:gd name="T16" fmla="*/ 0 w 287"/>
                <a:gd name="T17" fmla="*/ 136 h 148"/>
                <a:gd name="T18" fmla="*/ 0 w 287"/>
                <a:gd name="T19" fmla="*/ 136 h 148"/>
                <a:gd name="T20" fmla="*/ 4 w 287"/>
                <a:gd name="T21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148">
                  <a:moveTo>
                    <a:pt x="4" y="147"/>
                  </a:moveTo>
                  <a:lnTo>
                    <a:pt x="4" y="147"/>
                  </a:lnTo>
                  <a:cubicBezTo>
                    <a:pt x="88" y="122"/>
                    <a:pt x="172" y="98"/>
                    <a:pt x="255" y="69"/>
                  </a:cubicBezTo>
                  <a:lnTo>
                    <a:pt x="255" y="69"/>
                  </a:lnTo>
                  <a:cubicBezTo>
                    <a:pt x="269" y="64"/>
                    <a:pt x="276" y="37"/>
                    <a:pt x="286" y="20"/>
                  </a:cubicBezTo>
                  <a:lnTo>
                    <a:pt x="286" y="20"/>
                  </a:lnTo>
                  <a:cubicBezTo>
                    <a:pt x="266" y="15"/>
                    <a:pt x="241" y="0"/>
                    <a:pt x="228" y="8"/>
                  </a:cubicBezTo>
                  <a:lnTo>
                    <a:pt x="228" y="8"/>
                  </a:lnTo>
                  <a:cubicBezTo>
                    <a:pt x="150" y="48"/>
                    <a:pt x="75" y="93"/>
                    <a:pt x="0" y="136"/>
                  </a:cubicBezTo>
                  <a:lnTo>
                    <a:pt x="0" y="136"/>
                  </a:lnTo>
                  <a:cubicBezTo>
                    <a:pt x="2" y="140"/>
                    <a:pt x="3" y="143"/>
                    <a:pt x="4" y="14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5" name="Freeform 173">
              <a:extLst>
                <a:ext uri="{FF2B5EF4-FFF2-40B4-BE49-F238E27FC236}">
                  <a16:creationId xmlns:a16="http://schemas.microsoft.com/office/drawing/2014/main" xmlns="" id="{26C7C2F2-58FF-0042-B289-4A68C314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690" y="5494541"/>
              <a:ext cx="115279" cy="34168"/>
            </a:xfrm>
            <a:custGeom>
              <a:avLst/>
              <a:gdLst>
                <a:gd name="T0" fmla="*/ 0 w 265"/>
                <a:gd name="T1" fmla="*/ 55 h 81"/>
                <a:gd name="T2" fmla="*/ 0 w 265"/>
                <a:gd name="T3" fmla="*/ 55 h 81"/>
                <a:gd name="T4" fmla="*/ 235 w 265"/>
                <a:gd name="T5" fmla="*/ 70 h 81"/>
                <a:gd name="T6" fmla="*/ 235 w 265"/>
                <a:gd name="T7" fmla="*/ 70 h 81"/>
                <a:gd name="T8" fmla="*/ 263 w 265"/>
                <a:gd name="T9" fmla="*/ 31 h 81"/>
                <a:gd name="T10" fmla="*/ 263 w 265"/>
                <a:gd name="T11" fmla="*/ 31 h 81"/>
                <a:gd name="T12" fmla="*/ 227 w 265"/>
                <a:gd name="T13" fmla="*/ 3 h 81"/>
                <a:gd name="T14" fmla="*/ 227 w 265"/>
                <a:gd name="T15" fmla="*/ 3 h 81"/>
                <a:gd name="T16" fmla="*/ 203 w 265"/>
                <a:gd name="T17" fmla="*/ 5 h 81"/>
                <a:gd name="T18" fmla="*/ 203 w 265"/>
                <a:gd name="T19" fmla="*/ 5 h 81"/>
                <a:gd name="T20" fmla="*/ 0 w 265"/>
                <a:gd name="T21" fmla="*/ 5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81">
                  <a:moveTo>
                    <a:pt x="0" y="55"/>
                  </a:moveTo>
                  <a:lnTo>
                    <a:pt x="0" y="55"/>
                  </a:lnTo>
                  <a:cubicBezTo>
                    <a:pt x="78" y="74"/>
                    <a:pt x="156" y="80"/>
                    <a:pt x="235" y="70"/>
                  </a:cubicBezTo>
                  <a:lnTo>
                    <a:pt x="235" y="70"/>
                  </a:lnTo>
                  <a:cubicBezTo>
                    <a:pt x="247" y="69"/>
                    <a:pt x="261" y="45"/>
                    <a:pt x="263" y="31"/>
                  </a:cubicBezTo>
                  <a:lnTo>
                    <a:pt x="263" y="31"/>
                  </a:lnTo>
                  <a:cubicBezTo>
                    <a:pt x="264" y="23"/>
                    <a:pt x="241" y="10"/>
                    <a:pt x="227" y="3"/>
                  </a:cubicBezTo>
                  <a:lnTo>
                    <a:pt x="227" y="3"/>
                  </a:lnTo>
                  <a:cubicBezTo>
                    <a:pt x="221" y="0"/>
                    <a:pt x="210" y="3"/>
                    <a:pt x="203" y="5"/>
                  </a:cubicBezTo>
                  <a:lnTo>
                    <a:pt x="203" y="5"/>
                  </a:lnTo>
                  <a:cubicBezTo>
                    <a:pt x="136" y="21"/>
                    <a:pt x="70" y="38"/>
                    <a:pt x="0" y="5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6" name="Freeform 174">
              <a:extLst>
                <a:ext uri="{FF2B5EF4-FFF2-40B4-BE49-F238E27FC236}">
                  <a16:creationId xmlns:a16="http://schemas.microsoft.com/office/drawing/2014/main" xmlns="" id="{416599F9-B826-7F40-83A0-D06463AED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245" y="5484697"/>
              <a:ext cx="61482" cy="58940"/>
            </a:xfrm>
            <a:custGeom>
              <a:avLst/>
              <a:gdLst>
                <a:gd name="T0" fmla="*/ 21 w 140"/>
                <a:gd name="T1" fmla="*/ 135 h 136"/>
                <a:gd name="T2" fmla="*/ 21 w 140"/>
                <a:gd name="T3" fmla="*/ 135 h 136"/>
                <a:gd name="T4" fmla="*/ 105 w 140"/>
                <a:gd name="T5" fmla="*/ 98 h 136"/>
                <a:gd name="T6" fmla="*/ 105 w 140"/>
                <a:gd name="T7" fmla="*/ 98 h 136"/>
                <a:gd name="T8" fmla="*/ 101 w 140"/>
                <a:gd name="T9" fmla="*/ 9 h 136"/>
                <a:gd name="T10" fmla="*/ 101 w 140"/>
                <a:gd name="T11" fmla="*/ 9 h 136"/>
                <a:gd name="T12" fmla="*/ 11 w 140"/>
                <a:gd name="T13" fmla="*/ 43 h 136"/>
                <a:gd name="T14" fmla="*/ 11 w 140"/>
                <a:gd name="T15" fmla="*/ 43 h 136"/>
                <a:gd name="T16" fmla="*/ 21 w 140"/>
                <a:gd name="T17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21" y="135"/>
                  </a:moveTo>
                  <a:lnTo>
                    <a:pt x="21" y="135"/>
                  </a:lnTo>
                  <a:cubicBezTo>
                    <a:pt x="60" y="119"/>
                    <a:pt x="92" y="115"/>
                    <a:pt x="105" y="98"/>
                  </a:cubicBezTo>
                  <a:lnTo>
                    <a:pt x="105" y="98"/>
                  </a:lnTo>
                  <a:cubicBezTo>
                    <a:pt x="125" y="71"/>
                    <a:pt x="139" y="25"/>
                    <a:pt x="101" y="9"/>
                  </a:cubicBezTo>
                  <a:lnTo>
                    <a:pt x="101" y="9"/>
                  </a:lnTo>
                  <a:cubicBezTo>
                    <a:pt x="79" y="0"/>
                    <a:pt x="35" y="22"/>
                    <a:pt x="11" y="43"/>
                  </a:cubicBezTo>
                  <a:lnTo>
                    <a:pt x="11" y="43"/>
                  </a:lnTo>
                  <a:cubicBezTo>
                    <a:pt x="0" y="53"/>
                    <a:pt x="16" y="92"/>
                    <a:pt x="21" y="135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7" name="Freeform 175">
              <a:extLst>
                <a:ext uri="{FF2B5EF4-FFF2-40B4-BE49-F238E27FC236}">
                  <a16:creationId xmlns:a16="http://schemas.microsoft.com/office/drawing/2014/main" xmlns="" id="{EBB42498-F6FD-874E-B201-A65AE14B7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682" y="5333001"/>
              <a:ext cx="41842" cy="107630"/>
            </a:xfrm>
            <a:custGeom>
              <a:avLst/>
              <a:gdLst>
                <a:gd name="T0" fmla="*/ 31 w 96"/>
                <a:gd name="T1" fmla="*/ 0 h 245"/>
                <a:gd name="T2" fmla="*/ 31 w 96"/>
                <a:gd name="T3" fmla="*/ 0 h 245"/>
                <a:gd name="T4" fmla="*/ 36 w 96"/>
                <a:gd name="T5" fmla="*/ 244 h 245"/>
                <a:gd name="T6" fmla="*/ 36 w 96"/>
                <a:gd name="T7" fmla="*/ 244 h 245"/>
                <a:gd name="T8" fmla="*/ 31 w 9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45">
                  <a:moveTo>
                    <a:pt x="31" y="0"/>
                  </a:moveTo>
                  <a:lnTo>
                    <a:pt x="31" y="0"/>
                  </a:lnTo>
                  <a:cubicBezTo>
                    <a:pt x="0" y="85"/>
                    <a:pt x="16" y="163"/>
                    <a:pt x="36" y="244"/>
                  </a:cubicBezTo>
                  <a:lnTo>
                    <a:pt x="36" y="244"/>
                  </a:lnTo>
                  <a:cubicBezTo>
                    <a:pt x="95" y="153"/>
                    <a:pt x="94" y="25"/>
                    <a:pt x="31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8" name="Freeform 176">
              <a:extLst>
                <a:ext uri="{FF2B5EF4-FFF2-40B4-BE49-F238E27FC236}">
                  <a16:creationId xmlns:a16="http://schemas.microsoft.com/office/drawing/2014/main" xmlns="" id="{0E63C509-25CD-0046-9184-6E3D7A27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360" y="5905406"/>
              <a:ext cx="50381" cy="52106"/>
            </a:xfrm>
            <a:custGeom>
              <a:avLst/>
              <a:gdLst>
                <a:gd name="T0" fmla="*/ 44 w 115"/>
                <a:gd name="T1" fmla="*/ 117 h 118"/>
                <a:gd name="T2" fmla="*/ 44 w 115"/>
                <a:gd name="T3" fmla="*/ 117 h 118"/>
                <a:gd name="T4" fmla="*/ 93 w 115"/>
                <a:gd name="T5" fmla="*/ 95 h 118"/>
                <a:gd name="T6" fmla="*/ 93 w 115"/>
                <a:gd name="T7" fmla="*/ 95 h 118"/>
                <a:gd name="T8" fmla="*/ 84 w 115"/>
                <a:gd name="T9" fmla="*/ 5 h 118"/>
                <a:gd name="T10" fmla="*/ 84 w 115"/>
                <a:gd name="T11" fmla="*/ 5 h 118"/>
                <a:gd name="T12" fmla="*/ 23 w 115"/>
                <a:gd name="T13" fmla="*/ 18 h 118"/>
                <a:gd name="T14" fmla="*/ 23 w 115"/>
                <a:gd name="T15" fmla="*/ 18 h 118"/>
                <a:gd name="T16" fmla="*/ 44 w 115"/>
                <a:gd name="T17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8">
                  <a:moveTo>
                    <a:pt x="44" y="117"/>
                  </a:moveTo>
                  <a:lnTo>
                    <a:pt x="44" y="117"/>
                  </a:lnTo>
                  <a:cubicBezTo>
                    <a:pt x="56" y="112"/>
                    <a:pt x="80" y="109"/>
                    <a:pt x="93" y="95"/>
                  </a:cubicBezTo>
                  <a:lnTo>
                    <a:pt x="93" y="95"/>
                  </a:lnTo>
                  <a:cubicBezTo>
                    <a:pt x="114" y="75"/>
                    <a:pt x="107" y="12"/>
                    <a:pt x="84" y="5"/>
                  </a:cubicBezTo>
                  <a:lnTo>
                    <a:pt x="84" y="5"/>
                  </a:lnTo>
                  <a:cubicBezTo>
                    <a:pt x="66" y="0"/>
                    <a:pt x="38" y="5"/>
                    <a:pt x="23" y="18"/>
                  </a:cubicBezTo>
                  <a:lnTo>
                    <a:pt x="23" y="18"/>
                  </a:lnTo>
                  <a:cubicBezTo>
                    <a:pt x="0" y="37"/>
                    <a:pt x="9" y="90"/>
                    <a:pt x="44" y="11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79" name="Freeform 177">
              <a:extLst>
                <a:ext uri="{FF2B5EF4-FFF2-40B4-BE49-F238E27FC236}">
                  <a16:creationId xmlns:a16="http://schemas.microsoft.com/office/drawing/2014/main" xmlns="" id="{2417D43B-9001-3143-ACF3-486D59EA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815" y="5425241"/>
              <a:ext cx="76852" cy="63211"/>
            </a:xfrm>
            <a:custGeom>
              <a:avLst/>
              <a:gdLst>
                <a:gd name="T0" fmla="*/ 7 w 178"/>
                <a:gd name="T1" fmla="*/ 144 h 145"/>
                <a:gd name="T2" fmla="*/ 7 w 178"/>
                <a:gd name="T3" fmla="*/ 144 h 145"/>
                <a:gd name="T4" fmla="*/ 158 w 178"/>
                <a:gd name="T5" fmla="*/ 53 h 145"/>
                <a:gd name="T6" fmla="*/ 158 w 178"/>
                <a:gd name="T7" fmla="*/ 53 h 145"/>
                <a:gd name="T8" fmla="*/ 177 w 178"/>
                <a:gd name="T9" fmla="*/ 3 h 145"/>
                <a:gd name="T10" fmla="*/ 177 w 178"/>
                <a:gd name="T11" fmla="*/ 3 h 145"/>
                <a:gd name="T12" fmla="*/ 123 w 178"/>
                <a:gd name="T13" fmla="*/ 10 h 145"/>
                <a:gd name="T14" fmla="*/ 123 w 178"/>
                <a:gd name="T15" fmla="*/ 10 h 145"/>
                <a:gd name="T16" fmla="*/ 0 w 178"/>
                <a:gd name="T17" fmla="*/ 132 h 145"/>
                <a:gd name="T18" fmla="*/ 0 w 178"/>
                <a:gd name="T19" fmla="*/ 132 h 145"/>
                <a:gd name="T20" fmla="*/ 7 w 178"/>
                <a:gd name="T2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45">
                  <a:moveTo>
                    <a:pt x="7" y="144"/>
                  </a:moveTo>
                  <a:lnTo>
                    <a:pt x="7" y="144"/>
                  </a:lnTo>
                  <a:cubicBezTo>
                    <a:pt x="58" y="114"/>
                    <a:pt x="109" y="86"/>
                    <a:pt x="158" y="53"/>
                  </a:cubicBezTo>
                  <a:lnTo>
                    <a:pt x="158" y="53"/>
                  </a:lnTo>
                  <a:cubicBezTo>
                    <a:pt x="170" y="45"/>
                    <a:pt x="171" y="20"/>
                    <a:pt x="177" y="3"/>
                  </a:cubicBezTo>
                  <a:lnTo>
                    <a:pt x="177" y="3"/>
                  </a:lnTo>
                  <a:cubicBezTo>
                    <a:pt x="159" y="5"/>
                    <a:pt x="134" y="0"/>
                    <a:pt x="123" y="10"/>
                  </a:cubicBezTo>
                  <a:lnTo>
                    <a:pt x="123" y="10"/>
                  </a:lnTo>
                  <a:cubicBezTo>
                    <a:pt x="79" y="48"/>
                    <a:pt x="40" y="91"/>
                    <a:pt x="0" y="132"/>
                  </a:cubicBezTo>
                  <a:lnTo>
                    <a:pt x="0" y="132"/>
                  </a:lnTo>
                  <a:cubicBezTo>
                    <a:pt x="2" y="135"/>
                    <a:pt x="5" y="140"/>
                    <a:pt x="7" y="144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80" name="Freeform 178">
              <a:extLst>
                <a:ext uri="{FF2B5EF4-FFF2-40B4-BE49-F238E27FC236}">
                  <a16:creationId xmlns:a16="http://schemas.microsoft.com/office/drawing/2014/main" xmlns="" id="{E3AF9699-14A4-994A-9D59-087A0EEB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277" y="5474606"/>
              <a:ext cx="43549" cy="46127"/>
            </a:xfrm>
            <a:custGeom>
              <a:avLst/>
              <a:gdLst>
                <a:gd name="T0" fmla="*/ 0 w 101"/>
                <a:gd name="T1" fmla="*/ 9 h 107"/>
                <a:gd name="T2" fmla="*/ 0 w 101"/>
                <a:gd name="T3" fmla="*/ 9 h 107"/>
                <a:gd name="T4" fmla="*/ 31 w 101"/>
                <a:gd name="T5" fmla="*/ 96 h 107"/>
                <a:gd name="T6" fmla="*/ 31 w 101"/>
                <a:gd name="T7" fmla="*/ 96 h 107"/>
                <a:gd name="T8" fmla="*/ 100 w 101"/>
                <a:gd name="T9" fmla="*/ 85 h 107"/>
                <a:gd name="T10" fmla="*/ 100 w 101"/>
                <a:gd name="T11" fmla="*/ 85 h 107"/>
                <a:gd name="T12" fmla="*/ 80 w 101"/>
                <a:gd name="T13" fmla="*/ 10 h 107"/>
                <a:gd name="T14" fmla="*/ 80 w 101"/>
                <a:gd name="T15" fmla="*/ 10 h 107"/>
                <a:gd name="T16" fmla="*/ 0 w 101"/>
                <a:gd name="T17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7">
                  <a:moveTo>
                    <a:pt x="0" y="9"/>
                  </a:moveTo>
                  <a:lnTo>
                    <a:pt x="0" y="9"/>
                  </a:lnTo>
                  <a:cubicBezTo>
                    <a:pt x="13" y="52"/>
                    <a:pt x="14" y="85"/>
                    <a:pt x="31" y="96"/>
                  </a:cubicBezTo>
                  <a:lnTo>
                    <a:pt x="31" y="96"/>
                  </a:lnTo>
                  <a:cubicBezTo>
                    <a:pt x="45" y="106"/>
                    <a:pt x="76" y="90"/>
                    <a:pt x="100" y="85"/>
                  </a:cubicBezTo>
                  <a:lnTo>
                    <a:pt x="100" y="85"/>
                  </a:lnTo>
                  <a:cubicBezTo>
                    <a:pt x="94" y="59"/>
                    <a:pt x="95" y="29"/>
                    <a:pt x="80" y="10"/>
                  </a:cubicBezTo>
                  <a:lnTo>
                    <a:pt x="80" y="10"/>
                  </a:lnTo>
                  <a:cubicBezTo>
                    <a:pt x="73" y="0"/>
                    <a:pt x="40" y="9"/>
                    <a:pt x="0" y="9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81" name="Freeform 179">
              <a:extLst>
                <a:ext uri="{FF2B5EF4-FFF2-40B4-BE49-F238E27FC236}">
                  <a16:creationId xmlns:a16="http://schemas.microsoft.com/office/drawing/2014/main" xmlns="" id="{0B306EF4-432B-0A44-B791-289DCFA23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770" y="5835989"/>
              <a:ext cx="38426" cy="36730"/>
            </a:xfrm>
            <a:custGeom>
              <a:avLst/>
              <a:gdLst>
                <a:gd name="T0" fmla="*/ 85 w 86"/>
                <a:gd name="T1" fmla="*/ 67 h 85"/>
                <a:gd name="T2" fmla="*/ 85 w 86"/>
                <a:gd name="T3" fmla="*/ 67 h 85"/>
                <a:gd name="T4" fmla="*/ 65 w 86"/>
                <a:gd name="T5" fmla="*/ 0 h 85"/>
                <a:gd name="T6" fmla="*/ 65 w 86"/>
                <a:gd name="T7" fmla="*/ 0 h 85"/>
                <a:gd name="T8" fmla="*/ 8 w 86"/>
                <a:gd name="T9" fmla="*/ 21 h 85"/>
                <a:gd name="T10" fmla="*/ 8 w 86"/>
                <a:gd name="T11" fmla="*/ 21 h 85"/>
                <a:gd name="T12" fmla="*/ 17 w 86"/>
                <a:gd name="T13" fmla="*/ 76 h 85"/>
                <a:gd name="T14" fmla="*/ 17 w 86"/>
                <a:gd name="T15" fmla="*/ 76 h 85"/>
                <a:gd name="T16" fmla="*/ 85 w 86"/>
                <a:gd name="T17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85">
                  <a:moveTo>
                    <a:pt x="85" y="67"/>
                  </a:moveTo>
                  <a:lnTo>
                    <a:pt x="85" y="67"/>
                  </a:lnTo>
                  <a:cubicBezTo>
                    <a:pt x="76" y="37"/>
                    <a:pt x="71" y="19"/>
                    <a:pt x="65" y="0"/>
                  </a:cubicBezTo>
                  <a:lnTo>
                    <a:pt x="65" y="0"/>
                  </a:lnTo>
                  <a:cubicBezTo>
                    <a:pt x="45" y="7"/>
                    <a:pt x="18" y="7"/>
                    <a:pt x="8" y="21"/>
                  </a:cubicBezTo>
                  <a:lnTo>
                    <a:pt x="8" y="21"/>
                  </a:lnTo>
                  <a:cubicBezTo>
                    <a:pt x="0" y="31"/>
                    <a:pt x="5" y="66"/>
                    <a:pt x="17" y="76"/>
                  </a:cubicBezTo>
                  <a:lnTo>
                    <a:pt x="17" y="76"/>
                  </a:lnTo>
                  <a:cubicBezTo>
                    <a:pt x="27" y="84"/>
                    <a:pt x="53" y="72"/>
                    <a:pt x="85" y="67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82" name="Freeform 180">
              <a:extLst>
                <a:ext uri="{FF2B5EF4-FFF2-40B4-BE49-F238E27FC236}">
                  <a16:creationId xmlns:a16="http://schemas.microsoft.com/office/drawing/2014/main" xmlns="" id="{6BA75459-8B7B-7045-91C4-78EABDF0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621" y="5427178"/>
              <a:ext cx="46111" cy="55523"/>
            </a:xfrm>
            <a:custGeom>
              <a:avLst/>
              <a:gdLst>
                <a:gd name="T0" fmla="*/ 91 w 107"/>
                <a:gd name="T1" fmla="*/ 0 h 126"/>
                <a:gd name="T2" fmla="*/ 91 w 107"/>
                <a:gd name="T3" fmla="*/ 0 h 126"/>
                <a:gd name="T4" fmla="*/ 0 w 107"/>
                <a:gd name="T5" fmla="*/ 113 h 126"/>
                <a:gd name="T6" fmla="*/ 0 w 107"/>
                <a:gd name="T7" fmla="*/ 113 h 126"/>
                <a:gd name="T8" fmla="*/ 13 w 107"/>
                <a:gd name="T9" fmla="*/ 125 h 126"/>
                <a:gd name="T10" fmla="*/ 13 w 107"/>
                <a:gd name="T11" fmla="*/ 125 h 126"/>
                <a:gd name="T12" fmla="*/ 106 w 107"/>
                <a:gd name="T13" fmla="*/ 15 h 126"/>
                <a:gd name="T14" fmla="*/ 106 w 107"/>
                <a:gd name="T15" fmla="*/ 15 h 126"/>
                <a:gd name="T16" fmla="*/ 91 w 107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26">
                  <a:moveTo>
                    <a:pt x="91" y="0"/>
                  </a:moveTo>
                  <a:lnTo>
                    <a:pt x="91" y="0"/>
                  </a:lnTo>
                  <a:cubicBezTo>
                    <a:pt x="32" y="15"/>
                    <a:pt x="18" y="66"/>
                    <a:pt x="0" y="113"/>
                  </a:cubicBezTo>
                  <a:lnTo>
                    <a:pt x="0" y="113"/>
                  </a:lnTo>
                  <a:cubicBezTo>
                    <a:pt x="4" y="117"/>
                    <a:pt x="8" y="120"/>
                    <a:pt x="13" y="125"/>
                  </a:cubicBezTo>
                  <a:lnTo>
                    <a:pt x="13" y="125"/>
                  </a:lnTo>
                  <a:cubicBezTo>
                    <a:pt x="44" y="88"/>
                    <a:pt x="75" y="52"/>
                    <a:pt x="106" y="15"/>
                  </a:cubicBezTo>
                  <a:lnTo>
                    <a:pt x="106" y="15"/>
                  </a:lnTo>
                  <a:cubicBezTo>
                    <a:pt x="101" y="10"/>
                    <a:pt x="96" y="5"/>
                    <a:pt x="91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>
            <a:extLst>
              <a:ext uri="{FF2B5EF4-FFF2-40B4-BE49-F238E27FC236}">
                <a16:creationId xmlns:a16="http://schemas.microsoft.com/office/drawing/2014/main" xmlns="" id="{B349CE9F-4404-934A-A6C2-70A64ADC8C64}"/>
              </a:ext>
            </a:extLst>
          </p:cNvPr>
          <p:cNvGrpSpPr/>
          <p:nvPr userDrawn="1"/>
        </p:nvGrpSpPr>
        <p:grpSpPr>
          <a:xfrm>
            <a:off x="-199501" y="-901844"/>
            <a:ext cx="12650170" cy="8651587"/>
            <a:chOff x="-199501" y="-901844"/>
            <a:chExt cx="12650170" cy="8651587"/>
          </a:xfrm>
        </p:grpSpPr>
        <p:grpSp>
          <p:nvGrpSpPr>
            <p:cNvPr id="3" name="Group 1">
              <a:extLst>
                <a:ext uri="{FF2B5EF4-FFF2-40B4-BE49-F238E27FC236}">
                  <a16:creationId xmlns:a16="http://schemas.microsoft.com/office/drawing/2014/main" xmlns="" id="{30E02879-49A1-DF48-A47F-4B3F0446DA8C}"/>
                </a:ext>
              </a:extLst>
            </p:cNvPr>
            <p:cNvGrpSpPr>
              <a:grpSpLocks/>
            </p:cNvGrpSpPr>
            <p:nvPr/>
          </p:nvGrpSpPr>
          <p:grpSpPr bwMode="auto">
            <a:xfrm rot="5914166">
              <a:off x="7742234" y="-3106736"/>
              <a:ext cx="2503544" cy="6913327"/>
              <a:chOff x="1879681" y="15242"/>
              <a:chExt cx="2503681" cy="6913919"/>
            </a:xfrm>
          </p:grpSpPr>
          <p:sp>
            <p:nvSpPr>
              <p:cNvPr id="185" name="Freeform 1">
                <a:extLst>
                  <a:ext uri="{FF2B5EF4-FFF2-40B4-BE49-F238E27FC236}">
                    <a16:creationId xmlns:a16="http://schemas.microsoft.com/office/drawing/2014/main" xmlns="" id="{EA49C8D1-A40B-FA41-8824-EC5866F8F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041" y="1230600"/>
                <a:ext cx="712319" cy="347521"/>
              </a:xfrm>
              <a:custGeom>
                <a:avLst/>
                <a:gdLst>
                  <a:gd name="T0" fmla="*/ 260371 w 1636"/>
                  <a:gd name="T1" fmla="*/ 268894 h 800"/>
                  <a:gd name="T2" fmla="*/ 260371 w 1636"/>
                  <a:gd name="T3" fmla="*/ 268894 h 800"/>
                  <a:gd name="T4" fmla="*/ 509421 w 1636"/>
                  <a:gd name="T5" fmla="*/ 173326 h 800"/>
                  <a:gd name="T6" fmla="*/ 509421 w 1636"/>
                  <a:gd name="T7" fmla="*/ 173326 h 800"/>
                  <a:gd name="T8" fmla="*/ 324810 w 1636"/>
                  <a:gd name="T9" fmla="*/ 217635 h 800"/>
                  <a:gd name="T10" fmla="*/ 324810 w 1636"/>
                  <a:gd name="T11" fmla="*/ 217635 h 800"/>
                  <a:gd name="T12" fmla="*/ 151085 w 1636"/>
                  <a:gd name="T13" fmla="*/ 296696 h 800"/>
                  <a:gd name="T14" fmla="*/ 151085 w 1636"/>
                  <a:gd name="T15" fmla="*/ 296696 h 800"/>
                  <a:gd name="T16" fmla="*/ 237295 w 1636"/>
                  <a:gd name="T17" fmla="*/ 241961 h 800"/>
                  <a:gd name="T18" fmla="*/ 237295 w 1636"/>
                  <a:gd name="T19" fmla="*/ 241961 h 800"/>
                  <a:gd name="T20" fmla="*/ 332648 w 1636"/>
                  <a:gd name="T21" fmla="*/ 193743 h 800"/>
                  <a:gd name="T22" fmla="*/ 332648 w 1636"/>
                  <a:gd name="T23" fmla="*/ 193743 h 800"/>
                  <a:gd name="T24" fmla="*/ 429307 w 1636"/>
                  <a:gd name="T25" fmla="*/ 155081 h 800"/>
                  <a:gd name="T26" fmla="*/ 429307 w 1636"/>
                  <a:gd name="T27" fmla="*/ 155081 h 800"/>
                  <a:gd name="T28" fmla="*/ 527273 w 1636"/>
                  <a:gd name="T29" fmla="*/ 121198 h 800"/>
                  <a:gd name="T30" fmla="*/ 527273 w 1636"/>
                  <a:gd name="T31" fmla="*/ 121198 h 800"/>
                  <a:gd name="T32" fmla="*/ 527273 w 1636"/>
                  <a:gd name="T33" fmla="*/ 115551 h 800"/>
                  <a:gd name="T34" fmla="*/ 527273 w 1636"/>
                  <a:gd name="T35" fmla="*/ 115551 h 800"/>
                  <a:gd name="T36" fmla="*/ 503761 w 1636"/>
                  <a:gd name="T37" fmla="*/ 115116 h 800"/>
                  <a:gd name="T38" fmla="*/ 503761 w 1636"/>
                  <a:gd name="T39" fmla="*/ 115116 h 800"/>
                  <a:gd name="T40" fmla="*/ 289978 w 1636"/>
                  <a:gd name="T41" fmla="*/ 181145 h 800"/>
                  <a:gd name="T42" fmla="*/ 289978 w 1636"/>
                  <a:gd name="T43" fmla="*/ 181145 h 800"/>
                  <a:gd name="T44" fmla="*/ 174597 w 1636"/>
                  <a:gd name="T45" fmla="*/ 252387 h 800"/>
                  <a:gd name="T46" fmla="*/ 174597 w 1636"/>
                  <a:gd name="T47" fmla="*/ 252387 h 800"/>
                  <a:gd name="T48" fmla="*/ 70535 w 1636"/>
                  <a:gd name="T49" fmla="*/ 327104 h 800"/>
                  <a:gd name="T50" fmla="*/ 70535 w 1636"/>
                  <a:gd name="T51" fmla="*/ 327104 h 800"/>
                  <a:gd name="T52" fmla="*/ 341356 w 1636"/>
                  <a:gd name="T53" fmla="*/ 124239 h 800"/>
                  <a:gd name="T54" fmla="*/ 341356 w 1636"/>
                  <a:gd name="T55" fmla="*/ 124239 h 800"/>
                  <a:gd name="T56" fmla="*/ 0 w 1636"/>
                  <a:gd name="T57" fmla="*/ 347087 h 800"/>
                  <a:gd name="T58" fmla="*/ 0 w 1636"/>
                  <a:gd name="T59" fmla="*/ 347087 h 800"/>
                  <a:gd name="T60" fmla="*/ 17416 w 1636"/>
                  <a:gd name="T61" fmla="*/ 318851 h 800"/>
                  <a:gd name="T62" fmla="*/ 17416 w 1636"/>
                  <a:gd name="T63" fmla="*/ 318851 h 800"/>
                  <a:gd name="T64" fmla="*/ 35703 w 1636"/>
                  <a:gd name="T65" fmla="*/ 291483 h 800"/>
                  <a:gd name="T66" fmla="*/ 35703 w 1636"/>
                  <a:gd name="T67" fmla="*/ 291483 h 800"/>
                  <a:gd name="T68" fmla="*/ 374446 w 1636"/>
                  <a:gd name="T69" fmla="*/ 39096 h 800"/>
                  <a:gd name="T70" fmla="*/ 374446 w 1636"/>
                  <a:gd name="T71" fmla="*/ 39096 h 800"/>
                  <a:gd name="T72" fmla="*/ 580392 w 1636"/>
                  <a:gd name="T73" fmla="*/ 14770 h 800"/>
                  <a:gd name="T74" fmla="*/ 580392 w 1636"/>
                  <a:gd name="T75" fmla="*/ 14770 h 800"/>
                  <a:gd name="T76" fmla="*/ 673568 w 1636"/>
                  <a:gd name="T77" fmla="*/ 54300 h 800"/>
                  <a:gd name="T78" fmla="*/ 673568 w 1636"/>
                  <a:gd name="T79" fmla="*/ 54300 h 800"/>
                  <a:gd name="T80" fmla="*/ 698386 w 1636"/>
                  <a:gd name="T81" fmla="*/ 140312 h 800"/>
                  <a:gd name="T82" fmla="*/ 698386 w 1636"/>
                  <a:gd name="T83" fmla="*/ 140312 h 800"/>
                  <a:gd name="T84" fmla="*/ 589971 w 1636"/>
                  <a:gd name="T85" fmla="*/ 249781 h 800"/>
                  <a:gd name="T86" fmla="*/ 589971 w 1636"/>
                  <a:gd name="T87" fmla="*/ 249781 h 800"/>
                  <a:gd name="T88" fmla="*/ 323069 w 1636"/>
                  <a:gd name="T89" fmla="*/ 320154 h 800"/>
                  <a:gd name="T90" fmla="*/ 323069 w 1636"/>
                  <a:gd name="T91" fmla="*/ 320154 h 800"/>
                  <a:gd name="T92" fmla="*/ 171549 w 1636"/>
                  <a:gd name="T93" fmla="*/ 341005 h 800"/>
                  <a:gd name="T94" fmla="*/ 171549 w 1636"/>
                  <a:gd name="T95" fmla="*/ 341005 h 800"/>
                  <a:gd name="T96" fmla="*/ 152826 w 1636"/>
                  <a:gd name="T97" fmla="*/ 343177 h 800"/>
                  <a:gd name="T98" fmla="*/ 152826 w 1636"/>
                  <a:gd name="T99" fmla="*/ 343177 h 800"/>
                  <a:gd name="T100" fmla="*/ 426695 w 1636"/>
                  <a:gd name="T101" fmla="*/ 247174 h 800"/>
                  <a:gd name="T102" fmla="*/ 424953 w 1636"/>
                  <a:gd name="T103" fmla="*/ 239789 h 800"/>
                  <a:gd name="T104" fmla="*/ 424953 w 1636"/>
                  <a:gd name="T105" fmla="*/ 239789 h 800"/>
                  <a:gd name="T106" fmla="*/ 262112 w 1636"/>
                  <a:gd name="T107" fmla="*/ 272804 h 800"/>
                  <a:gd name="T108" fmla="*/ 262112 w 1636"/>
                  <a:gd name="T109" fmla="*/ 272804 h 800"/>
                  <a:gd name="T110" fmla="*/ 260371 w 1636"/>
                  <a:gd name="T111" fmla="*/ 268894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636" h="800">
                    <a:moveTo>
                      <a:pt x="598" y="619"/>
                    </a:moveTo>
                    <a:lnTo>
                      <a:pt x="598" y="619"/>
                    </a:lnTo>
                    <a:cubicBezTo>
                      <a:pt x="789" y="545"/>
                      <a:pt x="979" y="473"/>
                      <a:pt x="1170" y="399"/>
                    </a:cubicBezTo>
                    <a:cubicBezTo>
                      <a:pt x="1017" y="391"/>
                      <a:pt x="881" y="447"/>
                      <a:pt x="746" y="501"/>
                    </a:cubicBezTo>
                    <a:cubicBezTo>
                      <a:pt x="611" y="555"/>
                      <a:pt x="482" y="624"/>
                      <a:pt x="347" y="683"/>
                    </a:cubicBezTo>
                    <a:cubicBezTo>
                      <a:pt x="413" y="641"/>
                      <a:pt x="477" y="595"/>
                      <a:pt x="545" y="557"/>
                    </a:cubicBezTo>
                    <a:cubicBezTo>
                      <a:pt x="616" y="516"/>
                      <a:pt x="689" y="479"/>
                      <a:pt x="764" y="446"/>
                    </a:cubicBezTo>
                    <a:cubicBezTo>
                      <a:pt x="837" y="413"/>
                      <a:pt x="912" y="385"/>
                      <a:pt x="986" y="357"/>
                    </a:cubicBezTo>
                    <a:cubicBezTo>
                      <a:pt x="1061" y="330"/>
                      <a:pt x="1136" y="305"/>
                      <a:pt x="1211" y="279"/>
                    </a:cubicBezTo>
                    <a:cubicBezTo>
                      <a:pt x="1211" y="275"/>
                      <a:pt x="1211" y="271"/>
                      <a:pt x="1211" y="266"/>
                    </a:cubicBezTo>
                    <a:cubicBezTo>
                      <a:pt x="1193" y="266"/>
                      <a:pt x="1174" y="261"/>
                      <a:pt x="1157" y="265"/>
                    </a:cubicBezTo>
                    <a:cubicBezTo>
                      <a:pt x="988" y="300"/>
                      <a:pt x="820" y="338"/>
                      <a:pt x="666" y="417"/>
                    </a:cubicBezTo>
                    <a:cubicBezTo>
                      <a:pt x="574" y="464"/>
                      <a:pt x="487" y="522"/>
                      <a:pt x="401" y="581"/>
                    </a:cubicBezTo>
                    <a:cubicBezTo>
                      <a:pt x="320" y="636"/>
                      <a:pt x="243" y="697"/>
                      <a:pt x="162" y="753"/>
                    </a:cubicBezTo>
                    <a:cubicBezTo>
                      <a:pt x="337" y="554"/>
                      <a:pt x="557" y="416"/>
                      <a:pt x="784" y="286"/>
                    </a:cubicBezTo>
                    <a:cubicBezTo>
                      <a:pt x="467" y="370"/>
                      <a:pt x="221" y="562"/>
                      <a:pt x="0" y="799"/>
                    </a:cubicBezTo>
                    <a:cubicBezTo>
                      <a:pt x="13" y="777"/>
                      <a:pt x="26" y="756"/>
                      <a:pt x="40" y="734"/>
                    </a:cubicBezTo>
                    <a:cubicBezTo>
                      <a:pt x="53" y="713"/>
                      <a:pt x="67" y="692"/>
                      <a:pt x="82" y="671"/>
                    </a:cubicBezTo>
                    <a:cubicBezTo>
                      <a:pt x="278" y="393"/>
                      <a:pt x="549" y="216"/>
                      <a:pt x="860" y="90"/>
                    </a:cubicBezTo>
                    <a:cubicBezTo>
                      <a:pt x="1014" y="27"/>
                      <a:pt x="1172" y="0"/>
                      <a:pt x="1333" y="34"/>
                    </a:cubicBezTo>
                    <a:cubicBezTo>
                      <a:pt x="1408" y="50"/>
                      <a:pt x="1481" y="86"/>
                      <a:pt x="1547" y="125"/>
                    </a:cubicBezTo>
                    <a:cubicBezTo>
                      <a:pt x="1618" y="169"/>
                      <a:pt x="1635" y="244"/>
                      <a:pt x="1604" y="323"/>
                    </a:cubicBezTo>
                    <a:cubicBezTo>
                      <a:pt x="1558" y="443"/>
                      <a:pt x="1464" y="520"/>
                      <a:pt x="1355" y="575"/>
                    </a:cubicBezTo>
                    <a:cubicBezTo>
                      <a:pt x="1163" y="671"/>
                      <a:pt x="955" y="713"/>
                      <a:pt x="742" y="737"/>
                    </a:cubicBezTo>
                    <a:cubicBezTo>
                      <a:pt x="626" y="750"/>
                      <a:pt x="510" y="769"/>
                      <a:pt x="394" y="785"/>
                    </a:cubicBezTo>
                    <a:cubicBezTo>
                      <a:pt x="385" y="786"/>
                      <a:pt x="375" y="787"/>
                      <a:pt x="351" y="790"/>
                    </a:cubicBezTo>
                    <a:cubicBezTo>
                      <a:pt x="553" y="663"/>
                      <a:pt x="784" y="665"/>
                      <a:pt x="980" y="569"/>
                    </a:cubicBezTo>
                    <a:lnTo>
                      <a:pt x="976" y="552"/>
                    </a:lnTo>
                    <a:cubicBezTo>
                      <a:pt x="852" y="578"/>
                      <a:pt x="727" y="603"/>
                      <a:pt x="602" y="628"/>
                    </a:cubicBezTo>
                    <a:cubicBezTo>
                      <a:pt x="601" y="625"/>
                      <a:pt x="599" y="622"/>
                      <a:pt x="598" y="619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86" name="Freeform 2">
                <a:extLst>
                  <a:ext uri="{FF2B5EF4-FFF2-40B4-BE49-F238E27FC236}">
                    <a16:creationId xmlns:a16="http://schemas.microsoft.com/office/drawing/2014/main" xmlns="" id="{809E248D-08A5-EA4A-83CE-1963595E3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121" y="558601"/>
                <a:ext cx="460800" cy="334080"/>
              </a:xfrm>
              <a:custGeom>
                <a:avLst/>
                <a:gdLst>
                  <a:gd name="T0" fmla="*/ 460365 w 1059"/>
                  <a:gd name="T1" fmla="*/ 178583 h 767"/>
                  <a:gd name="T2" fmla="*/ 460365 w 1059"/>
                  <a:gd name="T3" fmla="*/ 178583 h 767"/>
                  <a:gd name="T4" fmla="*/ 333308 w 1059"/>
                  <a:gd name="T5" fmla="*/ 302284 h 767"/>
                  <a:gd name="T6" fmla="*/ 333308 w 1059"/>
                  <a:gd name="T7" fmla="*/ 302284 h 767"/>
                  <a:gd name="T8" fmla="*/ 89201 w 1059"/>
                  <a:gd name="T9" fmla="*/ 269616 h 767"/>
                  <a:gd name="T10" fmla="*/ 89201 w 1059"/>
                  <a:gd name="T11" fmla="*/ 269616 h 767"/>
                  <a:gd name="T12" fmla="*/ 101385 w 1059"/>
                  <a:gd name="T13" fmla="*/ 50526 h 767"/>
                  <a:gd name="T14" fmla="*/ 101385 w 1059"/>
                  <a:gd name="T15" fmla="*/ 50526 h 767"/>
                  <a:gd name="T16" fmla="*/ 418593 w 1059"/>
                  <a:gd name="T17" fmla="*/ 85807 h 767"/>
                  <a:gd name="T18" fmla="*/ 418593 w 1059"/>
                  <a:gd name="T19" fmla="*/ 85807 h 767"/>
                  <a:gd name="T20" fmla="*/ 435127 w 1059"/>
                  <a:gd name="T21" fmla="*/ 104972 h 767"/>
                  <a:gd name="T22" fmla="*/ 435127 w 1059"/>
                  <a:gd name="T23" fmla="*/ 104972 h 767"/>
                  <a:gd name="T24" fmla="*/ 344186 w 1059"/>
                  <a:gd name="T25" fmla="*/ 83629 h 767"/>
                  <a:gd name="T26" fmla="*/ 344186 w 1059"/>
                  <a:gd name="T27" fmla="*/ 83629 h 767"/>
                  <a:gd name="T28" fmla="*/ 200159 w 1059"/>
                  <a:gd name="T29" fmla="*/ 174227 h 767"/>
                  <a:gd name="T30" fmla="*/ 200159 w 1059"/>
                  <a:gd name="T31" fmla="*/ 174227 h 767"/>
                  <a:gd name="T32" fmla="*/ 278046 w 1059"/>
                  <a:gd name="T33" fmla="*/ 265260 h 767"/>
                  <a:gd name="T34" fmla="*/ 278046 w 1059"/>
                  <a:gd name="T35" fmla="*/ 265260 h 767"/>
                  <a:gd name="T36" fmla="*/ 373775 w 1059"/>
                  <a:gd name="T37" fmla="*/ 233464 h 767"/>
                  <a:gd name="T38" fmla="*/ 373775 w 1059"/>
                  <a:gd name="T39" fmla="*/ 233464 h 767"/>
                  <a:gd name="T40" fmla="*/ 460365 w 1059"/>
                  <a:gd name="T41" fmla="*/ 178583 h 7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9" h="767">
                    <a:moveTo>
                      <a:pt x="1058" y="410"/>
                    </a:moveTo>
                    <a:lnTo>
                      <a:pt x="1058" y="410"/>
                    </a:lnTo>
                    <a:cubicBezTo>
                      <a:pt x="1006" y="562"/>
                      <a:pt x="900" y="646"/>
                      <a:pt x="766" y="694"/>
                    </a:cubicBezTo>
                    <a:cubicBezTo>
                      <a:pt x="567" y="766"/>
                      <a:pt x="377" y="744"/>
                      <a:pt x="205" y="619"/>
                    </a:cubicBezTo>
                    <a:cubicBezTo>
                      <a:pt x="0" y="471"/>
                      <a:pt x="14" y="242"/>
                      <a:pt x="233" y="116"/>
                    </a:cubicBezTo>
                    <a:cubicBezTo>
                      <a:pt x="433" y="0"/>
                      <a:pt x="791" y="39"/>
                      <a:pt x="962" y="197"/>
                    </a:cubicBezTo>
                    <a:cubicBezTo>
                      <a:pt x="975" y="208"/>
                      <a:pt x="985" y="223"/>
                      <a:pt x="1000" y="241"/>
                    </a:cubicBezTo>
                    <a:cubicBezTo>
                      <a:pt x="925" y="223"/>
                      <a:pt x="859" y="204"/>
                      <a:pt x="791" y="192"/>
                    </a:cubicBezTo>
                    <a:cubicBezTo>
                      <a:pt x="657" y="167"/>
                      <a:pt x="498" y="269"/>
                      <a:pt x="460" y="400"/>
                    </a:cubicBezTo>
                    <a:cubicBezTo>
                      <a:pt x="427" y="516"/>
                      <a:pt x="505" y="609"/>
                      <a:pt x="639" y="609"/>
                    </a:cubicBezTo>
                    <a:cubicBezTo>
                      <a:pt x="720" y="609"/>
                      <a:pt x="791" y="576"/>
                      <a:pt x="859" y="536"/>
                    </a:cubicBezTo>
                    <a:cubicBezTo>
                      <a:pt x="923" y="498"/>
                      <a:pt x="985" y="456"/>
                      <a:pt x="1058" y="410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87" name="Freeform 3">
                <a:extLst>
                  <a:ext uri="{FF2B5EF4-FFF2-40B4-BE49-F238E27FC236}">
                    <a16:creationId xmlns:a16="http://schemas.microsoft.com/office/drawing/2014/main" xmlns="" id="{BDA9D1C4-6235-944A-B23B-1386D8C14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595" y="1080399"/>
                <a:ext cx="944615" cy="703322"/>
              </a:xfrm>
              <a:custGeom>
                <a:avLst/>
                <a:gdLst>
                  <a:gd name="T0" fmla="*/ 2170 w 2171"/>
                  <a:gd name="T1" fmla="*/ 458 h 1614"/>
                  <a:gd name="T2" fmla="*/ 2170 w 2171"/>
                  <a:gd name="T3" fmla="*/ 458 h 1614"/>
                  <a:gd name="T4" fmla="*/ 1272 w 2171"/>
                  <a:gd name="T5" fmla="*/ 290 h 1614"/>
                  <a:gd name="T6" fmla="*/ 1272 w 2171"/>
                  <a:gd name="T7" fmla="*/ 290 h 1614"/>
                  <a:gd name="T8" fmla="*/ 785 w 2171"/>
                  <a:gd name="T9" fmla="*/ 660 h 1614"/>
                  <a:gd name="T10" fmla="*/ 785 w 2171"/>
                  <a:gd name="T11" fmla="*/ 660 h 1614"/>
                  <a:gd name="T12" fmla="*/ 425 w 2171"/>
                  <a:gd name="T13" fmla="*/ 1141 h 1614"/>
                  <a:gd name="T14" fmla="*/ 425 w 2171"/>
                  <a:gd name="T15" fmla="*/ 1141 h 1614"/>
                  <a:gd name="T16" fmla="*/ 0 w 2171"/>
                  <a:gd name="T17" fmla="*/ 1613 h 1614"/>
                  <a:gd name="T18" fmla="*/ 0 w 2171"/>
                  <a:gd name="T19" fmla="*/ 1613 h 1614"/>
                  <a:gd name="T20" fmla="*/ 238 w 2171"/>
                  <a:gd name="T21" fmla="*/ 1225 h 1614"/>
                  <a:gd name="T22" fmla="*/ 238 w 2171"/>
                  <a:gd name="T23" fmla="*/ 1225 h 1614"/>
                  <a:gd name="T24" fmla="*/ 533 w 2171"/>
                  <a:gd name="T25" fmla="*/ 724 h 1614"/>
                  <a:gd name="T26" fmla="*/ 533 w 2171"/>
                  <a:gd name="T27" fmla="*/ 724 h 1614"/>
                  <a:gd name="T28" fmla="*/ 1068 w 2171"/>
                  <a:gd name="T29" fmla="*/ 201 h 1614"/>
                  <a:gd name="T30" fmla="*/ 1068 w 2171"/>
                  <a:gd name="T31" fmla="*/ 201 h 1614"/>
                  <a:gd name="T32" fmla="*/ 2140 w 2171"/>
                  <a:gd name="T33" fmla="*/ 411 h 1614"/>
                  <a:gd name="T34" fmla="*/ 2140 w 2171"/>
                  <a:gd name="T35" fmla="*/ 411 h 1614"/>
                  <a:gd name="T36" fmla="*/ 2170 w 2171"/>
                  <a:gd name="T37" fmla="*/ 458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71" h="1614">
                    <a:moveTo>
                      <a:pt x="2170" y="458"/>
                    </a:moveTo>
                    <a:lnTo>
                      <a:pt x="2170" y="458"/>
                    </a:lnTo>
                    <a:cubicBezTo>
                      <a:pt x="1935" y="222"/>
                      <a:pt x="1600" y="159"/>
                      <a:pt x="1272" y="290"/>
                    </a:cubicBezTo>
                    <a:lnTo>
                      <a:pt x="1272" y="290"/>
                    </a:lnTo>
                    <a:cubicBezTo>
                      <a:pt x="1075" y="369"/>
                      <a:pt x="916" y="498"/>
                      <a:pt x="785" y="660"/>
                    </a:cubicBezTo>
                    <a:lnTo>
                      <a:pt x="785" y="660"/>
                    </a:lnTo>
                    <a:cubicBezTo>
                      <a:pt x="660" y="815"/>
                      <a:pt x="543" y="979"/>
                      <a:pt x="425" y="1141"/>
                    </a:cubicBezTo>
                    <a:lnTo>
                      <a:pt x="425" y="1141"/>
                    </a:lnTo>
                    <a:cubicBezTo>
                      <a:pt x="300" y="1313"/>
                      <a:pt x="162" y="1472"/>
                      <a:pt x="0" y="1613"/>
                    </a:cubicBezTo>
                    <a:lnTo>
                      <a:pt x="0" y="1613"/>
                    </a:lnTo>
                    <a:cubicBezTo>
                      <a:pt x="81" y="1483"/>
                      <a:pt x="161" y="1354"/>
                      <a:pt x="238" y="1225"/>
                    </a:cubicBezTo>
                    <a:lnTo>
                      <a:pt x="238" y="1225"/>
                    </a:lnTo>
                    <a:cubicBezTo>
                      <a:pt x="337" y="1059"/>
                      <a:pt x="427" y="886"/>
                      <a:pt x="533" y="724"/>
                    </a:cubicBezTo>
                    <a:lnTo>
                      <a:pt x="533" y="724"/>
                    </a:lnTo>
                    <a:cubicBezTo>
                      <a:pt x="672" y="512"/>
                      <a:pt x="841" y="328"/>
                      <a:pt x="1068" y="201"/>
                    </a:cubicBezTo>
                    <a:lnTo>
                      <a:pt x="1068" y="201"/>
                    </a:lnTo>
                    <a:cubicBezTo>
                      <a:pt x="1427" y="0"/>
                      <a:pt x="1888" y="88"/>
                      <a:pt x="2140" y="411"/>
                    </a:cubicBezTo>
                    <a:lnTo>
                      <a:pt x="2140" y="411"/>
                    </a:lnTo>
                    <a:cubicBezTo>
                      <a:pt x="2151" y="426"/>
                      <a:pt x="2160" y="442"/>
                      <a:pt x="2170" y="458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8" name="Freeform 4">
                <a:extLst>
                  <a:ext uri="{FF2B5EF4-FFF2-40B4-BE49-F238E27FC236}">
                    <a16:creationId xmlns:a16="http://schemas.microsoft.com/office/drawing/2014/main" xmlns="" id="{33666BCA-82B8-C24F-AA84-805A7BD8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521" y="316680"/>
                <a:ext cx="314880" cy="478081"/>
              </a:xfrm>
              <a:custGeom>
                <a:avLst/>
                <a:gdLst>
                  <a:gd name="T0" fmla="*/ 86788 w 722"/>
                  <a:gd name="T1" fmla="*/ 425444 h 1099"/>
                  <a:gd name="T2" fmla="*/ 86788 w 722"/>
                  <a:gd name="T3" fmla="*/ 425444 h 1099"/>
                  <a:gd name="T4" fmla="*/ 77194 w 722"/>
                  <a:gd name="T5" fmla="*/ 74823 h 1099"/>
                  <a:gd name="T6" fmla="*/ 77194 w 722"/>
                  <a:gd name="T7" fmla="*/ 74823 h 1099"/>
                  <a:gd name="T8" fmla="*/ 245537 w 722"/>
                  <a:gd name="T9" fmla="*/ 63947 h 1099"/>
                  <a:gd name="T10" fmla="*/ 245537 w 722"/>
                  <a:gd name="T11" fmla="*/ 63947 h 1099"/>
                  <a:gd name="T12" fmla="*/ 293510 w 722"/>
                  <a:gd name="T13" fmla="*/ 292765 h 1099"/>
                  <a:gd name="T14" fmla="*/ 293510 w 722"/>
                  <a:gd name="T15" fmla="*/ 292765 h 1099"/>
                  <a:gd name="T16" fmla="*/ 220678 w 722"/>
                  <a:gd name="T17" fmla="*/ 428489 h 1099"/>
                  <a:gd name="T18" fmla="*/ 220678 w 722"/>
                  <a:gd name="T19" fmla="*/ 428489 h 1099"/>
                  <a:gd name="T20" fmla="*/ 164418 w 722"/>
                  <a:gd name="T21" fmla="*/ 477646 h 1099"/>
                  <a:gd name="T22" fmla="*/ 164418 w 722"/>
                  <a:gd name="T23" fmla="*/ 477646 h 1099"/>
                  <a:gd name="T24" fmla="*/ 166162 w 722"/>
                  <a:gd name="T25" fmla="*/ 444585 h 1099"/>
                  <a:gd name="T26" fmla="*/ 166162 w 722"/>
                  <a:gd name="T27" fmla="*/ 444585 h 1099"/>
                  <a:gd name="T28" fmla="*/ 232889 w 722"/>
                  <a:gd name="T29" fmla="*/ 285805 h 1099"/>
                  <a:gd name="T30" fmla="*/ 232889 w 722"/>
                  <a:gd name="T31" fmla="*/ 285805 h 1099"/>
                  <a:gd name="T32" fmla="*/ 174449 w 722"/>
                  <a:gd name="T33" fmla="*/ 183576 h 1099"/>
                  <a:gd name="T34" fmla="*/ 174449 w 722"/>
                  <a:gd name="T35" fmla="*/ 183576 h 1099"/>
                  <a:gd name="T36" fmla="*/ 148718 w 722"/>
                  <a:gd name="T37" fmla="*/ 186186 h 1099"/>
                  <a:gd name="T38" fmla="*/ 148718 w 722"/>
                  <a:gd name="T39" fmla="*/ 186186 h 1099"/>
                  <a:gd name="T40" fmla="*/ 82427 w 722"/>
                  <a:gd name="T41" fmla="*/ 314951 h 1099"/>
                  <a:gd name="T42" fmla="*/ 82427 w 722"/>
                  <a:gd name="T43" fmla="*/ 314951 h 1099"/>
                  <a:gd name="T44" fmla="*/ 86788 w 722"/>
                  <a:gd name="T45" fmla="*/ 425444 h 10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22" h="1099">
                    <a:moveTo>
                      <a:pt x="199" y="978"/>
                    </a:moveTo>
                    <a:lnTo>
                      <a:pt x="199" y="978"/>
                    </a:lnTo>
                    <a:cubicBezTo>
                      <a:pt x="0" y="732"/>
                      <a:pt x="44" y="373"/>
                      <a:pt x="177" y="172"/>
                    </a:cubicBezTo>
                    <a:cubicBezTo>
                      <a:pt x="282" y="12"/>
                      <a:pt x="438" y="0"/>
                      <a:pt x="563" y="147"/>
                    </a:cubicBezTo>
                    <a:cubicBezTo>
                      <a:pt x="695" y="302"/>
                      <a:pt x="721" y="479"/>
                      <a:pt x="673" y="673"/>
                    </a:cubicBezTo>
                    <a:cubicBezTo>
                      <a:pt x="643" y="792"/>
                      <a:pt x="585" y="894"/>
                      <a:pt x="506" y="985"/>
                    </a:cubicBezTo>
                    <a:cubicBezTo>
                      <a:pt x="469" y="1028"/>
                      <a:pt x="421" y="1060"/>
                      <a:pt x="377" y="1098"/>
                    </a:cubicBezTo>
                    <a:cubicBezTo>
                      <a:pt x="342" y="1061"/>
                      <a:pt x="362" y="1042"/>
                      <a:pt x="381" y="1022"/>
                    </a:cubicBezTo>
                    <a:cubicBezTo>
                      <a:pt x="475" y="918"/>
                      <a:pt x="519" y="793"/>
                      <a:pt x="534" y="657"/>
                    </a:cubicBezTo>
                    <a:cubicBezTo>
                      <a:pt x="545" y="545"/>
                      <a:pt x="496" y="464"/>
                      <a:pt x="400" y="422"/>
                    </a:cubicBezTo>
                    <a:cubicBezTo>
                      <a:pt x="384" y="415"/>
                      <a:pt x="356" y="418"/>
                      <a:pt x="341" y="428"/>
                    </a:cubicBezTo>
                    <a:cubicBezTo>
                      <a:pt x="236" y="498"/>
                      <a:pt x="196" y="605"/>
                      <a:pt x="189" y="724"/>
                    </a:cubicBezTo>
                    <a:cubicBezTo>
                      <a:pt x="184" y="807"/>
                      <a:pt x="195" y="892"/>
                      <a:pt x="199" y="97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89" name="Freeform 5">
                <a:extLst>
                  <a:ext uri="{FF2B5EF4-FFF2-40B4-BE49-F238E27FC236}">
                    <a16:creationId xmlns:a16="http://schemas.microsoft.com/office/drawing/2014/main" xmlns="" id="{5BE93E20-5EC9-0443-93E9-5D68523D3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065" y="1081230"/>
                <a:ext cx="495328" cy="676333"/>
              </a:xfrm>
              <a:custGeom>
                <a:avLst/>
                <a:gdLst>
                  <a:gd name="T0" fmla="*/ 756 w 1136"/>
                  <a:gd name="T1" fmla="*/ 1541 h 1552"/>
                  <a:gd name="T2" fmla="*/ 756 w 1136"/>
                  <a:gd name="T3" fmla="*/ 1541 h 1552"/>
                  <a:gd name="T4" fmla="*/ 790 w 1136"/>
                  <a:gd name="T5" fmla="*/ 1475 h 1552"/>
                  <a:gd name="T6" fmla="*/ 790 w 1136"/>
                  <a:gd name="T7" fmla="*/ 1475 h 1552"/>
                  <a:gd name="T8" fmla="*/ 936 w 1136"/>
                  <a:gd name="T9" fmla="*/ 944 h 1552"/>
                  <a:gd name="T10" fmla="*/ 936 w 1136"/>
                  <a:gd name="T11" fmla="*/ 944 h 1552"/>
                  <a:gd name="T12" fmla="*/ 774 w 1136"/>
                  <a:gd name="T13" fmla="*/ 491 h 1552"/>
                  <a:gd name="T14" fmla="*/ 774 w 1136"/>
                  <a:gd name="T15" fmla="*/ 491 h 1552"/>
                  <a:gd name="T16" fmla="*/ 626 w 1136"/>
                  <a:gd name="T17" fmla="*/ 316 h 1552"/>
                  <a:gd name="T18" fmla="*/ 626 w 1136"/>
                  <a:gd name="T19" fmla="*/ 316 h 1552"/>
                  <a:gd name="T20" fmla="*/ 289 w 1136"/>
                  <a:gd name="T21" fmla="*/ 150 h 1552"/>
                  <a:gd name="T22" fmla="*/ 289 w 1136"/>
                  <a:gd name="T23" fmla="*/ 150 h 1552"/>
                  <a:gd name="T24" fmla="*/ 47 w 1136"/>
                  <a:gd name="T25" fmla="*/ 137 h 1552"/>
                  <a:gd name="T26" fmla="*/ 47 w 1136"/>
                  <a:gd name="T27" fmla="*/ 137 h 1552"/>
                  <a:gd name="T28" fmla="*/ 4 w 1136"/>
                  <a:gd name="T29" fmla="*/ 133 h 1552"/>
                  <a:gd name="T30" fmla="*/ 4 w 1136"/>
                  <a:gd name="T31" fmla="*/ 133 h 1552"/>
                  <a:gd name="T32" fmla="*/ 0 w 1136"/>
                  <a:gd name="T33" fmla="*/ 117 h 1552"/>
                  <a:gd name="T34" fmla="*/ 0 w 1136"/>
                  <a:gd name="T35" fmla="*/ 117 h 1552"/>
                  <a:gd name="T36" fmla="*/ 110 w 1136"/>
                  <a:gd name="T37" fmla="*/ 77 h 1552"/>
                  <a:gd name="T38" fmla="*/ 110 w 1136"/>
                  <a:gd name="T39" fmla="*/ 77 h 1552"/>
                  <a:gd name="T40" fmla="*/ 993 w 1136"/>
                  <a:gd name="T41" fmla="*/ 445 h 1552"/>
                  <a:gd name="T42" fmla="*/ 993 w 1136"/>
                  <a:gd name="T43" fmla="*/ 445 h 1552"/>
                  <a:gd name="T44" fmla="*/ 1030 w 1136"/>
                  <a:gd name="T45" fmla="*/ 1103 h 1552"/>
                  <a:gd name="T46" fmla="*/ 1030 w 1136"/>
                  <a:gd name="T47" fmla="*/ 1103 h 1552"/>
                  <a:gd name="T48" fmla="*/ 953 w 1136"/>
                  <a:gd name="T49" fmla="*/ 1269 h 1552"/>
                  <a:gd name="T50" fmla="*/ 953 w 1136"/>
                  <a:gd name="T51" fmla="*/ 1269 h 1552"/>
                  <a:gd name="T52" fmla="*/ 775 w 1136"/>
                  <a:gd name="T53" fmla="*/ 1551 h 1552"/>
                  <a:gd name="T54" fmla="*/ 775 w 1136"/>
                  <a:gd name="T55" fmla="*/ 1551 h 1552"/>
                  <a:gd name="T56" fmla="*/ 756 w 1136"/>
                  <a:gd name="T57" fmla="*/ 1541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6" h="1552">
                    <a:moveTo>
                      <a:pt x="756" y="1541"/>
                    </a:moveTo>
                    <a:lnTo>
                      <a:pt x="756" y="1541"/>
                    </a:lnTo>
                    <a:cubicBezTo>
                      <a:pt x="767" y="1519"/>
                      <a:pt x="778" y="1496"/>
                      <a:pt x="790" y="1475"/>
                    </a:cubicBezTo>
                    <a:lnTo>
                      <a:pt x="790" y="1475"/>
                    </a:lnTo>
                    <a:cubicBezTo>
                      <a:pt x="877" y="1308"/>
                      <a:pt x="935" y="1132"/>
                      <a:pt x="936" y="944"/>
                    </a:cubicBezTo>
                    <a:lnTo>
                      <a:pt x="936" y="944"/>
                    </a:lnTo>
                    <a:cubicBezTo>
                      <a:pt x="937" y="774"/>
                      <a:pt x="876" y="624"/>
                      <a:pt x="774" y="491"/>
                    </a:cubicBezTo>
                    <a:lnTo>
                      <a:pt x="774" y="491"/>
                    </a:lnTo>
                    <a:cubicBezTo>
                      <a:pt x="728" y="430"/>
                      <a:pt x="679" y="372"/>
                      <a:pt x="626" y="316"/>
                    </a:cubicBezTo>
                    <a:lnTo>
                      <a:pt x="626" y="316"/>
                    </a:lnTo>
                    <a:cubicBezTo>
                      <a:pt x="536" y="218"/>
                      <a:pt x="418" y="169"/>
                      <a:pt x="289" y="150"/>
                    </a:cubicBezTo>
                    <a:lnTo>
                      <a:pt x="289" y="150"/>
                    </a:lnTo>
                    <a:cubicBezTo>
                      <a:pt x="209" y="138"/>
                      <a:pt x="128" y="141"/>
                      <a:pt x="47" y="137"/>
                    </a:cubicBezTo>
                    <a:lnTo>
                      <a:pt x="47" y="137"/>
                    </a:lnTo>
                    <a:cubicBezTo>
                      <a:pt x="32" y="136"/>
                      <a:pt x="18" y="134"/>
                      <a:pt x="4" y="133"/>
                    </a:cubicBezTo>
                    <a:lnTo>
                      <a:pt x="4" y="133"/>
                    </a:lnTo>
                    <a:cubicBezTo>
                      <a:pt x="3" y="128"/>
                      <a:pt x="1" y="122"/>
                      <a:pt x="0" y="117"/>
                    </a:cubicBezTo>
                    <a:lnTo>
                      <a:pt x="0" y="117"/>
                    </a:lnTo>
                    <a:cubicBezTo>
                      <a:pt x="36" y="104"/>
                      <a:pt x="72" y="85"/>
                      <a:pt x="110" y="77"/>
                    </a:cubicBezTo>
                    <a:lnTo>
                      <a:pt x="110" y="77"/>
                    </a:lnTo>
                    <a:cubicBezTo>
                      <a:pt x="453" y="0"/>
                      <a:pt x="800" y="150"/>
                      <a:pt x="993" y="445"/>
                    </a:cubicBezTo>
                    <a:lnTo>
                      <a:pt x="993" y="445"/>
                    </a:lnTo>
                    <a:cubicBezTo>
                      <a:pt x="1133" y="659"/>
                      <a:pt x="1135" y="877"/>
                      <a:pt x="1030" y="1103"/>
                    </a:cubicBezTo>
                    <a:lnTo>
                      <a:pt x="1030" y="1103"/>
                    </a:lnTo>
                    <a:cubicBezTo>
                      <a:pt x="1004" y="1158"/>
                      <a:pt x="984" y="1217"/>
                      <a:pt x="953" y="1269"/>
                    </a:cubicBezTo>
                    <a:lnTo>
                      <a:pt x="953" y="1269"/>
                    </a:lnTo>
                    <a:cubicBezTo>
                      <a:pt x="897" y="1365"/>
                      <a:pt x="835" y="1458"/>
                      <a:pt x="775" y="1551"/>
                    </a:cubicBezTo>
                    <a:lnTo>
                      <a:pt x="775" y="1551"/>
                    </a:lnTo>
                    <a:cubicBezTo>
                      <a:pt x="769" y="1548"/>
                      <a:pt x="763" y="1545"/>
                      <a:pt x="756" y="1541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0" name="Freeform 6">
                <a:extLst>
                  <a:ext uri="{FF2B5EF4-FFF2-40B4-BE49-F238E27FC236}">
                    <a16:creationId xmlns:a16="http://schemas.microsoft.com/office/drawing/2014/main" xmlns="" id="{32E8FE6A-90DF-9847-890C-272062457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801" y="120841"/>
                <a:ext cx="374399" cy="312961"/>
              </a:xfrm>
              <a:custGeom>
                <a:avLst/>
                <a:gdLst>
                  <a:gd name="T0" fmla="*/ 373963 w 858"/>
                  <a:gd name="T1" fmla="*/ 185249 h 718"/>
                  <a:gd name="T2" fmla="*/ 373963 w 858"/>
                  <a:gd name="T3" fmla="*/ 185249 h 718"/>
                  <a:gd name="T4" fmla="*/ 359563 w 858"/>
                  <a:gd name="T5" fmla="*/ 170429 h 718"/>
                  <a:gd name="T6" fmla="*/ 359563 w 858"/>
                  <a:gd name="T7" fmla="*/ 170429 h 718"/>
                  <a:gd name="T8" fmla="*/ 237818 w 858"/>
                  <a:gd name="T9" fmla="*/ 104175 h 718"/>
                  <a:gd name="T10" fmla="*/ 237818 w 858"/>
                  <a:gd name="T11" fmla="*/ 104175 h 718"/>
                  <a:gd name="T12" fmla="*/ 156218 w 858"/>
                  <a:gd name="T13" fmla="*/ 152558 h 718"/>
                  <a:gd name="T14" fmla="*/ 156218 w 858"/>
                  <a:gd name="T15" fmla="*/ 152558 h 718"/>
                  <a:gd name="T16" fmla="*/ 198109 w 858"/>
                  <a:gd name="T17" fmla="*/ 247579 h 718"/>
                  <a:gd name="T18" fmla="*/ 198109 w 858"/>
                  <a:gd name="T19" fmla="*/ 247579 h 718"/>
                  <a:gd name="T20" fmla="*/ 276654 w 858"/>
                  <a:gd name="T21" fmla="*/ 264578 h 718"/>
                  <a:gd name="T22" fmla="*/ 276654 w 858"/>
                  <a:gd name="T23" fmla="*/ 264578 h 718"/>
                  <a:gd name="T24" fmla="*/ 267054 w 858"/>
                  <a:gd name="T25" fmla="*/ 249323 h 718"/>
                  <a:gd name="T26" fmla="*/ 267054 w 858"/>
                  <a:gd name="T27" fmla="*/ 249323 h 718"/>
                  <a:gd name="T28" fmla="*/ 317236 w 858"/>
                  <a:gd name="T29" fmla="*/ 255425 h 718"/>
                  <a:gd name="T30" fmla="*/ 317236 w 858"/>
                  <a:gd name="T31" fmla="*/ 255425 h 718"/>
                  <a:gd name="T32" fmla="*/ 317236 w 858"/>
                  <a:gd name="T33" fmla="*/ 259348 h 718"/>
                  <a:gd name="T34" fmla="*/ 317236 w 858"/>
                  <a:gd name="T35" fmla="*/ 259348 h 718"/>
                  <a:gd name="T36" fmla="*/ 305017 w 858"/>
                  <a:gd name="T37" fmla="*/ 265014 h 718"/>
                  <a:gd name="T38" fmla="*/ 305017 w 858"/>
                  <a:gd name="T39" fmla="*/ 265014 h 718"/>
                  <a:gd name="T40" fmla="*/ 305890 w 858"/>
                  <a:gd name="T41" fmla="*/ 267630 h 718"/>
                  <a:gd name="T42" fmla="*/ 305890 w 858"/>
                  <a:gd name="T43" fmla="*/ 267630 h 718"/>
                  <a:gd name="T44" fmla="*/ 351272 w 858"/>
                  <a:gd name="T45" fmla="*/ 265886 h 718"/>
                  <a:gd name="T46" fmla="*/ 351272 w 858"/>
                  <a:gd name="T47" fmla="*/ 265886 h 718"/>
                  <a:gd name="T48" fmla="*/ 289308 w 858"/>
                  <a:gd name="T49" fmla="*/ 295090 h 718"/>
                  <a:gd name="T50" fmla="*/ 289308 w 858"/>
                  <a:gd name="T51" fmla="*/ 295090 h 718"/>
                  <a:gd name="T52" fmla="*/ 13964 w 858"/>
                  <a:gd name="T53" fmla="*/ 121610 h 718"/>
                  <a:gd name="T54" fmla="*/ 13964 w 858"/>
                  <a:gd name="T55" fmla="*/ 121610 h 718"/>
                  <a:gd name="T56" fmla="*/ 67200 w 858"/>
                  <a:gd name="T57" fmla="*/ 21794 h 718"/>
                  <a:gd name="T58" fmla="*/ 67200 w 858"/>
                  <a:gd name="T59" fmla="*/ 21794 h 718"/>
                  <a:gd name="T60" fmla="*/ 246108 w 858"/>
                  <a:gd name="T61" fmla="*/ 38357 h 718"/>
                  <a:gd name="T62" fmla="*/ 246108 w 858"/>
                  <a:gd name="T63" fmla="*/ 38357 h 718"/>
                  <a:gd name="T64" fmla="*/ 373963 w 858"/>
                  <a:gd name="T65" fmla="*/ 185249 h 71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58" h="718">
                    <a:moveTo>
                      <a:pt x="857" y="425"/>
                    </a:moveTo>
                    <a:lnTo>
                      <a:pt x="857" y="425"/>
                    </a:lnTo>
                    <a:cubicBezTo>
                      <a:pt x="846" y="414"/>
                      <a:pt x="834" y="403"/>
                      <a:pt x="824" y="391"/>
                    </a:cubicBezTo>
                    <a:cubicBezTo>
                      <a:pt x="753" y="301"/>
                      <a:pt x="656" y="254"/>
                      <a:pt x="545" y="239"/>
                    </a:cubicBezTo>
                    <a:cubicBezTo>
                      <a:pt x="447" y="227"/>
                      <a:pt x="379" y="269"/>
                      <a:pt x="358" y="350"/>
                    </a:cubicBezTo>
                    <a:cubicBezTo>
                      <a:pt x="329" y="454"/>
                      <a:pt x="358" y="527"/>
                      <a:pt x="454" y="568"/>
                    </a:cubicBezTo>
                    <a:cubicBezTo>
                      <a:pt x="509" y="592"/>
                      <a:pt x="570" y="601"/>
                      <a:pt x="634" y="607"/>
                    </a:cubicBezTo>
                    <a:cubicBezTo>
                      <a:pt x="631" y="601"/>
                      <a:pt x="626" y="594"/>
                      <a:pt x="612" y="572"/>
                    </a:cubicBezTo>
                    <a:cubicBezTo>
                      <a:pt x="658" y="578"/>
                      <a:pt x="693" y="582"/>
                      <a:pt x="727" y="586"/>
                    </a:cubicBezTo>
                    <a:cubicBezTo>
                      <a:pt x="727" y="589"/>
                      <a:pt x="727" y="592"/>
                      <a:pt x="727" y="595"/>
                    </a:cubicBezTo>
                    <a:cubicBezTo>
                      <a:pt x="718" y="599"/>
                      <a:pt x="709" y="604"/>
                      <a:pt x="699" y="608"/>
                    </a:cubicBezTo>
                    <a:cubicBezTo>
                      <a:pt x="699" y="610"/>
                      <a:pt x="700" y="612"/>
                      <a:pt x="701" y="614"/>
                    </a:cubicBezTo>
                    <a:cubicBezTo>
                      <a:pt x="733" y="613"/>
                      <a:pt x="766" y="612"/>
                      <a:pt x="805" y="610"/>
                    </a:cubicBezTo>
                    <a:cubicBezTo>
                      <a:pt x="766" y="659"/>
                      <a:pt x="714" y="670"/>
                      <a:pt x="663" y="677"/>
                    </a:cubicBezTo>
                    <a:cubicBezTo>
                      <a:pt x="389" y="717"/>
                      <a:pt x="109" y="574"/>
                      <a:pt x="32" y="279"/>
                    </a:cubicBezTo>
                    <a:cubicBezTo>
                      <a:pt x="0" y="158"/>
                      <a:pt x="36" y="92"/>
                      <a:pt x="154" y="50"/>
                    </a:cubicBezTo>
                    <a:cubicBezTo>
                      <a:pt x="297" y="0"/>
                      <a:pt x="431" y="27"/>
                      <a:pt x="564" y="88"/>
                    </a:cubicBezTo>
                    <a:cubicBezTo>
                      <a:pt x="712" y="157"/>
                      <a:pt x="802" y="275"/>
                      <a:pt x="857" y="425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91" name="Freeform 7">
                <a:extLst>
                  <a:ext uri="{FF2B5EF4-FFF2-40B4-BE49-F238E27FC236}">
                    <a16:creationId xmlns:a16="http://schemas.microsoft.com/office/drawing/2014/main" xmlns="" id="{AFD3D166-7AE8-894C-86FA-DAE23AF7E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345" y="362363"/>
                <a:ext cx="677900" cy="1355841"/>
              </a:xfrm>
              <a:custGeom>
                <a:avLst/>
                <a:gdLst>
                  <a:gd name="T0" fmla="*/ 1555 w 1556"/>
                  <a:gd name="T1" fmla="*/ 1144 h 3115"/>
                  <a:gd name="T2" fmla="*/ 1555 w 1556"/>
                  <a:gd name="T3" fmla="*/ 1144 h 3115"/>
                  <a:gd name="T4" fmla="*/ 1360 w 1556"/>
                  <a:gd name="T5" fmla="*/ 1465 h 3115"/>
                  <a:gd name="T6" fmla="*/ 1360 w 1556"/>
                  <a:gd name="T7" fmla="*/ 1465 h 3115"/>
                  <a:gd name="T8" fmla="*/ 1332 w 1556"/>
                  <a:gd name="T9" fmla="*/ 1585 h 3115"/>
                  <a:gd name="T10" fmla="*/ 1332 w 1556"/>
                  <a:gd name="T11" fmla="*/ 1585 h 3115"/>
                  <a:gd name="T12" fmla="*/ 1313 w 1556"/>
                  <a:gd name="T13" fmla="*/ 2124 h 3115"/>
                  <a:gd name="T14" fmla="*/ 1313 w 1556"/>
                  <a:gd name="T15" fmla="*/ 2124 h 3115"/>
                  <a:gd name="T16" fmla="*/ 940 w 1556"/>
                  <a:gd name="T17" fmla="*/ 3050 h 3115"/>
                  <a:gd name="T18" fmla="*/ 940 w 1556"/>
                  <a:gd name="T19" fmla="*/ 3050 h 3115"/>
                  <a:gd name="T20" fmla="*/ 883 w 1556"/>
                  <a:gd name="T21" fmla="*/ 3114 h 3115"/>
                  <a:gd name="T22" fmla="*/ 883 w 1556"/>
                  <a:gd name="T23" fmla="*/ 3114 h 3115"/>
                  <a:gd name="T24" fmla="*/ 991 w 1556"/>
                  <a:gd name="T25" fmla="*/ 2914 h 3115"/>
                  <a:gd name="T26" fmla="*/ 991 w 1556"/>
                  <a:gd name="T27" fmla="*/ 2914 h 3115"/>
                  <a:gd name="T28" fmla="*/ 1247 w 1556"/>
                  <a:gd name="T29" fmla="*/ 2201 h 3115"/>
                  <a:gd name="T30" fmla="*/ 1247 w 1556"/>
                  <a:gd name="T31" fmla="*/ 2201 h 3115"/>
                  <a:gd name="T32" fmla="*/ 1253 w 1556"/>
                  <a:gd name="T33" fmla="*/ 1508 h 3115"/>
                  <a:gd name="T34" fmla="*/ 1253 w 1556"/>
                  <a:gd name="T35" fmla="*/ 1508 h 3115"/>
                  <a:gd name="T36" fmla="*/ 1076 w 1556"/>
                  <a:gd name="T37" fmla="*/ 1042 h 3115"/>
                  <a:gd name="T38" fmla="*/ 1076 w 1556"/>
                  <a:gd name="T39" fmla="*/ 1042 h 3115"/>
                  <a:gd name="T40" fmla="*/ 790 w 1556"/>
                  <a:gd name="T41" fmla="*/ 813 h 3115"/>
                  <a:gd name="T42" fmla="*/ 790 w 1556"/>
                  <a:gd name="T43" fmla="*/ 813 h 3115"/>
                  <a:gd name="T44" fmla="*/ 677 w 1556"/>
                  <a:gd name="T45" fmla="*/ 760 h 3115"/>
                  <a:gd name="T46" fmla="*/ 684 w 1556"/>
                  <a:gd name="T47" fmla="*/ 741 h 3115"/>
                  <a:gd name="T48" fmla="*/ 684 w 1556"/>
                  <a:gd name="T49" fmla="*/ 741 h 3115"/>
                  <a:gd name="T50" fmla="*/ 961 w 1556"/>
                  <a:gd name="T51" fmla="*/ 843 h 3115"/>
                  <a:gd name="T52" fmla="*/ 961 w 1556"/>
                  <a:gd name="T53" fmla="*/ 843 h 3115"/>
                  <a:gd name="T54" fmla="*/ 0 w 1556"/>
                  <a:gd name="T55" fmla="*/ 18 h 3115"/>
                  <a:gd name="T56" fmla="*/ 10 w 1556"/>
                  <a:gd name="T57" fmla="*/ 0 h 3115"/>
                  <a:gd name="T58" fmla="*/ 10 w 1556"/>
                  <a:gd name="T59" fmla="*/ 0 h 3115"/>
                  <a:gd name="T60" fmla="*/ 175 w 1556"/>
                  <a:gd name="T61" fmla="*/ 61 h 3115"/>
                  <a:gd name="T62" fmla="*/ 175 w 1556"/>
                  <a:gd name="T63" fmla="*/ 61 h 3115"/>
                  <a:gd name="T64" fmla="*/ 341 w 1556"/>
                  <a:gd name="T65" fmla="*/ 140 h 3115"/>
                  <a:gd name="T66" fmla="*/ 341 w 1556"/>
                  <a:gd name="T67" fmla="*/ 140 h 3115"/>
                  <a:gd name="T68" fmla="*/ 492 w 1556"/>
                  <a:gd name="T69" fmla="*/ 235 h 3115"/>
                  <a:gd name="T70" fmla="*/ 492 w 1556"/>
                  <a:gd name="T71" fmla="*/ 235 h 3115"/>
                  <a:gd name="T72" fmla="*/ 641 w 1556"/>
                  <a:gd name="T73" fmla="*/ 348 h 3115"/>
                  <a:gd name="T74" fmla="*/ 641 w 1556"/>
                  <a:gd name="T75" fmla="*/ 348 h 3115"/>
                  <a:gd name="T76" fmla="*/ 683 w 1556"/>
                  <a:gd name="T77" fmla="*/ 120 h 3115"/>
                  <a:gd name="T78" fmla="*/ 683 w 1556"/>
                  <a:gd name="T79" fmla="*/ 120 h 3115"/>
                  <a:gd name="T80" fmla="*/ 699 w 1556"/>
                  <a:gd name="T81" fmla="*/ 120 h 3115"/>
                  <a:gd name="T82" fmla="*/ 699 w 1556"/>
                  <a:gd name="T83" fmla="*/ 120 h 3115"/>
                  <a:gd name="T84" fmla="*/ 696 w 1556"/>
                  <a:gd name="T85" fmla="*/ 290 h 3115"/>
                  <a:gd name="T86" fmla="*/ 696 w 1556"/>
                  <a:gd name="T87" fmla="*/ 290 h 3115"/>
                  <a:gd name="T88" fmla="*/ 758 w 1556"/>
                  <a:gd name="T89" fmla="*/ 475 h 3115"/>
                  <a:gd name="T90" fmla="*/ 758 w 1556"/>
                  <a:gd name="T91" fmla="*/ 475 h 3115"/>
                  <a:gd name="T92" fmla="*/ 1110 w 1556"/>
                  <a:gd name="T93" fmla="*/ 963 h 3115"/>
                  <a:gd name="T94" fmla="*/ 1110 w 1556"/>
                  <a:gd name="T95" fmla="*/ 963 h 3115"/>
                  <a:gd name="T96" fmla="*/ 1301 w 1556"/>
                  <a:gd name="T97" fmla="*/ 1434 h 3115"/>
                  <a:gd name="T98" fmla="*/ 1301 w 1556"/>
                  <a:gd name="T99" fmla="*/ 1434 h 3115"/>
                  <a:gd name="T100" fmla="*/ 1314 w 1556"/>
                  <a:gd name="T101" fmla="*/ 1465 h 3115"/>
                  <a:gd name="T102" fmla="*/ 1314 w 1556"/>
                  <a:gd name="T103" fmla="*/ 1465 h 3115"/>
                  <a:gd name="T104" fmla="*/ 1547 w 1556"/>
                  <a:gd name="T105" fmla="*/ 1138 h 3115"/>
                  <a:gd name="T106" fmla="*/ 1547 w 1556"/>
                  <a:gd name="T107" fmla="*/ 1138 h 3115"/>
                  <a:gd name="T108" fmla="*/ 1555 w 1556"/>
                  <a:gd name="T109" fmla="*/ 1144 h 3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56" h="3115">
                    <a:moveTo>
                      <a:pt x="1555" y="1144"/>
                    </a:moveTo>
                    <a:lnTo>
                      <a:pt x="1555" y="1144"/>
                    </a:lnTo>
                    <a:cubicBezTo>
                      <a:pt x="1489" y="1251"/>
                      <a:pt x="1421" y="1356"/>
                      <a:pt x="1360" y="1465"/>
                    </a:cubicBezTo>
                    <a:lnTo>
                      <a:pt x="1360" y="1465"/>
                    </a:lnTo>
                    <a:cubicBezTo>
                      <a:pt x="1340" y="1500"/>
                      <a:pt x="1326" y="1548"/>
                      <a:pt x="1332" y="1585"/>
                    </a:cubicBezTo>
                    <a:lnTo>
                      <a:pt x="1332" y="1585"/>
                    </a:lnTo>
                    <a:cubicBezTo>
                      <a:pt x="1360" y="1767"/>
                      <a:pt x="1342" y="1946"/>
                      <a:pt x="1313" y="2124"/>
                    </a:cubicBezTo>
                    <a:lnTo>
                      <a:pt x="1313" y="2124"/>
                    </a:lnTo>
                    <a:cubicBezTo>
                      <a:pt x="1257" y="2460"/>
                      <a:pt x="1121" y="2764"/>
                      <a:pt x="940" y="3050"/>
                    </a:cubicBezTo>
                    <a:lnTo>
                      <a:pt x="940" y="3050"/>
                    </a:lnTo>
                    <a:cubicBezTo>
                      <a:pt x="926" y="3074"/>
                      <a:pt x="908" y="3096"/>
                      <a:pt x="883" y="3114"/>
                    </a:cubicBezTo>
                    <a:lnTo>
                      <a:pt x="883" y="3114"/>
                    </a:lnTo>
                    <a:cubicBezTo>
                      <a:pt x="919" y="3048"/>
                      <a:pt x="957" y="2982"/>
                      <a:pt x="991" y="2914"/>
                    </a:cubicBezTo>
                    <a:lnTo>
                      <a:pt x="991" y="2914"/>
                    </a:lnTo>
                    <a:cubicBezTo>
                      <a:pt x="1105" y="2687"/>
                      <a:pt x="1194" y="2451"/>
                      <a:pt x="1247" y="2201"/>
                    </a:cubicBezTo>
                    <a:lnTo>
                      <a:pt x="1247" y="2201"/>
                    </a:lnTo>
                    <a:cubicBezTo>
                      <a:pt x="1298" y="1969"/>
                      <a:pt x="1299" y="1738"/>
                      <a:pt x="1253" y="1508"/>
                    </a:cubicBezTo>
                    <a:lnTo>
                      <a:pt x="1253" y="1508"/>
                    </a:lnTo>
                    <a:cubicBezTo>
                      <a:pt x="1220" y="1344"/>
                      <a:pt x="1164" y="1185"/>
                      <a:pt x="1076" y="1042"/>
                    </a:cubicBezTo>
                    <a:lnTo>
                      <a:pt x="1076" y="1042"/>
                    </a:lnTo>
                    <a:cubicBezTo>
                      <a:pt x="1010" y="935"/>
                      <a:pt x="909" y="860"/>
                      <a:pt x="790" y="813"/>
                    </a:cubicBezTo>
                    <a:lnTo>
                      <a:pt x="790" y="813"/>
                    </a:lnTo>
                    <a:cubicBezTo>
                      <a:pt x="751" y="798"/>
                      <a:pt x="714" y="778"/>
                      <a:pt x="677" y="760"/>
                    </a:cubicBezTo>
                    <a:lnTo>
                      <a:pt x="684" y="741"/>
                    </a:lnTo>
                    <a:lnTo>
                      <a:pt x="684" y="741"/>
                    </a:lnTo>
                    <a:cubicBezTo>
                      <a:pt x="774" y="774"/>
                      <a:pt x="862" y="807"/>
                      <a:pt x="961" y="843"/>
                    </a:cubicBezTo>
                    <a:lnTo>
                      <a:pt x="961" y="843"/>
                    </a:lnTo>
                    <a:cubicBezTo>
                      <a:pt x="702" y="488"/>
                      <a:pt x="420" y="175"/>
                      <a:pt x="0" y="18"/>
                    </a:cubicBezTo>
                    <a:lnTo>
                      <a:pt x="10" y="0"/>
                    </a:lnTo>
                    <a:lnTo>
                      <a:pt x="10" y="0"/>
                    </a:lnTo>
                    <a:cubicBezTo>
                      <a:pt x="65" y="20"/>
                      <a:pt x="121" y="38"/>
                      <a:pt x="175" y="61"/>
                    </a:cubicBezTo>
                    <a:lnTo>
                      <a:pt x="175" y="61"/>
                    </a:lnTo>
                    <a:cubicBezTo>
                      <a:pt x="232" y="84"/>
                      <a:pt x="287" y="111"/>
                      <a:pt x="341" y="140"/>
                    </a:cubicBezTo>
                    <a:lnTo>
                      <a:pt x="341" y="140"/>
                    </a:lnTo>
                    <a:cubicBezTo>
                      <a:pt x="393" y="169"/>
                      <a:pt x="443" y="201"/>
                      <a:pt x="492" y="235"/>
                    </a:cubicBezTo>
                    <a:lnTo>
                      <a:pt x="492" y="235"/>
                    </a:lnTo>
                    <a:cubicBezTo>
                      <a:pt x="542" y="270"/>
                      <a:pt x="589" y="308"/>
                      <a:pt x="641" y="348"/>
                    </a:cubicBezTo>
                    <a:lnTo>
                      <a:pt x="641" y="348"/>
                    </a:lnTo>
                    <a:cubicBezTo>
                      <a:pt x="656" y="269"/>
                      <a:pt x="669" y="194"/>
                      <a:pt x="683" y="120"/>
                    </a:cubicBezTo>
                    <a:lnTo>
                      <a:pt x="683" y="120"/>
                    </a:lnTo>
                    <a:cubicBezTo>
                      <a:pt x="688" y="120"/>
                      <a:pt x="693" y="120"/>
                      <a:pt x="699" y="120"/>
                    </a:cubicBezTo>
                    <a:lnTo>
                      <a:pt x="699" y="120"/>
                    </a:lnTo>
                    <a:cubicBezTo>
                      <a:pt x="698" y="177"/>
                      <a:pt x="706" y="235"/>
                      <a:pt x="696" y="290"/>
                    </a:cubicBezTo>
                    <a:lnTo>
                      <a:pt x="696" y="290"/>
                    </a:lnTo>
                    <a:cubicBezTo>
                      <a:pt x="684" y="366"/>
                      <a:pt x="703" y="417"/>
                      <a:pt x="758" y="475"/>
                    </a:cubicBezTo>
                    <a:lnTo>
                      <a:pt x="758" y="475"/>
                    </a:lnTo>
                    <a:cubicBezTo>
                      <a:pt x="897" y="620"/>
                      <a:pt x="1011" y="786"/>
                      <a:pt x="1110" y="963"/>
                    </a:cubicBezTo>
                    <a:lnTo>
                      <a:pt x="1110" y="963"/>
                    </a:lnTo>
                    <a:cubicBezTo>
                      <a:pt x="1193" y="1112"/>
                      <a:pt x="1254" y="1270"/>
                      <a:pt x="1301" y="1434"/>
                    </a:cubicBezTo>
                    <a:lnTo>
                      <a:pt x="1301" y="1434"/>
                    </a:lnTo>
                    <a:cubicBezTo>
                      <a:pt x="1303" y="1440"/>
                      <a:pt x="1306" y="1446"/>
                      <a:pt x="1314" y="1465"/>
                    </a:cubicBezTo>
                    <a:lnTo>
                      <a:pt x="1314" y="1465"/>
                    </a:lnTo>
                    <a:cubicBezTo>
                      <a:pt x="1396" y="1351"/>
                      <a:pt x="1471" y="1245"/>
                      <a:pt x="1547" y="1138"/>
                    </a:cubicBezTo>
                    <a:lnTo>
                      <a:pt x="1547" y="1138"/>
                    </a:lnTo>
                    <a:cubicBezTo>
                      <a:pt x="1549" y="1140"/>
                      <a:pt x="1552" y="1142"/>
                      <a:pt x="1555" y="114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2" name="Freeform 8">
                <a:extLst>
                  <a:ext uri="{FF2B5EF4-FFF2-40B4-BE49-F238E27FC236}">
                    <a16:creationId xmlns:a16="http://schemas.microsoft.com/office/drawing/2014/main" xmlns="" id="{EBE213F0-510C-8546-876B-71368255F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921" y="1011721"/>
                <a:ext cx="583680" cy="199680"/>
              </a:xfrm>
              <a:custGeom>
                <a:avLst/>
                <a:gdLst>
                  <a:gd name="T0" fmla="*/ 0 w 1339"/>
                  <a:gd name="T1" fmla="*/ 193563 h 457"/>
                  <a:gd name="T2" fmla="*/ 0 w 1339"/>
                  <a:gd name="T3" fmla="*/ 193563 h 457"/>
                  <a:gd name="T4" fmla="*/ 199646 w 1339"/>
                  <a:gd name="T5" fmla="*/ 57676 h 457"/>
                  <a:gd name="T6" fmla="*/ 199646 w 1339"/>
                  <a:gd name="T7" fmla="*/ 57676 h 457"/>
                  <a:gd name="T8" fmla="*/ 470780 w 1339"/>
                  <a:gd name="T9" fmla="*/ 12234 h 457"/>
                  <a:gd name="T10" fmla="*/ 470780 w 1339"/>
                  <a:gd name="T11" fmla="*/ 12234 h 457"/>
                  <a:gd name="T12" fmla="*/ 565372 w 1339"/>
                  <a:gd name="T13" fmla="*/ 57676 h 457"/>
                  <a:gd name="T14" fmla="*/ 565372 w 1339"/>
                  <a:gd name="T15" fmla="*/ 57676 h 457"/>
                  <a:gd name="T16" fmla="*/ 579321 w 1339"/>
                  <a:gd name="T17" fmla="*/ 95689 h 457"/>
                  <a:gd name="T18" fmla="*/ 579321 w 1339"/>
                  <a:gd name="T19" fmla="*/ 95689 h 457"/>
                  <a:gd name="T20" fmla="*/ 544012 w 1339"/>
                  <a:gd name="T21" fmla="*/ 123653 h 457"/>
                  <a:gd name="T22" fmla="*/ 544012 w 1339"/>
                  <a:gd name="T23" fmla="*/ 123653 h 457"/>
                  <a:gd name="T24" fmla="*/ 496934 w 1339"/>
                  <a:gd name="T25" fmla="*/ 116225 h 457"/>
                  <a:gd name="T26" fmla="*/ 496934 w 1339"/>
                  <a:gd name="T27" fmla="*/ 116225 h 457"/>
                  <a:gd name="T28" fmla="*/ 90669 w 1339"/>
                  <a:gd name="T29" fmla="*/ 144626 h 457"/>
                  <a:gd name="T30" fmla="*/ 90669 w 1339"/>
                  <a:gd name="T31" fmla="*/ 144626 h 457"/>
                  <a:gd name="T32" fmla="*/ 4359 w 1339"/>
                  <a:gd name="T33" fmla="*/ 199243 h 457"/>
                  <a:gd name="T34" fmla="*/ 4359 w 1339"/>
                  <a:gd name="T35" fmla="*/ 199243 h 457"/>
                  <a:gd name="T36" fmla="*/ 0 w 1339"/>
                  <a:gd name="T37" fmla="*/ 193563 h 4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39" h="457">
                    <a:moveTo>
                      <a:pt x="0" y="443"/>
                    </a:moveTo>
                    <a:lnTo>
                      <a:pt x="0" y="443"/>
                    </a:lnTo>
                    <a:cubicBezTo>
                      <a:pt x="140" y="321"/>
                      <a:pt x="294" y="220"/>
                      <a:pt x="458" y="132"/>
                    </a:cubicBezTo>
                    <a:cubicBezTo>
                      <a:pt x="654" y="26"/>
                      <a:pt x="863" y="0"/>
                      <a:pt x="1080" y="28"/>
                    </a:cubicBezTo>
                    <a:cubicBezTo>
                      <a:pt x="1162" y="38"/>
                      <a:pt x="1240" y="69"/>
                      <a:pt x="1297" y="132"/>
                    </a:cubicBezTo>
                    <a:cubicBezTo>
                      <a:pt x="1317" y="154"/>
                      <a:pt x="1338" y="197"/>
                      <a:pt x="1329" y="219"/>
                    </a:cubicBezTo>
                    <a:cubicBezTo>
                      <a:pt x="1317" y="248"/>
                      <a:pt x="1279" y="276"/>
                      <a:pt x="1248" y="283"/>
                    </a:cubicBezTo>
                    <a:cubicBezTo>
                      <a:pt x="1214" y="291"/>
                      <a:pt x="1173" y="279"/>
                      <a:pt x="1140" y="266"/>
                    </a:cubicBezTo>
                    <a:cubicBezTo>
                      <a:pt x="818" y="134"/>
                      <a:pt x="508" y="165"/>
                      <a:pt x="208" y="331"/>
                    </a:cubicBezTo>
                    <a:cubicBezTo>
                      <a:pt x="139" y="368"/>
                      <a:pt x="76" y="415"/>
                      <a:pt x="10" y="456"/>
                    </a:cubicBezTo>
                    <a:cubicBezTo>
                      <a:pt x="7" y="452"/>
                      <a:pt x="4" y="447"/>
                      <a:pt x="0" y="443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93" name="Freeform 9">
                <a:extLst>
                  <a:ext uri="{FF2B5EF4-FFF2-40B4-BE49-F238E27FC236}">
                    <a16:creationId xmlns:a16="http://schemas.microsoft.com/office/drawing/2014/main" xmlns="" id="{22B520FF-8B79-BC4F-899F-755D83E0B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042" y="916621"/>
                <a:ext cx="423886" cy="331815"/>
              </a:xfrm>
              <a:custGeom>
                <a:avLst/>
                <a:gdLst>
                  <a:gd name="T0" fmla="*/ 0 w 975"/>
                  <a:gd name="T1" fmla="*/ 763 h 764"/>
                  <a:gd name="T2" fmla="*/ 0 w 975"/>
                  <a:gd name="T3" fmla="*/ 763 h 764"/>
                  <a:gd name="T4" fmla="*/ 189 w 975"/>
                  <a:gd name="T5" fmla="*/ 482 h 764"/>
                  <a:gd name="T6" fmla="*/ 189 w 975"/>
                  <a:gd name="T7" fmla="*/ 482 h 764"/>
                  <a:gd name="T8" fmla="*/ 679 w 975"/>
                  <a:gd name="T9" fmla="*/ 69 h 764"/>
                  <a:gd name="T10" fmla="*/ 679 w 975"/>
                  <a:gd name="T11" fmla="*/ 69 h 764"/>
                  <a:gd name="T12" fmla="*/ 783 w 975"/>
                  <a:gd name="T13" fmla="*/ 15 h 764"/>
                  <a:gd name="T14" fmla="*/ 783 w 975"/>
                  <a:gd name="T15" fmla="*/ 15 h 764"/>
                  <a:gd name="T16" fmla="*/ 857 w 975"/>
                  <a:gd name="T17" fmla="*/ 2 h 764"/>
                  <a:gd name="T18" fmla="*/ 857 w 975"/>
                  <a:gd name="T19" fmla="*/ 2 h 764"/>
                  <a:gd name="T20" fmla="*/ 958 w 975"/>
                  <a:gd name="T21" fmla="*/ 66 h 764"/>
                  <a:gd name="T22" fmla="*/ 958 w 975"/>
                  <a:gd name="T23" fmla="*/ 66 h 764"/>
                  <a:gd name="T24" fmla="*/ 909 w 975"/>
                  <a:gd name="T25" fmla="*/ 162 h 764"/>
                  <a:gd name="T26" fmla="*/ 909 w 975"/>
                  <a:gd name="T27" fmla="*/ 162 h 764"/>
                  <a:gd name="T28" fmla="*/ 656 w 975"/>
                  <a:gd name="T29" fmla="*/ 278 h 764"/>
                  <a:gd name="T30" fmla="*/ 656 w 975"/>
                  <a:gd name="T31" fmla="*/ 278 h 764"/>
                  <a:gd name="T32" fmla="*/ 0 w 975"/>
                  <a:gd name="T33" fmla="*/ 76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5" h="764">
                    <a:moveTo>
                      <a:pt x="0" y="763"/>
                    </a:moveTo>
                    <a:lnTo>
                      <a:pt x="0" y="763"/>
                    </a:lnTo>
                    <a:cubicBezTo>
                      <a:pt x="43" y="656"/>
                      <a:pt x="111" y="564"/>
                      <a:pt x="189" y="482"/>
                    </a:cubicBezTo>
                    <a:lnTo>
                      <a:pt x="189" y="482"/>
                    </a:lnTo>
                    <a:cubicBezTo>
                      <a:pt x="337" y="327"/>
                      <a:pt x="496" y="182"/>
                      <a:pt x="679" y="69"/>
                    </a:cubicBezTo>
                    <a:lnTo>
                      <a:pt x="679" y="69"/>
                    </a:lnTo>
                    <a:cubicBezTo>
                      <a:pt x="712" y="48"/>
                      <a:pt x="747" y="30"/>
                      <a:pt x="783" y="15"/>
                    </a:cubicBezTo>
                    <a:lnTo>
                      <a:pt x="783" y="15"/>
                    </a:lnTo>
                    <a:cubicBezTo>
                      <a:pt x="806" y="6"/>
                      <a:pt x="832" y="0"/>
                      <a:pt x="857" y="2"/>
                    </a:cubicBezTo>
                    <a:lnTo>
                      <a:pt x="857" y="2"/>
                    </a:lnTo>
                    <a:cubicBezTo>
                      <a:pt x="902" y="3"/>
                      <a:pt x="942" y="20"/>
                      <a:pt x="958" y="66"/>
                    </a:cubicBezTo>
                    <a:lnTo>
                      <a:pt x="958" y="66"/>
                    </a:lnTo>
                    <a:cubicBezTo>
                      <a:pt x="974" y="111"/>
                      <a:pt x="943" y="144"/>
                      <a:pt x="909" y="162"/>
                    </a:cubicBezTo>
                    <a:lnTo>
                      <a:pt x="909" y="162"/>
                    </a:lnTo>
                    <a:cubicBezTo>
                      <a:pt x="827" y="205"/>
                      <a:pt x="741" y="240"/>
                      <a:pt x="656" y="278"/>
                    </a:cubicBezTo>
                    <a:lnTo>
                      <a:pt x="656" y="278"/>
                    </a:lnTo>
                    <a:cubicBezTo>
                      <a:pt x="401" y="391"/>
                      <a:pt x="171" y="535"/>
                      <a:pt x="0" y="763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4" name="Freeform 10">
                <a:extLst>
                  <a:ext uri="{FF2B5EF4-FFF2-40B4-BE49-F238E27FC236}">
                    <a16:creationId xmlns:a16="http://schemas.microsoft.com/office/drawing/2014/main" xmlns="" id="{C5355528-AA3A-534E-B554-F4586F429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41" y="78601"/>
                <a:ext cx="176640" cy="228481"/>
              </a:xfrm>
              <a:custGeom>
                <a:avLst/>
                <a:gdLst>
                  <a:gd name="T0" fmla="*/ 123735 w 404"/>
                  <a:gd name="T1" fmla="*/ 228044 h 523"/>
                  <a:gd name="T2" fmla="*/ 123735 w 404"/>
                  <a:gd name="T3" fmla="*/ 228044 h 523"/>
                  <a:gd name="T4" fmla="*/ 125047 w 404"/>
                  <a:gd name="T5" fmla="*/ 146350 h 523"/>
                  <a:gd name="T6" fmla="*/ 125047 w 404"/>
                  <a:gd name="T7" fmla="*/ 146350 h 523"/>
                  <a:gd name="T8" fmla="*/ 121987 w 404"/>
                  <a:gd name="T9" fmla="*/ 124507 h 523"/>
                  <a:gd name="T10" fmla="*/ 121987 w 404"/>
                  <a:gd name="T11" fmla="*/ 124507 h 523"/>
                  <a:gd name="T12" fmla="*/ 89194 w 404"/>
                  <a:gd name="T13" fmla="*/ 79510 h 523"/>
                  <a:gd name="T14" fmla="*/ 89194 w 404"/>
                  <a:gd name="T15" fmla="*/ 79510 h 523"/>
                  <a:gd name="T16" fmla="*/ 56840 w 404"/>
                  <a:gd name="T17" fmla="*/ 110964 h 523"/>
                  <a:gd name="T18" fmla="*/ 56840 w 404"/>
                  <a:gd name="T19" fmla="*/ 110964 h 523"/>
                  <a:gd name="T20" fmla="*/ 46783 w 404"/>
                  <a:gd name="T21" fmla="*/ 209696 h 523"/>
                  <a:gd name="T22" fmla="*/ 46783 w 404"/>
                  <a:gd name="T23" fmla="*/ 209696 h 523"/>
                  <a:gd name="T24" fmla="*/ 10056 w 404"/>
                  <a:gd name="T25" fmla="*/ 68151 h 523"/>
                  <a:gd name="T26" fmla="*/ 10056 w 404"/>
                  <a:gd name="T27" fmla="*/ 68151 h 523"/>
                  <a:gd name="T28" fmla="*/ 85259 w 404"/>
                  <a:gd name="T29" fmla="*/ 874 h 523"/>
                  <a:gd name="T30" fmla="*/ 85259 w 404"/>
                  <a:gd name="T31" fmla="*/ 874 h 523"/>
                  <a:gd name="T32" fmla="*/ 158276 w 404"/>
                  <a:gd name="T33" fmla="*/ 62035 h 523"/>
                  <a:gd name="T34" fmla="*/ 158276 w 404"/>
                  <a:gd name="T35" fmla="*/ 62035 h 523"/>
                  <a:gd name="T36" fmla="*/ 123735 w 404"/>
                  <a:gd name="T37" fmla="*/ 228044 h 5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4" h="523">
                    <a:moveTo>
                      <a:pt x="283" y="522"/>
                    </a:moveTo>
                    <a:lnTo>
                      <a:pt x="283" y="522"/>
                    </a:lnTo>
                    <a:cubicBezTo>
                      <a:pt x="285" y="456"/>
                      <a:pt x="286" y="396"/>
                      <a:pt x="286" y="335"/>
                    </a:cubicBezTo>
                    <a:cubicBezTo>
                      <a:pt x="286" y="318"/>
                      <a:pt x="288" y="298"/>
                      <a:pt x="279" y="285"/>
                    </a:cubicBezTo>
                    <a:cubicBezTo>
                      <a:pt x="257" y="249"/>
                      <a:pt x="230" y="216"/>
                      <a:pt x="204" y="182"/>
                    </a:cubicBezTo>
                    <a:cubicBezTo>
                      <a:pt x="179" y="206"/>
                      <a:pt x="149" y="227"/>
                      <a:pt x="130" y="254"/>
                    </a:cubicBezTo>
                    <a:cubicBezTo>
                      <a:pt x="84" y="324"/>
                      <a:pt x="87" y="401"/>
                      <a:pt x="107" y="480"/>
                    </a:cubicBezTo>
                    <a:cubicBezTo>
                      <a:pt x="47" y="380"/>
                      <a:pt x="0" y="277"/>
                      <a:pt x="23" y="156"/>
                    </a:cubicBezTo>
                    <a:cubicBezTo>
                      <a:pt x="41" y="66"/>
                      <a:pt x="111" y="4"/>
                      <a:pt x="195" y="2"/>
                    </a:cubicBezTo>
                    <a:cubicBezTo>
                      <a:pt x="271" y="0"/>
                      <a:pt x="337" y="55"/>
                      <a:pt x="362" y="142"/>
                    </a:cubicBezTo>
                    <a:cubicBezTo>
                      <a:pt x="403" y="282"/>
                      <a:pt x="362" y="404"/>
                      <a:pt x="283" y="522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95" name="Freeform 11">
                <a:extLst>
                  <a:ext uri="{FF2B5EF4-FFF2-40B4-BE49-F238E27FC236}">
                    <a16:creationId xmlns:a16="http://schemas.microsoft.com/office/drawing/2014/main" xmlns="" id="{697FB38F-BF90-B441-B96C-F7C996506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229" y="721645"/>
                <a:ext cx="131769" cy="279424"/>
              </a:xfrm>
              <a:custGeom>
                <a:avLst/>
                <a:gdLst>
                  <a:gd name="T0" fmla="*/ 236 w 303"/>
                  <a:gd name="T1" fmla="*/ 0 h 641"/>
                  <a:gd name="T2" fmla="*/ 236 w 303"/>
                  <a:gd name="T3" fmla="*/ 0 h 641"/>
                  <a:gd name="T4" fmla="*/ 278 w 303"/>
                  <a:gd name="T5" fmla="*/ 332 h 641"/>
                  <a:gd name="T6" fmla="*/ 278 w 303"/>
                  <a:gd name="T7" fmla="*/ 332 h 641"/>
                  <a:gd name="T8" fmla="*/ 116 w 303"/>
                  <a:gd name="T9" fmla="*/ 615 h 641"/>
                  <a:gd name="T10" fmla="*/ 116 w 303"/>
                  <a:gd name="T11" fmla="*/ 615 h 641"/>
                  <a:gd name="T12" fmla="*/ 39 w 303"/>
                  <a:gd name="T13" fmla="*/ 629 h 641"/>
                  <a:gd name="T14" fmla="*/ 39 w 303"/>
                  <a:gd name="T15" fmla="*/ 629 h 641"/>
                  <a:gd name="T16" fmla="*/ 5 w 303"/>
                  <a:gd name="T17" fmla="*/ 548 h 641"/>
                  <a:gd name="T18" fmla="*/ 5 w 303"/>
                  <a:gd name="T19" fmla="*/ 548 h 641"/>
                  <a:gd name="T20" fmla="*/ 64 w 303"/>
                  <a:gd name="T21" fmla="*/ 382 h 641"/>
                  <a:gd name="T22" fmla="*/ 64 w 303"/>
                  <a:gd name="T23" fmla="*/ 382 h 641"/>
                  <a:gd name="T24" fmla="*/ 236 w 303"/>
                  <a:gd name="T25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" h="641">
                    <a:moveTo>
                      <a:pt x="236" y="0"/>
                    </a:moveTo>
                    <a:lnTo>
                      <a:pt x="236" y="0"/>
                    </a:lnTo>
                    <a:cubicBezTo>
                      <a:pt x="263" y="110"/>
                      <a:pt x="302" y="217"/>
                      <a:pt x="278" y="332"/>
                    </a:cubicBezTo>
                    <a:lnTo>
                      <a:pt x="278" y="332"/>
                    </a:lnTo>
                    <a:cubicBezTo>
                      <a:pt x="256" y="443"/>
                      <a:pt x="218" y="549"/>
                      <a:pt x="116" y="615"/>
                    </a:cubicBezTo>
                    <a:lnTo>
                      <a:pt x="116" y="615"/>
                    </a:lnTo>
                    <a:cubicBezTo>
                      <a:pt x="95" y="629"/>
                      <a:pt x="53" y="640"/>
                      <a:pt x="39" y="629"/>
                    </a:cubicBezTo>
                    <a:lnTo>
                      <a:pt x="39" y="629"/>
                    </a:lnTo>
                    <a:cubicBezTo>
                      <a:pt x="18" y="613"/>
                      <a:pt x="0" y="573"/>
                      <a:pt x="5" y="548"/>
                    </a:cubicBezTo>
                    <a:lnTo>
                      <a:pt x="5" y="548"/>
                    </a:lnTo>
                    <a:cubicBezTo>
                      <a:pt x="16" y="491"/>
                      <a:pt x="34" y="431"/>
                      <a:pt x="64" y="382"/>
                    </a:cubicBezTo>
                    <a:lnTo>
                      <a:pt x="64" y="382"/>
                    </a:lnTo>
                    <a:cubicBezTo>
                      <a:pt x="138" y="262"/>
                      <a:pt x="222" y="148"/>
                      <a:pt x="236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xmlns="" id="{6BC3971C-0F6A-394F-8114-A13ACD0F0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96" y="381111"/>
                <a:ext cx="346094" cy="103197"/>
              </a:xfrm>
              <a:custGeom>
                <a:avLst/>
                <a:gdLst>
                  <a:gd name="T0" fmla="*/ 792 w 793"/>
                  <a:gd name="T1" fmla="*/ 70 h 236"/>
                  <a:gd name="T2" fmla="*/ 792 w 793"/>
                  <a:gd name="T3" fmla="*/ 70 h 236"/>
                  <a:gd name="T4" fmla="*/ 345 w 793"/>
                  <a:gd name="T5" fmla="*/ 232 h 236"/>
                  <a:gd name="T6" fmla="*/ 345 w 793"/>
                  <a:gd name="T7" fmla="*/ 232 h 236"/>
                  <a:gd name="T8" fmla="*/ 78 w 793"/>
                  <a:gd name="T9" fmla="*/ 165 h 236"/>
                  <a:gd name="T10" fmla="*/ 78 w 793"/>
                  <a:gd name="T11" fmla="*/ 165 h 236"/>
                  <a:gd name="T12" fmla="*/ 37 w 793"/>
                  <a:gd name="T13" fmla="*/ 128 h 236"/>
                  <a:gd name="T14" fmla="*/ 37 w 793"/>
                  <a:gd name="T15" fmla="*/ 128 h 236"/>
                  <a:gd name="T16" fmla="*/ 24 w 793"/>
                  <a:gd name="T17" fmla="*/ 34 h 236"/>
                  <a:gd name="T18" fmla="*/ 24 w 793"/>
                  <a:gd name="T19" fmla="*/ 34 h 236"/>
                  <a:gd name="T20" fmla="*/ 115 w 793"/>
                  <a:gd name="T21" fmla="*/ 15 h 236"/>
                  <a:gd name="T22" fmla="*/ 115 w 793"/>
                  <a:gd name="T23" fmla="*/ 15 h 236"/>
                  <a:gd name="T24" fmla="*/ 264 w 793"/>
                  <a:gd name="T25" fmla="*/ 68 h 236"/>
                  <a:gd name="T26" fmla="*/ 264 w 793"/>
                  <a:gd name="T27" fmla="*/ 68 h 236"/>
                  <a:gd name="T28" fmla="*/ 792 w 793"/>
                  <a:gd name="T29" fmla="*/ 7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3" h="236">
                    <a:moveTo>
                      <a:pt x="792" y="70"/>
                    </a:moveTo>
                    <a:lnTo>
                      <a:pt x="792" y="70"/>
                    </a:lnTo>
                    <a:cubicBezTo>
                      <a:pt x="659" y="202"/>
                      <a:pt x="505" y="228"/>
                      <a:pt x="345" y="232"/>
                    </a:cubicBezTo>
                    <a:lnTo>
                      <a:pt x="345" y="232"/>
                    </a:lnTo>
                    <a:cubicBezTo>
                      <a:pt x="250" y="235"/>
                      <a:pt x="158" y="221"/>
                      <a:pt x="78" y="165"/>
                    </a:cubicBezTo>
                    <a:lnTo>
                      <a:pt x="78" y="165"/>
                    </a:lnTo>
                    <a:cubicBezTo>
                      <a:pt x="63" y="154"/>
                      <a:pt x="48" y="142"/>
                      <a:pt x="37" y="128"/>
                    </a:cubicBezTo>
                    <a:lnTo>
                      <a:pt x="37" y="128"/>
                    </a:lnTo>
                    <a:cubicBezTo>
                      <a:pt x="15" y="100"/>
                      <a:pt x="0" y="68"/>
                      <a:pt x="24" y="34"/>
                    </a:cubicBezTo>
                    <a:lnTo>
                      <a:pt x="24" y="34"/>
                    </a:lnTo>
                    <a:cubicBezTo>
                      <a:pt x="47" y="0"/>
                      <a:pt x="80" y="3"/>
                      <a:pt x="115" y="15"/>
                    </a:cubicBezTo>
                    <a:lnTo>
                      <a:pt x="115" y="15"/>
                    </a:lnTo>
                    <a:cubicBezTo>
                      <a:pt x="164" y="33"/>
                      <a:pt x="213" y="52"/>
                      <a:pt x="264" y="68"/>
                    </a:cubicBezTo>
                    <a:lnTo>
                      <a:pt x="264" y="68"/>
                    </a:lnTo>
                    <a:cubicBezTo>
                      <a:pt x="434" y="122"/>
                      <a:pt x="606" y="154"/>
                      <a:pt x="792" y="7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7" name="Freeform 13">
                <a:extLst>
                  <a:ext uri="{FF2B5EF4-FFF2-40B4-BE49-F238E27FC236}">
                    <a16:creationId xmlns:a16="http://schemas.microsoft.com/office/drawing/2014/main" xmlns="" id="{760BCD6F-FC11-394B-8B7E-E49055881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473" y="755575"/>
                <a:ext cx="288942" cy="228620"/>
              </a:xfrm>
              <a:custGeom>
                <a:avLst/>
                <a:gdLst>
                  <a:gd name="T0" fmla="*/ 659 w 660"/>
                  <a:gd name="T1" fmla="*/ 6 h 523"/>
                  <a:gd name="T2" fmla="*/ 659 w 660"/>
                  <a:gd name="T3" fmla="*/ 6 h 523"/>
                  <a:gd name="T4" fmla="*/ 426 w 660"/>
                  <a:gd name="T5" fmla="*/ 362 h 523"/>
                  <a:gd name="T6" fmla="*/ 426 w 660"/>
                  <a:gd name="T7" fmla="*/ 362 h 523"/>
                  <a:gd name="T8" fmla="*/ 97 w 660"/>
                  <a:gd name="T9" fmla="*/ 507 h 523"/>
                  <a:gd name="T10" fmla="*/ 97 w 660"/>
                  <a:gd name="T11" fmla="*/ 507 h 523"/>
                  <a:gd name="T12" fmla="*/ 92 w 660"/>
                  <a:gd name="T13" fmla="*/ 506 h 523"/>
                  <a:gd name="T14" fmla="*/ 92 w 660"/>
                  <a:gd name="T15" fmla="*/ 506 h 523"/>
                  <a:gd name="T16" fmla="*/ 0 w 660"/>
                  <a:gd name="T17" fmla="*/ 465 h 523"/>
                  <a:gd name="T18" fmla="*/ 0 w 660"/>
                  <a:gd name="T19" fmla="*/ 465 h 523"/>
                  <a:gd name="T20" fmla="*/ 64 w 660"/>
                  <a:gd name="T21" fmla="*/ 374 h 523"/>
                  <a:gd name="T22" fmla="*/ 64 w 660"/>
                  <a:gd name="T23" fmla="*/ 374 h 523"/>
                  <a:gd name="T24" fmla="*/ 181 w 660"/>
                  <a:gd name="T25" fmla="*/ 326 h 523"/>
                  <a:gd name="T26" fmla="*/ 181 w 660"/>
                  <a:gd name="T27" fmla="*/ 326 h 523"/>
                  <a:gd name="T28" fmla="*/ 543 w 660"/>
                  <a:gd name="T29" fmla="*/ 105 h 523"/>
                  <a:gd name="T30" fmla="*/ 543 w 660"/>
                  <a:gd name="T31" fmla="*/ 105 h 523"/>
                  <a:gd name="T32" fmla="*/ 646 w 660"/>
                  <a:gd name="T33" fmla="*/ 0 h 523"/>
                  <a:gd name="T34" fmla="*/ 646 w 660"/>
                  <a:gd name="T35" fmla="*/ 0 h 523"/>
                  <a:gd name="T36" fmla="*/ 659 w 660"/>
                  <a:gd name="T37" fmla="*/ 6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0" h="523">
                    <a:moveTo>
                      <a:pt x="659" y="6"/>
                    </a:moveTo>
                    <a:lnTo>
                      <a:pt x="659" y="6"/>
                    </a:lnTo>
                    <a:cubicBezTo>
                      <a:pt x="582" y="126"/>
                      <a:pt x="517" y="254"/>
                      <a:pt x="426" y="362"/>
                    </a:cubicBezTo>
                    <a:lnTo>
                      <a:pt x="426" y="362"/>
                    </a:lnTo>
                    <a:cubicBezTo>
                      <a:pt x="346" y="456"/>
                      <a:pt x="235" y="522"/>
                      <a:pt x="97" y="507"/>
                    </a:cubicBezTo>
                    <a:lnTo>
                      <a:pt x="97" y="507"/>
                    </a:lnTo>
                    <a:cubicBezTo>
                      <a:pt x="96" y="507"/>
                      <a:pt x="94" y="507"/>
                      <a:pt x="92" y="506"/>
                    </a:cubicBezTo>
                    <a:lnTo>
                      <a:pt x="92" y="506"/>
                    </a:lnTo>
                    <a:cubicBezTo>
                      <a:pt x="62" y="493"/>
                      <a:pt x="31" y="479"/>
                      <a:pt x="0" y="465"/>
                    </a:cubicBezTo>
                    <a:lnTo>
                      <a:pt x="0" y="465"/>
                    </a:lnTo>
                    <a:cubicBezTo>
                      <a:pt x="21" y="434"/>
                      <a:pt x="36" y="395"/>
                      <a:pt x="64" y="374"/>
                    </a:cubicBezTo>
                    <a:lnTo>
                      <a:pt x="64" y="374"/>
                    </a:lnTo>
                    <a:cubicBezTo>
                      <a:pt x="97" y="349"/>
                      <a:pt x="140" y="336"/>
                      <a:pt x="181" y="326"/>
                    </a:cubicBezTo>
                    <a:lnTo>
                      <a:pt x="181" y="326"/>
                    </a:lnTo>
                    <a:cubicBezTo>
                      <a:pt x="326" y="292"/>
                      <a:pt x="452" y="228"/>
                      <a:pt x="543" y="105"/>
                    </a:cubicBezTo>
                    <a:lnTo>
                      <a:pt x="543" y="105"/>
                    </a:lnTo>
                    <a:cubicBezTo>
                      <a:pt x="572" y="66"/>
                      <a:pt x="611" y="34"/>
                      <a:pt x="646" y="0"/>
                    </a:cubicBezTo>
                    <a:lnTo>
                      <a:pt x="646" y="0"/>
                    </a:lnTo>
                    <a:cubicBezTo>
                      <a:pt x="650" y="2"/>
                      <a:pt x="654" y="4"/>
                      <a:pt x="659" y="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8" name="Freeform 14">
                <a:extLst>
                  <a:ext uri="{FF2B5EF4-FFF2-40B4-BE49-F238E27FC236}">
                    <a16:creationId xmlns:a16="http://schemas.microsoft.com/office/drawing/2014/main" xmlns="" id="{793321FA-0A0C-AE43-960B-9603EFB6D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242" y="472081"/>
                <a:ext cx="147645" cy="296887"/>
              </a:xfrm>
              <a:custGeom>
                <a:avLst/>
                <a:gdLst>
                  <a:gd name="T0" fmla="*/ 337 w 338"/>
                  <a:gd name="T1" fmla="*/ 681 h 682"/>
                  <a:gd name="T2" fmla="*/ 337 w 338"/>
                  <a:gd name="T3" fmla="*/ 681 h 682"/>
                  <a:gd name="T4" fmla="*/ 29 w 338"/>
                  <a:gd name="T5" fmla="*/ 287 h 682"/>
                  <a:gd name="T6" fmla="*/ 29 w 338"/>
                  <a:gd name="T7" fmla="*/ 287 h 682"/>
                  <a:gd name="T8" fmla="*/ 2 w 338"/>
                  <a:gd name="T9" fmla="*/ 87 h 682"/>
                  <a:gd name="T10" fmla="*/ 2 w 338"/>
                  <a:gd name="T11" fmla="*/ 87 h 682"/>
                  <a:gd name="T12" fmla="*/ 21 w 338"/>
                  <a:gd name="T13" fmla="*/ 37 h 682"/>
                  <a:gd name="T14" fmla="*/ 21 w 338"/>
                  <a:gd name="T15" fmla="*/ 37 h 682"/>
                  <a:gd name="T16" fmla="*/ 88 w 338"/>
                  <a:gd name="T17" fmla="*/ 4 h 682"/>
                  <a:gd name="T18" fmla="*/ 88 w 338"/>
                  <a:gd name="T19" fmla="*/ 4 h 682"/>
                  <a:gd name="T20" fmla="*/ 140 w 338"/>
                  <a:gd name="T21" fmla="*/ 58 h 682"/>
                  <a:gd name="T22" fmla="*/ 140 w 338"/>
                  <a:gd name="T23" fmla="*/ 58 h 682"/>
                  <a:gd name="T24" fmla="*/ 184 w 338"/>
                  <a:gd name="T25" fmla="*/ 231 h 682"/>
                  <a:gd name="T26" fmla="*/ 184 w 338"/>
                  <a:gd name="T27" fmla="*/ 231 h 682"/>
                  <a:gd name="T28" fmla="*/ 337 w 338"/>
                  <a:gd name="T29" fmla="*/ 681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682">
                    <a:moveTo>
                      <a:pt x="337" y="681"/>
                    </a:moveTo>
                    <a:lnTo>
                      <a:pt x="337" y="681"/>
                    </a:lnTo>
                    <a:cubicBezTo>
                      <a:pt x="211" y="567"/>
                      <a:pt x="79" y="457"/>
                      <a:pt x="29" y="287"/>
                    </a:cubicBezTo>
                    <a:lnTo>
                      <a:pt x="29" y="287"/>
                    </a:lnTo>
                    <a:cubicBezTo>
                      <a:pt x="10" y="223"/>
                      <a:pt x="7" y="154"/>
                      <a:pt x="2" y="87"/>
                    </a:cubicBezTo>
                    <a:lnTo>
                      <a:pt x="2" y="87"/>
                    </a:lnTo>
                    <a:cubicBezTo>
                      <a:pt x="0" y="71"/>
                      <a:pt x="9" y="48"/>
                      <a:pt x="21" y="37"/>
                    </a:cubicBezTo>
                    <a:lnTo>
                      <a:pt x="21" y="37"/>
                    </a:lnTo>
                    <a:cubicBezTo>
                      <a:pt x="40" y="21"/>
                      <a:pt x="68" y="0"/>
                      <a:pt x="88" y="4"/>
                    </a:cubicBezTo>
                    <a:lnTo>
                      <a:pt x="88" y="4"/>
                    </a:lnTo>
                    <a:cubicBezTo>
                      <a:pt x="108" y="8"/>
                      <a:pt x="132" y="36"/>
                      <a:pt x="140" y="58"/>
                    </a:cubicBezTo>
                    <a:lnTo>
                      <a:pt x="140" y="58"/>
                    </a:lnTo>
                    <a:cubicBezTo>
                      <a:pt x="160" y="114"/>
                      <a:pt x="177" y="172"/>
                      <a:pt x="184" y="231"/>
                    </a:cubicBezTo>
                    <a:lnTo>
                      <a:pt x="184" y="231"/>
                    </a:lnTo>
                    <a:cubicBezTo>
                      <a:pt x="206" y="391"/>
                      <a:pt x="248" y="543"/>
                      <a:pt x="337" y="68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9" name="Freeform 15">
                <a:extLst>
                  <a:ext uri="{FF2B5EF4-FFF2-40B4-BE49-F238E27FC236}">
                    <a16:creationId xmlns:a16="http://schemas.microsoft.com/office/drawing/2014/main" xmlns="" id="{F1E2499A-7223-7B4B-A384-6BF36F154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688" y="1173026"/>
                <a:ext cx="395310" cy="206393"/>
              </a:xfrm>
              <a:custGeom>
                <a:avLst/>
                <a:gdLst>
                  <a:gd name="T0" fmla="*/ 891 w 909"/>
                  <a:gd name="T1" fmla="*/ 469 h 470"/>
                  <a:gd name="T2" fmla="*/ 891 w 909"/>
                  <a:gd name="T3" fmla="*/ 469 h 470"/>
                  <a:gd name="T4" fmla="*/ 685 w 909"/>
                  <a:gd name="T5" fmla="*/ 243 h 470"/>
                  <a:gd name="T6" fmla="*/ 685 w 909"/>
                  <a:gd name="T7" fmla="*/ 243 h 470"/>
                  <a:gd name="T8" fmla="*/ 221 w 909"/>
                  <a:gd name="T9" fmla="*/ 145 h 470"/>
                  <a:gd name="T10" fmla="*/ 221 w 909"/>
                  <a:gd name="T11" fmla="*/ 145 h 470"/>
                  <a:gd name="T12" fmla="*/ 50 w 909"/>
                  <a:gd name="T13" fmla="*/ 140 h 470"/>
                  <a:gd name="T14" fmla="*/ 50 w 909"/>
                  <a:gd name="T15" fmla="*/ 140 h 470"/>
                  <a:gd name="T16" fmla="*/ 1 w 909"/>
                  <a:gd name="T17" fmla="*/ 96 h 470"/>
                  <a:gd name="T18" fmla="*/ 1 w 909"/>
                  <a:gd name="T19" fmla="*/ 96 h 470"/>
                  <a:gd name="T20" fmla="*/ 36 w 909"/>
                  <a:gd name="T21" fmla="*/ 30 h 470"/>
                  <a:gd name="T22" fmla="*/ 36 w 909"/>
                  <a:gd name="T23" fmla="*/ 30 h 470"/>
                  <a:gd name="T24" fmla="*/ 93 w 909"/>
                  <a:gd name="T25" fmla="*/ 12 h 470"/>
                  <a:gd name="T26" fmla="*/ 93 w 909"/>
                  <a:gd name="T27" fmla="*/ 12 h 470"/>
                  <a:gd name="T28" fmla="*/ 798 w 909"/>
                  <a:gd name="T29" fmla="*/ 289 h 470"/>
                  <a:gd name="T30" fmla="*/ 798 w 909"/>
                  <a:gd name="T31" fmla="*/ 289 h 470"/>
                  <a:gd name="T32" fmla="*/ 908 w 909"/>
                  <a:gd name="T33" fmla="*/ 457 h 470"/>
                  <a:gd name="T34" fmla="*/ 908 w 909"/>
                  <a:gd name="T35" fmla="*/ 457 h 470"/>
                  <a:gd name="T36" fmla="*/ 891 w 909"/>
                  <a:gd name="T37" fmla="*/ 4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9" h="470">
                    <a:moveTo>
                      <a:pt x="891" y="469"/>
                    </a:moveTo>
                    <a:lnTo>
                      <a:pt x="891" y="469"/>
                    </a:lnTo>
                    <a:cubicBezTo>
                      <a:pt x="846" y="372"/>
                      <a:pt x="778" y="295"/>
                      <a:pt x="685" y="243"/>
                    </a:cubicBezTo>
                    <a:lnTo>
                      <a:pt x="685" y="243"/>
                    </a:lnTo>
                    <a:cubicBezTo>
                      <a:pt x="542" y="161"/>
                      <a:pt x="391" y="116"/>
                      <a:pt x="221" y="145"/>
                    </a:cubicBezTo>
                    <a:lnTo>
                      <a:pt x="221" y="145"/>
                    </a:lnTo>
                    <a:cubicBezTo>
                      <a:pt x="166" y="154"/>
                      <a:pt x="107" y="148"/>
                      <a:pt x="50" y="140"/>
                    </a:cubicBezTo>
                    <a:lnTo>
                      <a:pt x="50" y="140"/>
                    </a:lnTo>
                    <a:cubicBezTo>
                      <a:pt x="31" y="138"/>
                      <a:pt x="2" y="112"/>
                      <a:pt x="1" y="96"/>
                    </a:cubicBezTo>
                    <a:lnTo>
                      <a:pt x="1" y="96"/>
                    </a:lnTo>
                    <a:cubicBezTo>
                      <a:pt x="0" y="74"/>
                      <a:pt x="18" y="47"/>
                      <a:pt x="36" y="30"/>
                    </a:cubicBezTo>
                    <a:lnTo>
                      <a:pt x="36" y="30"/>
                    </a:lnTo>
                    <a:cubicBezTo>
                      <a:pt x="49" y="17"/>
                      <a:pt x="73" y="14"/>
                      <a:pt x="93" y="12"/>
                    </a:cubicBezTo>
                    <a:lnTo>
                      <a:pt x="93" y="12"/>
                    </a:lnTo>
                    <a:cubicBezTo>
                      <a:pt x="369" y="0"/>
                      <a:pt x="611" y="78"/>
                      <a:pt x="798" y="289"/>
                    </a:cubicBezTo>
                    <a:lnTo>
                      <a:pt x="798" y="289"/>
                    </a:lnTo>
                    <a:cubicBezTo>
                      <a:pt x="842" y="338"/>
                      <a:pt x="871" y="401"/>
                      <a:pt x="908" y="457"/>
                    </a:cubicBezTo>
                    <a:lnTo>
                      <a:pt x="908" y="457"/>
                    </a:lnTo>
                    <a:cubicBezTo>
                      <a:pt x="903" y="461"/>
                      <a:pt x="897" y="465"/>
                      <a:pt x="891" y="46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0" name="Freeform 16">
                <a:extLst>
                  <a:ext uri="{FF2B5EF4-FFF2-40B4-BE49-F238E27FC236}">
                    <a16:creationId xmlns:a16="http://schemas.microsoft.com/office/drawing/2014/main" xmlns="" id="{A7D9C5D9-6FCB-2849-9E9A-9498115D9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7601" y="1005962"/>
                <a:ext cx="222720" cy="334080"/>
              </a:xfrm>
              <a:custGeom>
                <a:avLst/>
                <a:gdLst>
                  <a:gd name="T0" fmla="*/ 0 w 510"/>
                  <a:gd name="T1" fmla="*/ 333645 h 768"/>
                  <a:gd name="T2" fmla="*/ 0 w 510"/>
                  <a:gd name="T3" fmla="*/ 333645 h 768"/>
                  <a:gd name="T4" fmla="*/ 27512 w 510"/>
                  <a:gd name="T5" fmla="*/ 228375 h 768"/>
                  <a:gd name="T6" fmla="*/ 27512 w 510"/>
                  <a:gd name="T7" fmla="*/ 228375 h 768"/>
                  <a:gd name="T8" fmla="*/ 166385 w 510"/>
                  <a:gd name="T9" fmla="*/ 16530 h 768"/>
                  <a:gd name="T10" fmla="*/ 166385 w 510"/>
                  <a:gd name="T11" fmla="*/ 16530 h 768"/>
                  <a:gd name="T12" fmla="*/ 185163 w 510"/>
                  <a:gd name="T13" fmla="*/ 1740 h 768"/>
                  <a:gd name="T14" fmla="*/ 185163 w 510"/>
                  <a:gd name="T15" fmla="*/ 1740 h 768"/>
                  <a:gd name="T16" fmla="*/ 219226 w 510"/>
                  <a:gd name="T17" fmla="*/ 6090 h 768"/>
                  <a:gd name="T18" fmla="*/ 219226 w 510"/>
                  <a:gd name="T19" fmla="*/ 6090 h 768"/>
                  <a:gd name="T20" fmla="*/ 216169 w 510"/>
                  <a:gd name="T21" fmla="*/ 34365 h 768"/>
                  <a:gd name="T22" fmla="*/ 216169 w 510"/>
                  <a:gd name="T23" fmla="*/ 34365 h 768"/>
                  <a:gd name="T24" fmla="*/ 102189 w 510"/>
                  <a:gd name="T25" fmla="*/ 173130 h 768"/>
                  <a:gd name="T26" fmla="*/ 102189 w 510"/>
                  <a:gd name="T27" fmla="*/ 173130 h 768"/>
                  <a:gd name="T28" fmla="*/ 9608 w 510"/>
                  <a:gd name="T29" fmla="*/ 328425 h 768"/>
                  <a:gd name="T30" fmla="*/ 9608 w 510"/>
                  <a:gd name="T31" fmla="*/ 328425 h 768"/>
                  <a:gd name="T32" fmla="*/ 0 w 510"/>
                  <a:gd name="T33" fmla="*/ 333645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10" h="768">
                    <a:moveTo>
                      <a:pt x="0" y="767"/>
                    </a:moveTo>
                    <a:lnTo>
                      <a:pt x="0" y="767"/>
                    </a:lnTo>
                    <a:cubicBezTo>
                      <a:pt x="22" y="679"/>
                      <a:pt x="35" y="599"/>
                      <a:pt x="63" y="525"/>
                    </a:cubicBezTo>
                    <a:cubicBezTo>
                      <a:pt x="135" y="341"/>
                      <a:pt x="247" y="181"/>
                      <a:pt x="381" y="38"/>
                    </a:cubicBezTo>
                    <a:cubicBezTo>
                      <a:pt x="394" y="24"/>
                      <a:pt x="409" y="5"/>
                      <a:pt x="424" y="4"/>
                    </a:cubicBezTo>
                    <a:cubicBezTo>
                      <a:pt x="450" y="0"/>
                      <a:pt x="480" y="2"/>
                      <a:pt x="502" y="14"/>
                    </a:cubicBezTo>
                    <a:cubicBezTo>
                      <a:pt x="509" y="18"/>
                      <a:pt x="506" y="63"/>
                      <a:pt x="495" y="79"/>
                    </a:cubicBezTo>
                    <a:cubicBezTo>
                      <a:pt x="409" y="187"/>
                      <a:pt x="321" y="292"/>
                      <a:pt x="234" y="398"/>
                    </a:cubicBezTo>
                    <a:cubicBezTo>
                      <a:pt x="145" y="506"/>
                      <a:pt x="73" y="624"/>
                      <a:pt x="22" y="755"/>
                    </a:cubicBezTo>
                    <a:cubicBezTo>
                      <a:pt x="21" y="757"/>
                      <a:pt x="17" y="758"/>
                      <a:pt x="0" y="767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01" name="Freeform 17">
                <a:extLst>
                  <a:ext uri="{FF2B5EF4-FFF2-40B4-BE49-F238E27FC236}">
                    <a16:creationId xmlns:a16="http://schemas.microsoft.com/office/drawing/2014/main" xmlns="" id="{A6462445-5FB4-374F-822A-A1D0E36C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752" y="14493"/>
                <a:ext cx="233376" cy="257197"/>
              </a:xfrm>
              <a:custGeom>
                <a:avLst/>
                <a:gdLst>
                  <a:gd name="T0" fmla="*/ 539 w 540"/>
                  <a:gd name="T1" fmla="*/ 589 h 590"/>
                  <a:gd name="T2" fmla="*/ 539 w 540"/>
                  <a:gd name="T3" fmla="*/ 589 h 590"/>
                  <a:gd name="T4" fmla="*/ 380 w 540"/>
                  <a:gd name="T5" fmla="*/ 378 h 590"/>
                  <a:gd name="T6" fmla="*/ 380 w 540"/>
                  <a:gd name="T7" fmla="*/ 378 h 590"/>
                  <a:gd name="T8" fmla="*/ 159 w 540"/>
                  <a:gd name="T9" fmla="*/ 237 h 590"/>
                  <a:gd name="T10" fmla="*/ 159 w 540"/>
                  <a:gd name="T11" fmla="*/ 237 h 590"/>
                  <a:gd name="T12" fmla="*/ 40 w 540"/>
                  <a:gd name="T13" fmla="*/ 122 h 590"/>
                  <a:gd name="T14" fmla="*/ 40 w 540"/>
                  <a:gd name="T15" fmla="*/ 122 h 590"/>
                  <a:gd name="T16" fmla="*/ 34 w 540"/>
                  <a:gd name="T17" fmla="*/ 31 h 590"/>
                  <a:gd name="T18" fmla="*/ 34 w 540"/>
                  <a:gd name="T19" fmla="*/ 31 h 590"/>
                  <a:gd name="T20" fmla="*/ 142 w 540"/>
                  <a:gd name="T21" fmla="*/ 22 h 590"/>
                  <a:gd name="T22" fmla="*/ 142 w 540"/>
                  <a:gd name="T23" fmla="*/ 22 h 590"/>
                  <a:gd name="T24" fmla="*/ 375 w 540"/>
                  <a:gd name="T25" fmla="*/ 232 h 590"/>
                  <a:gd name="T26" fmla="*/ 375 w 540"/>
                  <a:gd name="T27" fmla="*/ 232 h 590"/>
                  <a:gd name="T28" fmla="*/ 539 w 540"/>
                  <a:gd name="T29" fmla="*/ 58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0" h="590">
                    <a:moveTo>
                      <a:pt x="539" y="589"/>
                    </a:moveTo>
                    <a:lnTo>
                      <a:pt x="539" y="589"/>
                    </a:lnTo>
                    <a:cubicBezTo>
                      <a:pt x="484" y="515"/>
                      <a:pt x="443" y="436"/>
                      <a:pt x="380" y="378"/>
                    </a:cubicBezTo>
                    <a:lnTo>
                      <a:pt x="380" y="378"/>
                    </a:lnTo>
                    <a:cubicBezTo>
                      <a:pt x="316" y="320"/>
                      <a:pt x="231" y="288"/>
                      <a:pt x="159" y="237"/>
                    </a:cubicBezTo>
                    <a:lnTo>
                      <a:pt x="159" y="237"/>
                    </a:lnTo>
                    <a:cubicBezTo>
                      <a:pt x="114" y="205"/>
                      <a:pt x="76" y="164"/>
                      <a:pt x="40" y="122"/>
                    </a:cubicBezTo>
                    <a:lnTo>
                      <a:pt x="40" y="122"/>
                    </a:lnTo>
                    <a:cubicBezTo>
                      <a:pt x="18" y="97"/>
                      <a:pt x="0" y="62"/>
                      <a:pt x="34" y="31"/>
                    </a:cubicBezTo>
                    <a:lnTo>
                      <a:pt x="34" y="31"/>
                    </a:lnTo>
                    <a:cubicBezTo>
                      <a:pt x="67" y="2"/>
                      <a:pt x="104" y="0"/>
                      <a:pt x="142" y="22"/>
                    </a:cubicBezTo>
                    <a:lnTo>
                      <a:pt x="142" y="22"/>
                    </a:lnTo>
                    <a:cubicBezTo>
                      <a:pt x="235" y="76"/>
                      <a:pt x="310" y="150"/>
                      <a:pt x="375" y="232"/>
                    </a:cubicBezTo>
                    <a:lnTo>
                      <a:pt x="375" y="232"/>
                    </a:lnTo>
                    <a:cubicBezTo>
                      <a:pt x="457" y="337"/>
                      <a:pt x="511" y="455"/>
                      <a:pt x="539" y="58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2" name="Freeform 18">
                <a:extLst>
                  <a:ext uri="{FF2B5EF4-FFF2-40B4-BE49-F238E27FC236}">
                    <a16:creationId xmlns:a16="http://schemas.microsoft.com/office/drawing/2014/main" xmlns="" id="{05552B94-B242-5343-B85D-46005F92E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802" y="571374"/>
                <a:ext cx="207974" cy="219094"/>
              </a:xfrm>
              <a:custGeom>
                <a:avLst/>
                <a:gdLst>
                  <a:gd name="T0" fmla="*/ 0 w 477"/>
                  <a:gd name="T1" fmla="*/ 501 h 502"/>
                  <a:gd name="T2" fmla="*/ 0 w 477"/>
                  <a:gd name="T3" fmla="*/ 501 h 502"/>
                  <a:gd name="T4" fmla="*/ 229 w 477"/>
                  <a:gd name="T5" fmla="*/ 195 h 502"/>
                  <a:gd name="T6" fmla="*/ 229 w 477"/>
                  <a:gd name="T7" fmla="*/ 195 h 502"/>
                  <a:gd name="T8" fmla="*/ 328 w 477"/>
                  <a:gd name="T9" fmla="*/ 49 h 502"/>
                  <a:gd name="T10" fmla="*/ 328 w 477"/>
                  <a:gd name="T11" fmla="*/ 49 h 502"/>
                  <a:gd name="T12" fmla="*/ 393 w 477"/>
                  <a:gd name="T13" fmla="*/ 14 h 502"/>
                  <a:gd name="T14" fmla="*/ 393 w 477"/>
                  <a:gd name="T15" fmla="*/ 14 h 502"/>
                  <a:gd name="T16" fmla="*/ 461 w 477"/>
                  <a:gd name="T17" fmla="*/ 80 h 502"/>
                  <a:gd name="T18" fmla="*/ 461 w 477"/>
                  <a:gd name="T19" fmla="*/ 80 h 502"/>
                  <a:gd name="T20" fmla="*/ 0 w 477"/>
                  <a:gd name="T21" fmla="*/ 50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7" h="502">
                    <a:moveTo>
                      <a:pt x="0" y="501"/>
                    </a:moveTo>
                    <a:lnTo>
                      <a:pt x="0" y="501"/>
                    </a:lnTo>
                    <a:cubicBezTo>
                      <a:pt x="137" y="435"/>
                      <a:pt x="166" y="303"/>
                      <a:pt x="229" y="195"/>
                    </a:cubicBezTo>
                    <a:lnTo>
                      <a:pt x="229" y="195"/>
                    </a:lnTo>
                    <a:cubicBezTo>
                      <a:pt x="259" y="145"/>
                      <a:pt x="291" y="95"/>
                      <a:pt x="328" y="49"/>
                    </a:cubicBezTo>
                    <a:lnTo>
                      <a:pt x="328" y="49"/>
                    </a:lnTo>
                    <a:cubicBezTo>
                      <a:pt x="342" y="31"/>
                      <a:pt x="370" y="20"/>
                      <a:pt x="393" y="14"/>
                    </a:cubicBezTo>
                    <a:lnTo>
                      <a:pt x="393" y="14"/>
                    </a:lnTo>
                    <a:cubicBezTo>
                      <a:pt x="445" y="0"/>
                      <a:pt x="476" y="31"/>
                      <a:pt x="461" y="80"/>
                    </a:cubicBezTo>
                    <a:lnTo>
                      <a:pt x="461" y="80"/>
                    </a:lnTo>
                    <a:cubicBezTo>
                      <a:pt x="419" y="230"/>
                      <a:pt x="234" y="479"/>
                      <a:pt x="0" y="50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3" name="Freeform 19">
                <a:extLst>
                  <a:ext uri="{FF2B5EF4-FFF2-40B4-BE49-F238E27FC236}">
                    <a16:creationId xmlns:a16="http://schemas.microsoft.com/office/drawing/2014/main" xmlns="" id="{960B5210-5297-634D-9286-30B5BF2B7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172" y="474247"/>
                <a:ext cx="263540" cy="173052"/>
              </a:xfrm>
              <a:custGeom>
                <a:avLst/>
                <a:gdLst>
                  <a:gd name="T0" fmla="*/ 590 w 602"/>
                  <a:gd name="T1" fmla="*/ 396 h 397"/>
                  <a:gd name="T2" fmla="*/ 590 w 602"/>
                  <a:gd name="T3" fmla="*/ 396 h 397"/>
                  <a:gd name="T4" fmla="*/ 262 w 602"/>
                  <a:gd name="T5" fmla="*/ 231 h 397"/>
                  <a:gd name="T6" fmla="*/ 262 w 602"/>
                  <a:gd name="T7" fmla="*/ 231 h 397"/>
                  <a:gd name="T8" fmla="*/ 42 w 602"/>
                  <a:gd name="T9" fmla="*/ 132 h 397"/>
                  <a:gd name="T10" fmla="*/ 42 w 602"/>
                  <a:gd name="T11" fmla="*/ 132 h 397"/>
                  <a:gd name="T12" fmla="*/ 14 w 602"/>
                  <a:gd name="T13" fmla="*/ 97 h 397"/>
                  <a:gd name="T14" fmla="*/ 14 w 602"/>
                  <a:gd name="T15" fmla="*/ 97 h 397"/>
                  <a:gd name="T16" fmla="*/ 8 w 602"/>
                  <a:gd name="T17" fmla="*/ 18 h 397"/>
                  <a:gd name="T18" fmla="*/ 8 w 602"/>
                  <a:gd name="T19" fmla="*/ 18 h 397"/>
                  <a:gd name="T20" fmla="*/ 76 w 602"/>
                  <a:gd name="T21" fmla="*/ 6 h 397"/>
                  <a:gd name="T22" fmla="*/ 76 w 602"/>
                  <a:gd name="T23" fmla="*/ 6 h 397"/>
                  <a:gd name="T24" fmla="*/ 564 w 602"/>
                  <a:gd name="T25" fmla="*/ 322 h 397"/>
                  <a:gd name="T26" fmla="*/ 564 w 602"/>
                  <a:gd name="T27" fmla="*/ 322 h 397"/>
                  <a:gd name="T28" fmla="*/ 601 w 602"/>
                  <a:gd name="T29" fmla="*/ 388 h 397"/>
                  <a:gd name="T30" fmla="*/ 601 w 602"/>
                  <a:gd name="T31" fmla="*/ 388 h 397"/>
                  <a:gd name="T32" fmla="*/ 590 w 602"/>
                  <a:gd name="T33" fmla="*/ 39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2" h="397">
                    <a:moveTo>
                      <a:pt x="590" y="396"/>
                    </a:moveTo>
                    <a:lnTo>
                      <a:pt x="590" y="396"/>
                    </a:lnTo>
                    <a:cubicBezTo>
                      <a:pt x="510" y="280"/>
                      <a:pt x="386" y="256"/>
                      <a:pt x="262" y="231"/>
                    </a:cubicBezTo>
                    <a:lnTo>
                      <a:pt x="262" y="231"/>
                    </a:lnTo>
                    <a:cubicBezTo>
                      <a:pt x="182" y="214"/>
                      <a:pt x="102" y="194"/>
                      <a:pt x="42" y="132"/>
                    </a:cubicBezTo>
                    <a:lnTo>
                      <a:pt x="42" y="132"/>
                    </a:lnTo>
                    <a:cubicBezTo>
                      <a:pt x="32" y="122"/>
                      <a:pt x="17" y="110"/>
                      <a:pt x="14" y="97"/>
                    </a:cubicBezTo>
                    <a:lnTo>
                      <a:pt x="14" y="97"/>
                    </a:lnTo>
                    <a:cubicBezTo>
                      <a:pt x="7" y="71"/>
                      <a:pt x="0" y="40"/>
                      <a:pt x="8" y="18"/>
                    </a:cubicBezTo>
                    <a:lnTo>
                      <a:pt x="8" y="18"/>
                    </a:lnTo>
                    <a:cubicBezTo>
                      <a:pt x="12" y="6"/>
                      <a:pt x="55" y="0"/>
                      <a:pt x="76" y="6"/>
                    </a:cubicBezTo>
                    <a:lnTo>
                      <a:pt x="76" y="6"/>
                    </a:lnTo>
                    <a:cubicBezTo>
                      <a:pt x="268" y="66"/>
                      <a:pt x="436" y="164"/>
                      <a:pt x="564" y="322"/>
                    </a:cubicBezTo>
                    <a:lnTo>
                      <a:pt x="564" y="322"/>
                    </a:lnTo>
                    <a:cubicBezTo>
                      <a:pt x="580" y="342"/>
                      <a:pt x="589" y="366"/>
                      <a:pt x="601" y="388"/>
                    </a:cubicBezTo>
                    <a:lnTo>
                      <a:pt x="601" y="388"/>
                    </a:lnTo>
                    <a:cubicBezTo>
                      <a:pt x="597" y="390"/>
                      <a:pt x="594" y="393"/>
                      <a:pt x="590" y="3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4" name="Freeform 20">
                <a:extLst>
                  <a:ext uri="{FF2B5EF4-FFF2-40B4-BE49-F238E27FC236}">
                    <a16:creationId xmlns:a16="http://schemas.microsoft.com/office/drawing/2014/main" xmlns="" id="{32D41C0E-3C1B-D848-8894-C6E854790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304" y="741375"/>
                <a:ext cx="249252" cy="100021"/>
              </a:xfrm>
              <a:custGeom>
                <a:avLst/>
                <a:gdLst>
                  <a:gd name="T0" fmla="*/ 0 w 572"/>
                  <a:gd name="T1" fmla="*/ 171 h 229"/>
                  <a:gd name="T2" fmla="*/ 0 w 572"/>
                  <a:gd name="T3" fmla="*/ 171 h 229"/>
                  <a:gd name="T4" fmla="*/ 87 w 572"/>
                  <a:gd name="T5" fmla="*/ 154 h 229"/>
                  <a:gd name="T6" fmla="*/ 87 w 572"/>
                  <a:gd name="T7" fmla="*/ 154 h 229"/>
                  <a:gd name="T8" fmla="*/ 302 w 572"/>
                  <a:gd name="T9" fmla="*/ 54 h 229"/>
                  <a:gd name="T10" fmla="*/ 302 w 572"/>
                  <a:gd name="T11" fmla="*/ 54 h 229"/>
                  <a:gd name="T12" fmla="*/ 500 w 572"/>
                  <a:gd name="T13" fmla="*/ 18 h 229"/>
                  <a:gd name="T14" fmla="*/ 500 w 572"/>
                  <a:gd name="T15" fmla="*/ 18 h 229"/>
                  <a:gd name="T16" fmla="*/ 568 w 572"/>
                  <a:gd name="T17" fmla="*/ 90 h 229"/>
                  <a:gd name="T18" fmla="*/ 568 w 572"/>
                  <a:gd name="T19" fmla="*/ 90 h 229"/>
                  <a:gd name="T20" fmla="*/ 511 w 572"/>
                  <a:gd name="T21" fmla="*/ 150 h 229"/>
                  <a:gd name="T22" fmla="*/ 511 w 572"/>
                  <a:gd name="T23" fmla="*/ 150 h 229"/>
                  <a:gd name="T24" fmla="*/ 52 w 572"/>
                  <a:gd name="T25" fmla="*/ 188 h 229"/>
                  <a:gd name="T26" fmla="*/ 52 w 572"/>
                  <a:gd name="T27" fmla="*/ 188 h 229"/>
                  <a:gd name="T28" fmla="*/ 0 w 572"/>
                  <a:gd name="T29" fmla="*/ 17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229">
                    <a:moveTo>
                      <a:pt x="0" y="171"/>
                    </a:moveTo>
                    <a:lnTo>
                      <a:pt x="0" y="171"/>
                    </a:lnTo>
                    <a:cubicBezTo>
                      <a:pt x="39" y="164"/>
                      <a:pt x="64" y="164"/>
                      <a:pt x="87" y="154"/>
                    </a:cubicBezTo>
                    <a:lnTo>
                      <a:pt x="87" y="154"/>
                    </a:lnTo>
                    <a:cubicBezTo>
                      <a:pt x="160" y="123"/>
                      <a:pt x="234" y="94"/>
                      <a:pt x="302" y="54"/>
                    </a:cubicBezTo>
                    <a:lnTo>
                      <a:pt x="302" y="54"/>
                    </a:lnTo>
                    <a:cubicBezTo>
                      <a:pt x="366" y="15"/>
                      <a:pt x="429" y="0"/>
                      <a:pt x="500" y="18"/>
                    </a:cubicBezTo>
                    <a:lnTo>
                      <a:pt x="500" y="18"/>
                    </a:lnTo>
                    <a:cubicBezTo>
                      <a:pt x="537" y="27"/>
                      <a:pt x="565" y="47"/>
                      <a:pt x="568" y="90"/>
                    </a:cubicBezTo>
                    <a:lnTo>
                      <a:pt x="568" y="90"/>
                    </a:lnTo>
                    <a:cubicBezTo>
                      <a:pt x="571" y="131"/>
                      <a:pt x="539" y="140"/>
                      <a:pt x="511" y="150"/>
                    </a:cubicBezTo>
                    <a:lnTo>
                      <a:pt x="511" y="150"/>
                    </a:lnTo>
                    <a:cubicBezTo>
                      <a:pt x="362" y="205"/>
                      <a:pt x="209" y="228"/>
                      <a:pt x="52" y="188"/>
                    </a:cubicBezTo>
                    <a:lnTo>
                      <a:pt x="52" y="188"/>
                    </a:lnTo>
                    <a:cubicBezTo>
                      <a:pt x="39" y="185"/>
                      <a:pt x="27" y="180"/>
                      <a:pt x="0" y="17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5" name="Freeform 21">
                <a:extLst>
                  <a:ext uri="{FF2B5EF4-FFF2-40B4-BE49-F238E27FC236}">
                    <a16:creationId xmlns:a16="http://schemas.microsoft.com/office/drawing/2014/main" xmlns="" id="{1935F9A5-6EE0-4A44-8DCC-38BAF0E2E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870" y="89475"/>
                <a:ext cx="100018" cy="223856"/>
              </a:xfrm>
              <a:custGeom>
                <a:avLst/>
                <a:gdLst>
                  <a:gd name="T0" fmla="*/ 143 w 231"/>
                  <a:gd name="T1" fmla="*/ 514 h 517"/>
                  <a:gd name="T2" fmla="*/ 143 w 231"/>
                  <a:gd name="T3" fmla="*/ 514 h 517"/>
                  <a:gd name="T4" fmla="*/ 143 w 231"/>
                  <a:gd name="T5" fmla="*/ 492 h 517"/>
                  <a:gd name="T6" fmla="*/ 143 w 231"/>
                  <a:gd name="T7" fmla="*/ 492 h 517"/>
                  <a:gd name="T8" fmla="*/ 110 w 231"/>
                  <a:gd name="T9" fmla="*/ 322 h 517"/>
                  <a:gd name="T10" fmla="*/ 110 w 231"/>
                  <a:gd name="T11" fmla="*/ 322 h 517"/>
                  <a:gd name="T12" fmla="*/ 19 w 231"/>
                  <a:gd name="T13" fmla="*/ 147 h 517"/>
                  <a:gd name="T14" fmla="*/ 19 w 231"/>
                  <a:gd name="T15" fmla="*/ 147 h 517"/>
                  <a:gd name="T16" fmla="*/ 57 w 231"/>
                  <a:gd name="T17" fmla="*/ 26 h 517"/>
                  <a:gd name="T18" fmla="*/ 57 w 231"/>
                  <a:gd name="T19" fmla="*/ 26 h 517"/>
                  <a:gd name="T20" fmla="*/ 153 w 231"/>
                  <a:gd name="T21" fmla="*/ 59 h 517"/>
                  <a:gd name="T22" fmla="*/ 153 w 231"/>
                  <a:gd name="T23" fmla="*/ 59 h 517"/>
                  <a:gd name="T24" fmla="*/ 214 w 231"/>
                  <a:gd name="T25" fmla="*/ 273 h 517"/>
                  <a:gd name="T26" fmla="*/ 214 w 231"/>
                  <a:gd name="T27" fmla="*/ 273 h 517"/>
                  <a:gd name="T28" fmla="*/ 154 w 231"/>
                  <a:gd name="T29" fmla="*/ 516 h 517"/>
                  <a:gd name="T30" fmla="*/ 143 w 231"/>
                  <a:gd name="T31" fmla="*/ 5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517">
                    <a:moveTo>
                      <a:pt x="143" y="514"/>
                    </a:moveTo>
                    <a:lnTo>
                      <a:pt x="143" y="514"/>
                    </a:lnTo>
                    <a:cubicBezTo>
                      <a:pt x="143" y="507"/>
                      <a:pt x="141" y="499"/>
                      <a:pt x="143" y="492"/>
                    </a:cubicBezTo>
                    <a:lnTo>
                      <a:pt x="143" y="492"/>
                    </a:lnTo>
                    <a:cubicBezTo>
                      <a:pt x="160" y="430"/>
                      <a:pt x="142" y="376"/>
                      <a:pt x="110" y="322"/>
                    </a:cubicBezTo>
                    <a:lnTo>
                      <a:pt x="110" y="322"/>
                    </a:lnTo>
                    <a:cubicBezTo>
                      <a:pt x="76" y="266"/>
                      <a:pt x="47" y="206"/>
                      <a:pt x="19" y="147"/>
                    </a:cubicBezTo>
                    <a:lnTo>
                      <a:pt x="19" y="147"/>
                    </a:lnTo>
                    <a:cubicBezTo>
                      <a:pt x="0" y="106"/>
                      <a:pt x="19" y="50"/>
                      <a:pt x="57" y="26"/>
                    </a:cubicBezTo>
                    <a:lnTo>
                      <a:pt x="57" y="26"/>
                    </a:lnTo>
                    <a:cubicBezTo>
                      <a:pt x="100" y="0"/>
                      <a:pt x="130" y="31"/>
                      <a:pt x="153" y="59"/>
                    </a:cubicBezTo>
                    <a:lnTo>
                      <a:pt x="153" y="59"/>
                    </a:lnTo>
                    <a:cubicBezTo>
                      <a:pt x="201" y="121"/>
                      <a:pt x="230" y="193"/>
                      <a:pt x="214" y="273"/>
                    </a:cubicBezTo>
                    <a:lnTo>
                      <a:pt x="214" y="273"/>
                    </a:lnTo>
                    <a:cubicBezTo>
                      <a:pt x="198" y="355"/>
                      <a:pt x="174" y="434"/>
                      <a:pt x="154" y="516"/>
                    </a:cubicBezTo>
                    <a:lnTo>
                      <a:pt x="143" y="514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6" name="Freeform 22">
                <a:extLst>
                  <a:ext uri="{FF2B5EF4-FFF2-40B4-BE49-F238E27FC236}">
                    <a16:creationId xmlns:a16="http://schemas.microsoft.com/office/drawing/2014/main" xmlns="" id="{3F90D6AE-FF9B-C84A-B4B9-6DD1434FA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001" y="1261321"/>
                <a:ext cx="226560" cy="165120"/>
              </a:xfrm>
              <a:custGeom>
                <a:avLst/>
                <a:gdLst>
                  <a:gd name="T0" fmla="*/ 221767 w 520"/>
                  <a:gd name="T1" fmla="*/ 164683 h 378"/>
                  <a:gd name="T2" fmla="*/ 221767 w 520"/>
                  <a:gd name="T3" fmla="*/ 164683 h 378"/>
                  <a:gd name="T4" fmla="*/ 213489 w 520"/>
                  <a:gd name="T5" fmla="*/ 145900 h 378"/>
                  <a:gd name="T6" fmla="*/ 213489 w 520"/>
                  <a:gd name="T7" fmla="*/ 145900 h 378"/>
                  <a:gd name="T8" fmla="*/ 84524 w 520"/>
                  <a:gd name="T9" fmla="*/ 54603 h 378"/>
                  <a:gd name="T10" fmla="*/ 84524 w 520"/>
                  <a:gd name="T11" fmla="*/ 54603 h 378"/>
                  <a:gd name="T12" fmla="*/ 19606 w 520"/>
                  <a:gd name="T13" fmla="*/ 39751 h 378"/>
                  <a:gd name="T14" fmla="*/ 19606 w 520"/>
                  <a:gd name="T15" fmla="*/ 39751 h 378"/>
                  <a:gd name="T16" fmla="*/ 0 w 520"/>
                  <a:gd name="T17" fmla="*/ 21841 h 378"/>
                  <a:gd name="T18" fmla="*/ 0 w 520"/>
                  <a:gd name="T19" fmla="*/ 21841 h 378"/>
                  <a:gd name="T20" fmla="*/ 20913 w 520"/>
                  <a:gd name="T21" fmla="*/ 4368 h 378"/>
                  <a:gd name="T22" fmla="*/ 20913 w 520"/>
                  <a:gd name="T23" fmla="*/ 4368 h 378"/>
                  <a:gd name="T24" fmla="*/ 77553 w 520"/>
                  <a:gd name="T25" fmla="*/ 5679 h 378"/>
                  <a:gd name="T26" fmla="*/ 77553 w 520"/>
                  <a:gd name="T27" fmla="*/ 5679 h 378"/>
                  <a:gd name="T28" fmla="*/ 222639 w 520"/>
                  <a:gd name="T29" fmla="*/ 142842 h 378"/>
                  <a:gd name="T30" fmla="*/ 222639 w 520"/>
                  <a:gd name="T31" fmla="*/ 142842 h 378"/>
                  <a:gd name="T32" fmla="*/ 226124 w 520"/>
                  <a:gd name="T33" fmla="*/ 163810 h 378"/>
                  <a:gd name="T34" fmla="*/ 226124 w 520"/>
                  <a:gd name="T35" fmla="*/ 163810 h 378"/>
                  <a:gd name="T36" fmla="*/ 221767 w 520"/>
                  <a:gd name="T37" fmla="*/ 164683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20" h="378">
                    <a:moveTo>
                      <a:pt x="509" y="377"/>
                    </a:moveTo>
                    <a:lnTo>
                      <a:pt x="509" y="377"/>
                    </a:lnTo>
                    <a:cubicBezTo>
                      <a:pt x="503" y="363"/>
                      <a:pt x="496" y="348"/>
                      <a:pt x="490" y="334"/>
                    </a:cubicBezTo>
                    <a:cubicBezTo>
                      <a:pt x="434" y="203"/>
                      <a:pt x="320" y="156"/>
                      <a:pt x="194" y="125"/>
                    </a:cubicBezTo>
                    <a:cubicBezTo>
                      <a:pt x="145" y="114"/>
                      <a:pt x="94" y="105"/>
                      <a:pt x="45" y="91"/>
                    </a:cubicBezTo>
                    <a:cubicBezTo>
                      <a:pt x="27" y="85"/>
                      <a:pt x="15" y="64"/>
                      <a:pt x="0" y="50"/>
                    </a:cubicBezTo>
                    <a:cubicBezTo>
                      <a:pt x="15" y="36"/>
                      <a:pt x="30" y="13"/>
                      <a:pt x="48" y="10"/>
                    </a:cubicBezTo>
                    <a:cubicBezTo>
                      <a:pt x="91" y="6"/>
                      <a:pt x="138" y="0"/>
                      <a:pt x="178" y="13"/>
                    </a:cubicBezTo>
                    <a:cubicBezTo>
                      <a:pt x="340" y="61"/>
                      <a:pt x="460" y="158"/>
                      <a:pt x="511" y="327"/>
                    </a:cubicBezTo>
                    <a:cubicBezTo>
                      <a:pt x="515" y="342"/>
                      <a:pt x="517" y="359"/>
                      <a:pt x="519" y="375"/>
                    </a:cubicBezTo>
                    <a:cubicBezTo>
                      <a:pt x="516" y="376"/>
                      <a:pt x="512" y="376"/>
                      <a:pt x="509" y="377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07" name="Freeform 23">
                <a:extLst>
                  <a:ext uri="{FF2B5EF4-FFF2-40B4-BE49-F238E27FC236}">
                    <a16:creationId xmlns:a16="http://schemas.microsoft.com/office/drawing/2014/main" xmlns="" id="{8F205371-EB20-AA4E-B27C-5B8084EF1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454" y="443201"/>
                <a:ext cx="180985" cy="106372"/>
              </a:xfrm>
              <a:custGeom>
                <a:avLst/>
                <a:gdLst>
                  <a:gd name="T0" fmla="*/ 412 w 413"/>
                  <a:gd name="T1" fmla="*/ 3 h 244"/>
                  <a:gd name="T2" fmla="*/ 412 w 413"/>
                  <a:gd name="T3" fmla="*/ 3 h 244"/>
                  <a:gd name="T4" fmla="*/ 205 w 413"/>
                  <a:gd name="T5" fmla="*/ 206 h 244"/>
                  <a:gd name="T6" fmla="*/ 205 w 413"/>
                  <a:gd name="T7" fmla="*/ 206 h 244"/>
                  <a:gd name="T8" fmla="*/ 72 w 413"/>
                  <a:gd name="T9" fmla="*/ 241 h 244"/>
                  <a:gd name="T10" fmla="*/ 72 w 413"/>
                  <a:gd name="T11" fmla="*/ 241 h 244"/>
                  <a:gd name="T12" fmla="*/ 5 w 413"/>
                  <a:gd name="T13" fmla="*/ 195 h 244"/>
                  <a:gd name="T14" fmla="*/ 5 w 413"/>
                  <a:gd name="T15" fmla="*/ 195 h 244"/>
                  <a:gd name="T16" fmla="*/ 42 w 413"/>
                  <a:gd name="T17" fmla="*/ 127 h 244"/>
                  <a:gd name="T18" fmla="*/ 42 w 413"/>
                  <a:gd name="T19" fmla="*/ 127 h 244"/>
                  <a:gd name="T20" fmla="*/ 206 w 413"/>
                  <a:gd name="T21" fmla="*/ 60 h 244"/>
                  <a:gd name="T22" fmla="*/ 206 w 413"/>
                  <a:gd name="T23" fmla="*/ 60 h 244"/>
                  <a:gd name="T24" fmla="*/ 402 w 413"/>
                  <a:gd name="T25" fmla="*/ 0 h 244"/>
                  <a:gd name="T26" fmla="*/ 402 w 413"/>
                  <a:gd name="T27" fmla="*/ 0 h 244"/>
                  <a:gd name="T28" fmla="*/ 412 w 413"/>
                  <a:gd name="T29" fmla="*/ 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3" h="244">
                    <a:moveTo>
                      <a:pt x="412" y="3"/>
                    </a:moveTo>
                    <a:lnTo>
                      <a:pt x="412" y="3"/>
                    </a:lnTo>
                    <a:cubicBezTo>
                      <a:pt x="344" y="72"/>
                      <a:pt x="280" y="146"/>
                      <a:pt x="205" y="206"/>
                    </a:cubicBezTo>
                    <a:lnTo>
                      <a:pt x="205" y="206"/>
                    </a:lnTo>
                    <a:cubicBezTo>
                      <a:pt x="172" y="233"/>
                      <a:pt x="117" y="240"/>
                      <a:pt x="72" y="241"/>
                    </a:cubicBezTo>
                    <a:lnTo>
                      <a:pt x="72" y="241"/>
                    </a:lnTo>
                    <a:cubicBezTo>
                      <a:pt x="49" y="243"/>
                      <a:pt x="14" y="216"/>
                      <a:pt x="5" y="195"/>
                    </a:cubicBezTo>
                    <a:lnTo>
                      <a:pt x="5" y="195"/>
                    </a:lnTo>
                    <a:cubicBezTo>
                      <a:pt x="0" y="177"/>
                      <a:pt x="22" y="137"/>
                      <a:pt x="42" y="127"/>
                    </a:cubicBezTo>
                    <a:lnTo>
                      <a:pt x="42" y="127"/>
                    </a:lnTo>
                    <a:cubicBezTo>
                      <a:pt x="93" y="99"/>
                      <a:pt x="150" y="79"/>
                      <a:pt x="206" y="60"/>
                    </a:cubicBezTo>
                    <a:lnTo>
                      <a:pt x="206" y="60"/>
                    </a:lnTo>
                    <a:cubicBezTo>
                      <a:pt x="270" y="38"/>
                      <a:pt x="337" y="20"/>
                      <a:pt x="402" y="0"/>
                    </a:cubicBezTo>
                    <a:lnTo>
                      <a:pt x="402" y="0"/>
                    </a:lnTo>
                    <a:cubicBezTo>
                      <a:pt x="405" y="1"/>
                      <a:pt x="408" y="2"/>
                      <a:pt x="412" y="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8" name="Freeform 24">
                <a:extLst>
                  <a:ext uri="{FF2B5EF4-FFF2-40B4-BE49-F238E27FC236}">
                    <a16:creationId xmlns:a16="http://schemas.microsoft.com/office/drawing/2014/main" xmlns="" id="{560CD1F7-D372-5F46-A31D-2ACD1253D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87" y="712061"/>
                <a:ext cx="152408" cy="106371"/>
              </a:xfrm>
              <a:custGeom>
                <a:avLst/>
                <a:gdLst>
                  <a:gd name="T0" fmla="*/ 347 w 348"/>
                  <a:gd name="T1" fmla="*/ 206 h 246"/>
                  <a:gd name="T2" fmla="*/ 347 w 348"/>
                  <a:gd name="T3" fmla="*/ 206 h 246"/>
                  <a:gd name="T4" fmla="*/ 67 w 348"/>
                  <a:gd name="T5" fmla="*/ 164 h 246"/>
                  <a:gd name="T6" fmla="*/ 67 w 348"/>
                  <a:gd name="T7" fmla="*/ 164 h 246"/>
                  <a:gd name="T8" fmla="*/ 24 w 348"/>
                  <a:gd name="T9" fmla="*/ 41 h 246"/>
                  <a:gd name="T10" fmla="*/ 24 w 348"/>
                  <a:gd name="T11" fmla="*/ 41 h 246"/>
                  <a:gd name="T12" fmla="*/ 150 w 348"/>
                  <a:gd name="T13" fmla="*/ 31 h 246"/>
                  <a:gd name="T14" fmla="*/ 150 w 348"/>
                  <a:gd name="T15" fmla="*/ 31 h 246"/>
                  <a:gd name="T16" fmla="*/ 230 w 348"/>
                  <a:gd name="T17" fmla="*/ 92 h 246"/>
                  <a:gd name="T18" fmla="*/ 230 w 348"/>
                  <a:gd name="T19" fmla="*/ 92 h 246"/>
                  <a:gd name="T20" fmla="*/ 347 w 348"/>
                  <a:gd name="T21" fmla="*/ 20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246">
                    <a:moveTo>
                      <a:pt x="347" y="206"/>
                    </a:moveTo>
                    <a:lnTo>
                      <a:pt x="347" y="206"/>
                    </a:lnTo>
                    <a:cubicBezTo>
                      <a:pt x="249" y="215"/>
                      <a:pt x="151" y="245"/>
                      <a:pt x="67" y="164"/>
                    </a:cubicBezTo>
                    <a:lnTo>
                      <a:pt x="67" y="164"/>
                    </a:lnTo>
                    <a:cubicBezTo>
                      <a:pt x="22" y="121"/>
                      <a:pt x="0" y="67"/>
                      <a:pt x="24" y="41"/>
                    </a:cubicBezTo>
                    <a:lnTo>
                      <a:pt x="24" y="41"/>
                    </a:lnTo>
                    <a:cubicBezTo>
                      <a:pt x="61" y="0"/>
                      <a:pt x="109" y="13"/>
                      <a:pt x="150" y="31"/>
                    </a:cubicBezTo>
                    <a:lnTo>
                      <a:pt x="150" y="31"/>
                    </a:lnTo>
                    <a:cubicBezTo>
                      <a:pt x="180" y="44"/>
                      <a:pt x="206" y="69"/>
                      <a:pt x="230" y="92"/>
                    </a:cubicBezTo>
                    <a:lnTo>
                      <a:pt x="230" y="92"/>
                    </a:lnTo>
                    <a:cubicBezTo>
                      <a:pt x="269" y="127"/>
                      <a:pt x="304" y="165"/>
                      <a:pt x="347" y="20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9" name="Freeform 25">
                <a:extLst>
                  <a:ext uri="{FF2B5EF4-FFF2-40B4-BE49-F238E27FC236}">
                    <a16:creationId xmlns:a16="http://schemas.microsoft.com/office/drawing/2014/main" xmlns="" id="{FF255732-1AB6-4A4A-B0EE-C20491A7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300" y="245223"/>
                <a:ext cx="168284" cy="120660"/>
              </a:xfrm>
              <a:custGeom>
                <a:avLst/>
                <a:gdLst>
                  <a:gd name="T0" fmla="*/ 7 w 387"/>
                  <a:gd name="T1" fmla="*/ 276 h 277"/>
                  <a:gd name="T2" fmla="*/ 7 w 387"/>
                  <a:gd name="T3" fmla="*/ 276 h 277"/>
                  <a:gd name="T4" fmla="*/ 167 w 387"/>
                  <a:gd name="T5" fmla="*/ 87 h 277"/>
                  <a:gd name="T6" fmla="*/ 167 w 387"/>
                  <a:gd name="T7" fmla="*/ 87 h 277"/>
                  <a:gd name="T8" fmla="*/ 349 w 387"/>
                  <a:gd name="T9" fmla="*/ 27 h 277"/>
                  <a:gd name="T10" fmla="*/ 349 w 387"/>
                  <a:gd name="T11" fmla="*/ 27 h 277"/>
                  <a:gd name="T12" fmla="*/ 371 w 387"/>
                  <a:gd name="T13" fmla="*/ 86 h 277"/>
                  <a:gd name="T14" fmla="*/ 371 w 387"/>
                  <a:gd name="T15" fmla="*/ 86 h 277"/>
                  <a:gd name="T16" fmla="*/ 349 w 387"/>
                  <a:gd name="T17" fmla="*/ 113 h 277"/>
                  <a:gd name="T18" fmla="*/ 349 w 387"/>
                  <a:gd name="T19" fmla="*/ 113 h 277"/>
                  <a:gd name="T20" fmla="*/ 6 w 387"/>
                  <a:gd name="T21" fmla="*/ 275 h 277"/>
                  <a:gd name="T22" fmla="*/ 6 w 387"/>
                  <a:gd name="T23" fmla="*/ 275 h 277"/>
                  <a:gd name="T24" fmla="*/ 7 w 387"/>
                  <a:gd name="T25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277">
                    <a:moveTo>
                      <a:pt x="7" y="276"/>
                    </a:moveTo>
                    <a:lnTo>
                      <a:pt x="7" y="276"/>
                    </a:lnTo>
                    <a:cubicBezTo>
                      <a:pt x="59" y="214"/>
                      <a:pt x="114" y="151"/>
                      <a:pt x="167" y="87"/>
                    </a:cubicBezTo>
                    <a:lnTo>
                      <a:pt x="167" y="87"/>
                    </a:lnTo>
                    <a:cubicBezTo>
                      <a:pt x="223" y="18"/>
                      <a:pt x="281" y="0"/>
                      <a:pt x="349" y="27"/>
                    </a:cubicBezTo>
                    <a:lnTo>
                      <a:pt x="349" y="27"/>
                    </a:lnTo>
                    <a:cubicBezTo>
                      <a:pt x="382" y="40"/>
                      <a:pt x="386" y="58"/>
                      <a:pt x="371" y="86"/>
                    </a:cubicBezTo>
                    <a:lnTo>
                      <a:pt x="371" y="86"/>
                    </a:lnTo>
                    <a:cubicBezTo>
                      <a:pt x="365" y="96"/>
                      <a:pt x="358" y="106"/>
                      <a:pt x="349" y="113"/>
                    </a:cubicBezTo>
                    <a:lnTo>
                      <a:pt x="349" y="113"/>
                    </a:lnTo>
                    <a:cubicBezTo>
                      <a:pt x="246" y="192"/>
                      <a:pt x="132" y="245"/>
                      <a:pt x="6" y="275"/>
                    </a:cubicBezTo>
                    <a:lnTo>
                      <a:pt x="6" y="275"/>
                    </a:lnTo>
                    <a:cubicBezTo>
                      <a:pt x="3" y="275"/>
                      <a:pt x="0" y="273"/>
                      <a:pt x="7" y="27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0" name="Freeform 26">
                <a:extLst>
                  <a:ext uri="{FF2B5EF4-FFF2-40B4-BE49-F238E27FC236}">
                    <a16:creationId xmlns:a16="http://schemas.microsoft.com/office/drawing/2014/main" xmlns="" id="{2E57FB82-9BB9-B44F-AAC1-FFC940AEE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727" y="479392"/>
                <a:ext cx="125420" cy="158764"/>
              </a:xfrm>
              <a:custGeom>
                <a:avLst/>
                <a:gdLst>
                  <a:gd name="T0" fmla="*/ 28 w 290"/>
                  <a:gd name="T1" fmla="*/ 0 h 364"/>
                  <a:gd name="T2" fmla="*/ 28 w 290"/>
                  <a:gd name="T3" fmla="*/ 0 h 364"/>
                  <a:gd name="T4" fmla="*/ 258 w 290"/>
                  <a:gd name="T5" fmla="*/ 363 h 364"/>
                  <a:gd name="T6" fmla="*/ 258 w 290"/>
                  <a:gd name="T7" fmla="*/ 363 h 364"/>
                  <a:gd name="T8" fmla="*/ 93 w 290"/>
                  <a:gd name="T9" fmla="*/ 197 h 364"/>
                  <a:gd name="T10" fmla="*/ 93 w 290"/>
                  <a:gd name="T11" fmla="*/ 197 h 364"/>
                  <a:gd name="T12" fmla="*/ 28 w 290"/>
                  <a:gd name="T13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64">
                    <a:moveTo>
                      <a:pt x="28" y="0"/>
                    </a:moveTo>
                    <a:lnTo>
                      <a:pt x="28" y="0"/>
                    </a:lnTo>
                    <a:cubicBezTo>
                      <a:pt x="171" y="42"/>
                      <a:pt x="289" y="232"/>
                      <a:pt x="258" y="363"/>
                    </a:cubicBezTo>
                    <a:lnTo>
                      <a:pt x="258" y="363"/>
                    </a:lnTo>
                    <a:cubicBezTo>
                      <a:pt x="205" y="310"/>
                      <a:pt x="150" y="252"/>
                      <a:pt x="93" y="197"/>
                    </a:cubicBezTo>
                    <a:lnTo>
                      <a:pt x="93" y="197"/>
                    </a:lnTo>
                    <a:cubicBezTo>
                      <a:pt x="21" y="127"/>
                      <a:pt x="0" y="66"/>
                      <a:pt x="28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1" name="Freeform 27">
                <a:extLst>
                  <a:ext uri="{FF2B5EF4-FFF2-40B4-BE49-F238E27FC236}">
                    <a16:creationId xmlns:a16="http://schemas.microsoft.com/office/drawing/2014/main" xmlns="" id="{F56911FE-8ABF-4049-A6E5-F9E1F5FF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615" y="106575"/>
                <a:ext cx="106369" cy="200042"/>
              </a:xfrm>
              <a:custGeom>
                <a:avLst/>
                <a:gdLst>
                  <a:gd name="T0" fmla="*/ 240 w 241"/>
                  <a:gd name="T1" fmla="*/ 459 h 460"/>
                  <a:gd name="T2" fmla="*/ 240 w 241"/>
                  <a:gd name="T3" fmla="*/ 459 h 460"/>
                  <a:gd name="T4" fmla="*/ 8 w 241"/>
                  <a:gd name="T5" fmla="*/ 123 h 460"/>
                  <a:gd name="T6" fmla="*/ 8 w 241"/>
                  <a:gd name="T7" fmla="*/ 123 h 460"/>
                  <a:gd name="T8" fmla="*/ 25 w 241"/>
                  <a:gd name="T9" fmla="*/ 14 h 460"/>
                  <a:gd name="T10" fmla="*/ 25 w 241"/>
                  <a:gd name="T11" fmla="*/ 14 h 460"/>
                  <a:gd name="T12" fmla="*/ 111 w 241"/>
                  <a:gd name="T13" fmla="*/ 82 h 460"/>
                  <a:gd name="T14" fmla="*/ 111 w 241"/>
                  <a:gd name="T15" fmla="*/ 82 h 460"/>
                  <a:gd name="T16" fmla="*/ 123 w 241"/>
                  <a:gd name="T17" fmla="*/ 121 h 460"/>
                  <a:gd name="T18" fmla="*/ 123 w 241"/>
                  <a:gd name="T19" fmla="*/ 121 h 460"/>
                  <a:gd name="T20" fmla="*/ 240 w 241"/>
                  <a:gd name="T21" fmla="*/ 459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460">
                    <a:moveTo>
                      <a:pt x="240" y="459"/>
                    </a:moveTo>
                    <a:lnTo>
                      <a:pt x="240" y="459"/>
                    </a:lnTo>
                    <a:cubicBezTo>
                      <a:pt x="134" y="365"/>
                      <a:pt x="34" y="268"/>
                      <a:pt x="8" y="123"/>
                    </a:cubicBezTo>
                    <a:lnTo>
                      <a:pt x="8" y="123"/>
                    </a:lnTo>
                    <a:cubicBezTo>
                      <a:pt x="0" y="88"/>
                      <a:pt x="8" y="20"/>
                      <a:pt x="25" y="14"/>
                    </a:cubicBezTo>
                    <a:lnTo>
                      <a:pt x="25" y="14"/>
                    </a:lnTo>
                    <a:cubicBezTo>
                      <a:pt x="69" y="0"/>
                      <a:pt x="90" y="50"/>
                      <a:pt x="111" y="82"/>
                    </a:cubicBezTo>
                    <a:lnTo>
                      <a:pt x="111" y="82"/>
                    </a:lnTo>
                    <a:cubicBezTo>
                      <a:pt x="118" y="93"/>
                      <a:pt x="121" y="108"/>
                      <a:pt x="123" y="121"/>
                    </a:cubicBezTo>
                    <a:lnTo>
                      <a:pt x="123" y="121"/>
                    </a:lnTo>
                    <a:cubicBezTo>
                      <a:pt x="135" y="243"/>
                      <a:pt x="179" y="354"/>
                      <a:pt x="240" y="45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2" name="Freeform 28">
                <a:extLst>
                  <a:ext uri="{FF2B5EF4-FFF2-40B4-BE49-F238E27FC236}">
                    <a16:creationId xmlns:a16="http://schemas.microsoft.com/office/drawing/2014/main" xmlns="" id="{918594E3-EB59-C04E-91BD-BA028ED5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718" y="227458"/>
                <a:ext cx="128594" cy="119073"/>
              </a:xfrm>
              <a:custGeom>
                <a:avLst/>
                <a:gdLst>
                  <a:gd name="T0" fmla="*/ 296 w 297"/>
                  <a:gd name="T1" fmla="*/ 273 h 274"/>
                  <a:gd name="T2" fmla="*/ 296 w 297"/>
                  <a:gd name="T3" fmla="*/ 273 h 274"/>
                  <a:gd name="T4" fmla="*/ 31 w 297"/>
                  <a:gd name="T5" fmla="*/ 106 h 274"/>
                  <a:gd name="T6" fmla="*/ 31 w 297"/>
                  <a:gd name="T7" fmla="*/ 106 h 274"/>
                  <a:gd name="T8" fmla="*/ 10 w 297"/>
                  <a:gd name="T9" fmla="*/ 23 h 274"/>
                  <a:gd name="T10" fmla="*/ 10 w 297"/>
                  <a:gd name="T11" fmla="*/ 23 h 274"/>
                  <a:gd name="T12" fmla="*/ 91 w 297"/>
                  <a:gd name="T13" fmla="*/ 46 h 274"/>
                  <a:gd name="T14" fmla="*/ 91 w 297"/>
                  <a:gd name="T15" fmla="*/ 46 h 274"/>
                  <a:gd name="T16" fmla="*/ 111 w 297"/>
                  <a:gd name="T17" fmla="*/ 70 h 274"/>
                  <a:gd name="T18" fmla="*/ 111 w 297"/>
                  <a:gd name="T19" fmla="*/ 70 h 274"/>
                  <a:gd name="T20" fmla="*/ 296 w 297"/>
                  <a:gd name="T21" fmla="*/ 27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7" h="274">
                    <a:moveTo>
                      <a:pt x="296" y="273"/>
                    </a:moveTo>
                    <a:lnTo>
                      <a:pt x="296" y="273"/>
                    </a:lnTo>
                    <a:cubicBezTo>
                      <a:pt x="193" y="239"/>
                      <a:pt x="93" y="201"/>
                      <a:pt x="31" y="106"/>
                    </a:cubicBezTo>
                    <a:lnTo>
                      <a:pt x="31" y="106"/>
                    </a:lnTo>
                    <a:cubicBezTo>
                      <a:pt x="15" y="83"/>
                      <a:pt x="0" y="33"/>
                      <a:pt x="10" y="23"/>
                    </a:cubicBezTo>
                    <a:lnTo>
                      <a:pt x="10" y="23"/>
                    </a:lnTo>
                    <a:cubicBezTo>
                      <a:pt x="37" y="0"/>
                      <a:pt x="67" y="29"/>
                      <a:pt x="91" y="46"/>
                    </a:cubicBezTo>
                    <a:lnTo>
                      <a:pt x="91" y="46"/>
                    </a:lnTo>
                    <a:cubicBezTo>
                      <a:pt x="100" y="52"/>
                      <a:pt x="107" y="61"/>
                      <a:pt x="111" y="70"/>
                    </a:cubicBezTo>
                    <a:lnTo>
                      <a:pt x="111" y="70"/>
                    </a:lnTo>
                    <a:cubicBezTo>
                      <a:pt x="156" y="152"/>
                      <a:pt x="221" y="217"/>
                      <a:pt x="296" y="27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3" name="Freeform 29">
                <a:extLst>
                  <a:ext uri="{FF2B5EF4-FFF2-40B4-BE49-F238E27FC236}">
                    <a16:creationId xmlns:a16="http://schemas.microsoft.com/office/drawing/2014/main" xmlns="" id="{6F820C6F-ECCF-E944-8996-ED443EC0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017" y="708836"/>
                <a:ext cx="168284" cy="68268"/>
              </a:xfrm>
              <a:custGeom>
                <a:avLst/>
                <a:gdLst>
                  <a:gd name="T0" fmla="*/ 388 w 389"/>
                  <a:gd name="T1" fmla="*/ 14 h 155"/>
                  <a:gd name="T2" fmla="*/ 388 w 389"/>
                  <a:gd name="T3" fmla="*/ 14 h 155"/>
                  <a:gd name="T4" fmla="*/ 94 w 389"/>
                  <a:gd name="T5" fmla="*/ 151 h 155"/>
                  <a:gd name="T6" fmla="*/ 94 w 389"/>
                  <a:gd name="T7" fmla="*/ 151 h 155"/>
                  <a:gd name="T8" fmla="*/ 31 w 389"/>
                  <a:gd name="T9" fmla="*/ 142 h 155"/>
                  <a:gd name="T10" fmla="*/ 31 w 389"/>
                  <a:gd name="T11" fmla="*/ 142 h 155"/>
                  <a:gd name="T12" fmla="*/ 1 w 389"/>
                  <a:gd name="T13" fmla="*/ 94 h 155"/>
                  <a:gd name="T14" fmla="*/ 1 w 389"/>
                  <a:gd name="T15" fmla="*/ 94 h 155"/>
                  <a:gd name="T16" fmla="*/ 39 w 389"/>
                  <a:gd name="T17" fmla="*/ 61 h 155"/>
                  <a:gd name="T18" fmla="*/ 39 w 389"/>
                  <a:gd name="T19" fmla="*/ 61 h 155"/>
                  <a:gd name="T20" fmla="*/ 383 w 389"/>
                  <a:gd name="T21" fmla="*/ 0 h 155"/>
                  <a:gd name="T22" fmla="*/ 383 w 389"/>
                  <a:gd name="T23" fmla="*/ 0 h 155"/>
                  <a:gd name="T24" fmla="*/ 388 w 389"/>
                  <a:gd name="T25" fmla="*/ 1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155">
                    <a:moveTo>
                      <a:pt x="388" y="14"/>
                    </a:moveTo>
                    <a:lnTo>
                      <a:pt x="388" y="14"/>
                    </a:lnTo>
                    <a:cubicBezTo>
                      <a:pt x="295" y="71"/>
                      <a:pt x="205" y="134"/>
                      <a:pt x="94" y="151"/>
                    </a:cubicBezTo>
                    <a:lnTo>
                      <a:pt x="94" y="151"/>
                    </a:lnTo>
                    <a:cubicBezTo>
                      <a:pt x="73" y="154"/>
                      <a:pt x="48" y="152"/>
                      <a:pt x="31" y="142"/>
                    </a:cubicBezTo>
                    <a:lnTo>
                      <a:pt x="31" y="142"/>
                    </a:lnTo>
                    <a:cubicBezTo>
                      <a:pt x="16" y="134"/>
                      <a:pt x="2" y="111"/>
                      <a:pt x="1" y="94"/>
                    </a:cubicBezTo>
                    <a:lnTo>
                      <a:pt x="1" y="94"/>
                    </a:lnTo>
                    <a:cubicBezTo>
                      <a:pt x="0" y="84"/>
                      <a:pt x="23" y="64"/>
                      <a:pt x="39" y="61"/>
                    </a:cubicBezTo>
                    <a:lnTo>
                      <a:pt x="39" y="61"/>
                    </a:lnTo>
                    <a:cubicBezTo>
                      <a:pt x="153" y="39"/>
                      <a:pt x="268" y="20"/>
                      <a:pt x="383" y="0"/>
                    </a:cubicBezTo>
                    <a:lnTo>
                      <a:pt x="383" y="0"/>
                    </a:lnTo>
                    <a:cubicBezTo>
                      <a:pt x="385" y="4"/>
                      <a:pt x="387" y="10"/>
                      <a:pt x="388" y="1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4" name="Freeform 30">
                <a:extLst>
                  <a:ext uri="{FF2B5EF4-FFF2-40B4-BE49-F238E27FC236}">
                    <a16:creationId xmlns:a16="http://schemas.microsoft.com/office/drawing/2014/main" xmlns="" id="{B8F4DF21-6801-A64D-9CD7-E209B49D7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814" y="154621"/>
                <a:ext cx="95255" cy="166702"/>
              </a:xfrm>
              <a:custGeom>
                <a:avLst/>
                <a:gdLst>
                  <a:gd name="T0" fmla="*/ 0 w 215"/>
                  <a:gd name="T1" fmla="*/ 384 h 385"/>
                  <a:gd name="T2" fmla="*/ 0 w 215"/>
                  <a:gd name="T3" fmla="*/ 384 h 385"/>
                  <a:gd name="T4" fmla="*/ 88 w 215"/>
                  <a:gd name="T5" fmla="*/ 119 h 385"/>
                  <a:gd name="T6" fmla="*/ 88 w 215"/>
                  <a:gd name="T7" fmla="*/ 119 h 385"/>
                  <a:gd name="T8" fmla="*/ 159 w 215"/>
                  <a:gd name="T9" fmla="*/ 24 h 385"/>
                  <a:gd name="T10" fmla="*/ 159 w 215"/>
                  <a:gd name="T11" fmla="*/ 24 h 385"/>
                  <a:gd name="T12" fmla="*/ 213 w 215"/>
                  <a:gd name="T13" fmla="*/ 52 h 385"/>
                  <a:gd name="T14" fmla="*/ 213 w 215"/>
                  <a:gd name="T15" fmla="*/ 52 h 385"/>
                  <a:gd name="T16" fmla="*/ 209 w 215"/>
                  <a:gd name="T17" fmla="*/ 88 h 385"/>
                  <a:gd name="T18" fmla="*/ 209 w 215"/>
                  <a:gd name="T19" fmla="*/ 88 h 385"/>
                  <a:gd name="T20" fmla="*/ 0 w 215"/>
                  <a:gd name="T2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5" h="385">
                    <a:moveTo>
                      <a:pt x="0" y="384"/>
                    </a:moveTo>
                    <a:lnTo>
                      <a:pt x="0" y="384"/>
                    </a:lnTo>
                    <a:cubicBezTo>
                      <a:pt x="31" y="290"/>
                      <a:pt x="56" y="202"/>
                      <a:pt x="88" y="119"/>
                    </a:cubicBezTo>
                    <a:lnTo>
                      <a:pt x="88" y="119"/>
                    </a:lnTo>
                    <a:cubicBezTo>
                      <a:pt x="102" y="83"/>
                      <a:pt x="130" y="50"/>
                      <a:pt x="159" y="24"/>
                    </a:cubicBezTo>
                    <a:lnTo>
                      <a:pt x="159" y="24"/>
                    </a:lnTo>
                    <a:cubicBezTo>
                      <a:pt x="186" y="0"/>
                      <a:pt x="210" y="15"/>
                      <a:pt x="213" y="52"/>
                    </a:cubicBezTo>
                    <a:lnTo>
                      <a:pt x="213" y="52"/>
                    </a:lnTo>
                    <a:cubicBezTo>
                      <a:pt x="214" y="64"/>
                      <a:pt x="213" y="77"/>
                      <a:pt x="209" y="88"/>
                    </a:cubicBezTo>
                    <a:lnTo>
                      <a:pt x="209" y="88"/>
                    </a:lnTo>
                    <a:cubicBezTo>
                      <a:pt x="165" y="201"/>
                      <a:pt x="96" y="298"/>
                      <a:pt x="0" y="38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xmlns="" id="{6AF837A0-45AA-2140-B354-53486A33E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023" y="536450"/>
                <a:ext cx="49216" cy="192103"/>
              </a:xfrm>
              <a:custGeom>
                <a:avLst/>
                <a:gdLst>
                  <a:gd name="T0" fmla="*/ 0 w 114"/>
                  <a:gd name="T1" fmla="*/ 439 h 440"/>
                  <a:gd name="T2" fmla="*/ 0 w 114"/>
                  <a:gd name="T3" fmla="*/ 439 h 440"/>
                  <a:gd name="T4" fmla="*/ 17 w 114"/>
                  <a:gd name="T5" fmla="*/ 45 h 440"/>
                  <a:gd name="T6" fmla="*/ 17 w 114"/>
                  <a:gd name="T7" fmla="*/ 45 h 440"/>
                  <a:gd name="T8" fmla="*/ 73 w 114"/>
                  <a:gd name="T9" fmla="*/ 1 h 440"/>
                  <a:gd name="T10" fmla="*/ 73 w 114"/>
                  <a:gd name="T11" fmla="*/ 1 h 440"/>
                  <a:gd name="T12" fmla="*/ 110 w 114"/>
                  <a:gd name="T13" fmla="*/ 45 h 440"/>
                  <a:gd name="T14" fmla="*/ 110 w 114"/>
                  <a:gd name="T15" fmla="*/ 45 h 440"/>
                  <a:gd name="T16" fmla="*/ 0 w 114"/>
                  <a:gd name="T17" fmla="*/ 439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440">
                    <a:moveTo>
                      <a:pt x="0" y="439"/>
                    </a:moveTo>
                    <a:lnTo>
                      <a:pt x="0" y="439"/>
                    </a:lnTo>
                    <a:cubicBezTo>
                      <a:pt x="6" y="308"/>
                      <a:pt x="12" y="176"/>
                      <a:pt x="17" y="45"/>
                    </a:cubicBezTo>
                    <a:lnTo>
                      <a:pt x="17" y="45"/>
                    </a:lnTo>
                    <a:cubicBezTo>
                      <a:pt x="18" y="7"/>
                      <a:pt x="44" y="3"/>
                      <a:pt x="73" y="1"/>
                    </a:cubicBezTo>
                    <a:lnTo>
                      <a:pt x="73" y="1"/>
                    </a:lnTo>
                    <a:cubicBezTo>
                      <a:pt x="105" y="0"/>
                      <a:pt x="109" y="21"/>
                      <a:pt x="110" y="45"/>
                    </a:cubicBezTo>
                    <a:lnTo>
                      <a:pt x="110" y="45"/>
                    </a:lnTo>
                    <a:cubicBezTo>
                      <a:pt x="113" y="188"/>
                      <a:pt x="42" y="310"/>
                      <a:pt x="0" y="439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xmlns="" id="{30CD3153-B3BB-A54E-BEF7-EB292124F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951" y="583800"/>
                <a:ext cx="41277" cy="160352"/>
              </a:xfrm>
              <a:custGeom>
                <a:avLst/>
                <a:gdLst>
                  <a:gd name="T0" fmla="*/ 9 w 93"/>
                  <a:gd name="T1" fmla="*/ 364 h 371"/>
                  <a:gd name="T2" fmla="*/ 9 w 93"/>
                  <a:gd name="T3" fmla="*/ 364 h 371"/>
                  <a:gd name="T4" fmla="*/ 1 w 93"/>
                  <a:gd name="T5" fmla="*/ 49 h 371"/>
                  <a:gd name="T6" fmla="*/ 1 w 93"/>
                  <a:gd name="T7" fmla="*/ 49 h 371"/>
                  <a:gd name="T8" fmla="*/ 40 w 93"/>
                  <a:gd name="T9" fmla="*/ 0 h 371"/>
                  <a:gd name="T10" fmla="*/ 40 w 93"/>
                  <a:gd name="T11" fmla="*/ 0 h 371"/>
                  <a:gd name="T12" fmla="*/ 82 w 93"/>
                  <a:gd name="T13" fmla="*/ 39 h 371"/>
                  <a:gd name="T14" fmla="*/ 82 w 93"/>
                  <a:gd name="T15" fmla="*/ 39 h 371"/>
                  <a:gd name="T16" fmla="*/ 90 w 93"/>
                  <a:gd name="T17" fmla="*/ 94 h 371"/>
                  <a:gd name="T18" fmla="*/ 90 w 93"/>
                  <a:gd name="T19" fmla="*/ 94 h 371"/>
                  <a:gd name="T20" fmla="*/ 46 w 93"/>
                  <a:gd name="T21" fmla="*/ 370 h 371"/>
                  <a:gd name="T22" fmla="*/ 46 w 93"/>
                  <a:gd name="T23" fmla="*/ 370 h 371"/>
                  <a:gd name="T24" fmla="*/ 9 w 93"/>
                  <a:gd name="T25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371">
                    <a:moveTo>
                      <a:pt x="9" y="364"/>
                    </a:moveTo>
                    <a:lnTo>
                      <a:pt x="9" y="364"/>
                    </a:lnTo>
                    <a:cubicBezTo>
                      <a:pt x="6" y="259"/>
                      <a:pt x="0" y="154"/>
                      <a:pt x="1" y="49"/>
                    </a:cubicBezTo>
                    <a:lnTo>
                      <a:pt x="1" y="49"/>
                    </a:lnTo>
                    <a:cubicBezTo>
                      <a:pt x="1" y="33"/>
                      <a:pt x="26" y="16"/>
                      <a:pt x="40" y="0"/>
                    </a:cubicBezTo>
                    <a:lnTo>
                      <a:pt x="40" y="0"/>
                    </a:lnTo>
                    <a:cubicBezTo>
                      <a:pt x="54" y="13"/>
                      <a:pt x="73" y="24"/>
                      <a:pt x="82" y="39"/>
                    </a:cubicBezTo>
                    <a:lnTo>
                      <a:pt x="82" y="39"/>
                    </a:lnTo>
                    <a:cubicBezTo>
                      <a:pt x="90" y="55"/>
                      <a:pt x="92" y="76"/>
                      <a:pt x="90" y="94"/>
                    </a:cubicBezTo>
                    <a:lnTo>
                      <a:pt x="90" y="94"/>
                    </a:lnTo>
                    <a:cubicBezTo>
                      <a:pt x="76" y="186"/>
                      <a:pt x="60" y="278"/>
                      <a:pt x="46" y="370"/>
                    </a:cubicBezTo>
                    <a:lnTo>
                      <a:pt x="46" y="370"/>
                    </a:lnTo>
                    <a:cubicBezTo>
                      <a:pt x="33" y="368"/>
                      <a:pt x="22" y="366"/>
                      <a:pt x="9" y="3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xmlns="" id="{279AFCBE-1D3E-0C49-A94A-DD1741F6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7080" y="1343174"/>
                <a:ext cx="131770" cy="130186"/>
              </a:xfrm>
              <a:custGeom>
                <a:avLst/>
                <a:gdLst>
                  <a:gd name="T0" fmla="*/ 0 w 306"/>
                  <a:gd name="T1" fmla="*/ 48 h 300"/>
                  <a:gd name="T2" fmla="*/ 0 w 306"/>
                  <a:gd name="T3" fmla="*/ 48 h 300"/>
                  <a:gd name="T4" fmla="*/ 305 w 306"/>
                  <a:gd name="T5" fmla="*/ 299 h 300"/>
                  <a:gd name="T6" fmla="*/ 305 w 306"/>
                  <a:gd name="T7" fmla="*/ 299 h 300"/>
                  <a:gd name="T8" fmla="*/ 76 w 306"/>
                  <a:gd name="T9" fmla="*/ 123 h 300"/>
                  <a:gd name="T10" fmla="*/ 76 w 306"/>
                  <a:gd name="T11" fmla="*/ 123 h 300"/>
                  <a:gd name="T12" fmla="*/ 0 w 306"/>
                  <a:gd name="T13" fmla="*/ 4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00">
                    <a:moveTo>
                      <a:pt x="0" y="48"/>
                    </a:moveTo>
                    <a:lnTo>
                      <a:pt x="0" y="48"/>
                    </a:lnTo>
                    <a:cubicBezTo>
                      <a:pt x="114" y="0"/>
                      <a:pt x="298" y="145"/>
                      <a:pt x="305" y="299"/>
                    </a:cubicBezTo>
                    <a:lnTo>
                      <a:pt x="305" y="299"/>
                    </a:lnTo>
                    <a:cubicBezTo>
                      <a:pt x="260" y="186"/>
                      <a:pt x="181" y="139"/>
                      <a:pt x="76" y="123"/>
                    </a:cubicBezTo>
                    <a:lnTo>
                      <a:pt x="76" y="123"/>
                    </a:lnTo>
                    <a:cubicBezTo>
                      <a:pt x="39" y="117"/>
                      <a:pt x="7" y="96"/>
                      <a:pt x="0" y="48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xmlns="" id="{29A85A88-BCDD-9F49-9AD4-8E12BE48A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255" y="719670"/>
                <a:ext cx="142883" cy="92083"/>
              </a:xfrm>
              <a:custGeom>
                <a:avLst/>
                <a:gdLst>
                  <a:gd name="T0" fmla="*/ 325 w 326"/>
                  <a:gd name="T1" fmla="*/ 0 h 210"/>
                  <a:gd name="T2" fmla="*/ 325 w 326"/>
                  <a:gd name="T3" fmla="*/ 0 h 210"/>
                  <a:gd name="T4" fmla="*/ 44 w 326"/>
                  <a:gd name="T5" fmla="*/ 205 h 210"/>
                  <a:gd name="T6" fmla="*/ 44 w 326"/>
                  <a:gd name="T7" fmla="*/ 205 h 210"/>
                  <a:gd name="T8" fmla="*/ 0 w 326"/>
                  <a:gd name="T9" fmla="*/ 196 h 210"/>
                  <a:gd name="T10" fmla="*/ 0 w 326"/>
                  <a:gd name="T11" fmla="*/ 196 h 210"/>
                  <a:gd name="T12" fmla="*/ 13 w 326"/>
                  <a:gd name="T13" fmla="*/ 153 h 210"/>
                  <a:gd name="T14" fmla="*/ 13 w 326"/>
                  <a:gd name="T15" fmla="*/ 153 h 210"/>
                  <a:gd name="T16" fmla="*/ 52 w 326"/>
                  <a:gd name="T17" fmla="*/ 120 h 210"/>
                  <a:gd name="T18" fmla="*/ 52 w 326"/>
                  <a:gd name="T19" fmla="*/ 120 h 210"/>
                  <a:gd name="T20" fmla="*/ 325 w 326"/>
                  <a:gd name="T21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210">
                    <a:moveTo>
                      <a:pt x="325" y="0"/>
                    </a:moveTo>
                    <a:lnTo>
                      <a:pt x="325" y="0"/>
                    </a:lnTo>
                    <a:cubicBezTo>
                      <a:pt x="233" y="68"/>
                      <a:pt x="160" y="166"/>
                      <a:pt x="44" y="205"/>
                    </a:cubicBezTo>
                    <a:lnTo>
                      <a:pt x="44" y="205"/>
                    </a:lnTo>
                    <a:cubicBezTo>
                      <a:pt x="32" y="209"/>
                      <a:pt x="15" y="199"/>
                      <a:pt x="0" y="196"/>
                    </a:cubicBezTo>
                    <a:lnTo>
                      <a:pt x="0" y="196"/>
                    </a:lnTo>
                    <a:cubicBezTo>
                      <a:pt x="4" y="181"/>
                      <a:pt x="5" y="165"/>
                      <a:pt x="13" y="153"/>
                    </a:cubicBezTo>
                    <a:lnTo>
                      <a:pt x="13" y="153"/>
                    </a:lnTo>
                    <a:cubicBezTo>
                      <a:pt x="22" y="139"/>
                      <a:pt x="37" y="128"/>
                      <a:pt x="52" y="120"/>
                    </a:cubicBezTo>
                    <a:lnTo>
                      <a:pt x="52" y="120"/>
                    </a:lnTo>
                    <a:cubicBezTo>
                      <a:pt x="142" y="79"/>
                      <a:pt x="234" y="39"/>
                      <a:pt x="325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xmlns="" id="{E730FCC2-5750-D348-BFDE-116F6D9E5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546" y="678081"/>
                <a:ext cx="152408" cy="49216"/>
              </a:xfrm>
              <a:custGeom>
                <a:avLst/>
                <a:gdLst>
                  <a:gd name="T0" fmla="*/ 346 w 348"/>
                  <a:gd name="T1" fmla="*/ 47 h 116"/>
                  <a:gd name="T2" fmla="*/ 346 w 348"/>
                  <a:gd name="T3" fmla="*/ 47 h 116"/>
                  <a:gd name="T4" fmla="*/ 5 w 348"/>
                  <a:gd name="T5" fmla="*/ 54 h 116"/>
                  <a:gd name="T6" fmla="*/ 5 w 348"/>
                  <a:gd name="T7" fmla="*/ 54 h 116"/>
                  <a:gd name="T8" fmla="*/ 0 w 348"/>
                  <a:gd name="T9" fmla="*/ 33 h 116"/>
                  <a:gd name="T10" fmla="*/ 0 w 348"/>
                  <a:gd name="T11" fmla="*/ 33 h 116"/>
                  <a:gd name="T12" fmla="*/ 73 w 348"/>
                  <a:gd name="T13" fmla="*/ 1 h 116"/>
                  <a:gd name="T14" fmla="*/ 73 w 348"/>
                  <a:gd name="T15" fmla="*/ 1 h 116"/>
                  <a:gd name="T16" fmla="*/ 347 w 348"/>
                  <a:gd name="T17" fmla="*/ 31 h 116"/>
                  <a:gd name="T18" fmla="*/ 347 w 348"/>
                  <a:gd name="T19" fmla="*/ 31 h 116"/>
                  <a:gd name="T20" fmla="*/ 346 w 348"/>
                  <a:gd name="T21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116">
                    <a:moveTo>
                      <a:pt x="346" y="47"/>
                    </a:moveTo>
                    <a:lnTo>
                      <a:pt x="346" y="47"/>
                    </a:lnTo>
                    <a:cubicBezTo>
                      <a:pt x="232" y="40"/>
                      <a:pt x="119" y="115"/>
                      <a:pt x="5" y="54"/>
                    </a:cubicBezTo>
                    <a:lnTo>
                      <a:pt x="5" y="54"/>
                    </a:lnTo>
                    <a:cubicBezTo>
                      <a:pt x="4" y="47"/>
                      <a:pt x="2" y="40"/>
                      <a:pt x="0" y="33"/>
                    </a:cubicBezTo>
                    <a:lnTo>
                      <a:pt x="0" y="33"/>
                    </a:lnTo>
                    <a:cubicBezTo>
                      <a:pt x="25" y="22"/>
                      <a:pt x="50" y="0"/>
                      <a:pt x="73" y="1"/>
                    </a:cubicBezTo>
                    <a:lnTo>
                      <a:pt x="73" y="1"/>
                    </a:lnTo>
                    <a:cubicBezTo>
                      <a:pt x="165" y="7"/>
                      <a:pt x="255" y="20"/>
                      <a:pt x="347" y="31"/>
                    </a:cubicBezTo>
                    <a:lnTo>
                      <a:pt x="347" y="31"/>
                    </a:lnTo>
                    <a:cubicBezTo>
                      <a:pt x="346" y="36"/>
                      <a:pt x="346" y="41"/>
                      <a:pt x="346" y="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xmlns="" id="{F9CA3B97-0C6C-3240-A863-E63F1BBCF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722" y="609978"/>
                <a:ext cx="58741" cy="138124"/>
              </a:xfrm>
              <a:custGeom>
                <a:avLst/>
                <a:gdLst>
                  <a:gd name="T0" fmla="*/ 0 w 138"/>
                  <a:gd name="T1" fmla="*/ 315 h 316"/>
                  <a:gd name="T2" fmla="*/ 0 w 138"/>
                  <a:gd name="T3" fmla="*/ 315 h 316"/>
                  <a:gd name="T4" fmla="*/ 82 w 138"/>
                  <a:gd name="T5" fmla="*/ 29 h 316"/>
                  <a:gd name="T6" fmla="*/ 82 w 138"/>
                  <a:gd name="T7" fmla="*/ 29 h 316"/>
                  <a:gd name="T8" fmla="*/ 116 w 138"/>
                  <a:gd name="T9" fmla="*/ 0 h 316"/>
                  <a:gd name="T10" fmla="*/ 116 w 138"/>
                  <a:gd name="T11" fmla="*/ 0 h 316"/>
                  <a:gd name="T12" fmla="*/ 137 w 138"/>
                  <a:gd name="T13" fmla="*/ 35 h 316"/>
                  <a:gd name="T14" fmla="*/ 137 w 138"/>
                  <a:gd name="T15" fmla="*/ 35 h 316"/>
                  <a:gd name="T16" fmla="*/ 66 w 138"/>
                  <a:gd name="T17" fmla="*/ 244 h 316"/>
                  <a:gd name="T18" fmla="*/ 66 w 138"/>
                  <a:gd name="T19" fmla="*/ 244 h 316"/>
                  <a:gd name="T20" fmla="*/ 0 w 138"/>
                  <a:gd name="T21" fmla="*/ 315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8" h="316">
                    <a:moveTo>
                      <a:pt x="0" y="315"/>
                    </a:moveTo>
                    <a:lnTo>
                      <a:pt x="0" y="315"/>
                    </a:lnTo>
                    <a:cubicBezTo>
                      <a:pt x="26" y="223"/>
                      <a:pt x="52" y="126"/>
                      <a:pt x="82" y="29"/>
                    </a:cubicBezTo>
                    <a:lnTo>
                      <a:pt x="82" y="29"/>
                    </a:lnTo>
                    <a:cubicBezTo>
                      <a:pt x="85" y="17"/>
                      <a:pt x="105" y="10"/>
                      <a:pt x="116" y="0"/>
                    </a:cubicBezTo>
                    <a:lnTo>
                      <a:pt x="116" y="0"/>
                    </a:lnTo>
                    <a:cubicBezTo>
                      <a:pt x="123" y="12"/>
                      <a:pt x="137" y="24"/>
                      <a:pt x="137" y="35"/>
                    </a:cubicBezTo>
                    <a:lnTo>
                      <a:pt x="137" y="35"/>
                    </a:lnTo>
                    <a:cubicBezTo>
                      <a:pt x="137" y="112"/>
                      <a:pt x="112" y="182"/>
                      <a:pt x="66" y="244"/>
                    </a:cubicBezTo>
                    <a:lnTo>
                      <a:pt x="66" y="244"/>
                    </a:lnTo>
                    <a:cubicBezTo>
                      <a:pt x="45" y="272"/>
                      <a:pt x="18" y="296"/>
                      <a:pt x="0" y="31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xmlns="" id="{C17A5A25-CAE8-1249-AAFD-1DC147519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622" y="275971"/>
                <a:ext cx="123832" cy="68268"/>
              </a:xfrm>
              <a:custGeom>
                <a:avLst/>
                <a:gdLst>
                  <a:gd name="T0" fmla="*/ 276 w 282"/>
                  <a:gd name="T1" fmla="*/ 154 h 155"/>
                  <a:gd name="T2" fmla="*/ 276 w 282"/>
                  <a:gd name="T3" fmla="*/ 154 h 155"/>
                  <a:gd name="T4" fmla="*/ 28 w 282"/>
                  <a:gd name="T5" fmla="*/ 68 h 155"/>
                  <a:gd name="T6" fmla="*/ 28 w 282"/>
                  <a:gd name="T7" fmla="*/ 68 h 155"/>
                  <a:gd name="T8" fmla="*/ 0 w 282"/>
                  <a:gd name="T9" fmla="*/ 18 h 155"/>
                  <a:gd name="T10" fmla="*/ 0 w 282"/>
                  <a:gd name="T11" fmla="*/ 18 h 155"/>
                  <a:gd name="T12" fmla="*/ 58 w 282"/>
                  <a:gd name="T13" fmla="*/ 8 h 155"/>
                  <a:gd name="T14" fmla="*/ 58 w 282"/>
                  <a:gd name="T15" fmla="*/ 8 h 155"/>
                  <a:gd name="T16" fmla="*/ 281 w 282"/>
                  <a:gd name="T17" fmla="*/ 143 h 155"/>
                  <a:gd name="T18" fmla="*/ 281 w 282"/>
                  <a:gd name="T19" fmla="*/ 143 h 155"/>
                  <a:gd name="T20" fmla="*/ 276 w 282"/>
                  <a:gd name="T21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155">
                    <a:moveTo>
                      <a:pt x="276" y="154"/>
                    </a:moveTo>
                    <a:lnTo>
                      <a:pt x="276" y="154"/>
                    </a:lnTo>
                    <a:cubicBezTo>
                      <a:pt x="193" y="126"/>
                      <a:pt x="110" y="100"/>
                      <a:pt x="28" y="68"/>
                    </a:cubicBezTo>
                    <a:lnTo>
                      <a:pt x="28" y="68"/>
                    </a:lnTo>
                    <a:cubicBezTo>
                      <a:pt x="14" y="62"/>
                      <a:pt x="9" y="35"/>
                      <a:pt x="0" y="18"/>
                    </a:cubicBezTo>
                    <a:lnTo>
                      <a:pt x="0" y="18"/>
                    </a:lnTo>
                    <a:cubicBezTo>
                      <a:pt x="19" y="14"/>
                      <a:pt x="45" y="0"/>
                      <a:pt x="58" y="8"/>
                    </a:cubicBezTo>
                    <a:lnTo>
                      <a:pt x="58" y="8"/>
                    </a:lnTo>
                    <a:cubicBezTo>
                      <a:pt x="134" y="50"/>
                      <a:pt x="207" y="98"/>
                      <a:pt x="281" y="143"/>
                    </a:cubicBezTo>
                    <a:lnTo>
                      <a:pt x="281" y="143"/>
                    </a:lnTo>
                    <a:cubicBezTo>
                      <a:pt x="279" y="147"/>
                      <a:pt x="278" y="151"/>
                      <a:pt x="276" y="15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xmlns="" id="{13771918-0518-7746-87FE-A95747BB8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815" y="327836"/>
                <a:ext cx="115894" cy="36516"/>
              </a:xfrm>
              <a:custGeom>
                <a:avLst/>
                <a:gdLst>
                  <a:gd name="T0" fmla="*/ 262 w 263"/>
                  <a:gd name="T1" fmla="*/ 64 h 84"/>
                  <a:gd name="T2" fmla="*/ 262 w 263"/>
                  <a:gd name="T3" fmla="*/ 64 h 84"/>
                  <a:gd name="T4" fmla="*/ 27 w 263"/>
                  <a:gd name="T5" fmla="*/ 71 h 84"/>
                  <a:gd name="T6" fmla="*/ 27 w 263"/>
                  <a:gd name="T7" fmla="*/ 71 h 84"/>
                  <a:gd name="T8" fmla="*/ 0 w 263"/>
                  <a:gd name="T9" fmla="*/ 30 h 84"/>
                  <a:gd name="T10" fmla="*/ 0 w 263"/>
                  <a:gd name="T11" fmla="*/ 30 h 84"/>
                  <a:gd name="T12" fmla="*/ 37 w 263"/>
                  <a:gd name="T13" fmla="*/ 3 h 84"/>
                  <a:gd name="T14" fmla="*/ 37 w 263"/>
                  <a:gd name="T15" fmla="*/ 3 h 84"/>
                  <a:gd name="T16" fmla="*/ 61 w 263"/>
                  <a:gd name="T17" fmla="*/ 6 h 84"/>
                  <a:gd name="T18" fmla="*/ 61 w 263"/>
                  <a:gd name="T19" fmla="*/ 6 h 84"/>
                  <a:gd name="T20" fmla="*/ 262 w 263"/>
                  <a:gd name="T2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84">
                    <a:moveTo>
                      <a:pt x="262" y="64"/>
                    </a:moveTo>
                    <a:lnTo>
                      <a:pt x="262" y="64"/>
                    </a:lnTo>
                    <a:cubicBezTo>
                      <a:pt x="183" y="80"/>
                      <a:pt x="105" y="83"/>
                      <a:pt x="27" y="71"/>
                    </a:cubicBezTo>
                    <a:lnTo>
                      <a:pt x="27" y="71"/>
                    </a:lnTo>
                    <a:cubicBezTo>
                      <a:pt x="15" y="69"/>
                      <a:pt x="1" y="44"/>
                      <a:pt x="0" y="30"/>
                    </a:cubicBezTo>
                    <a:lnTo>
                      <a:pt x="0" y="30"/>
                    </a:lnTo>
                    <a:cubicBezTo>
                      <a:pt x="0" y="22"/>
                      <a:pt x="22" y="10"/>
                      <a:pt x="37" y="3"/>
                    </a:cubicBezTo>
                    <a:lnTo>
                      <a:pt x="37" y="3"/>
                    </a:lnTo>
                    <a:cubicBezTo>
                      <a:pt x="43" y="0"/>
                      <a:pt x="53" y="4"/>
                      <a:pt x="61" y="6"/>
                    </a:cubicBezTo>
                    <a:lnTo>
                      <a:pt x="61" y="6"/>
                    </a:lnTo>
                    <a:cubicBezTo>
                      <a:pt x="126" y="25"/>
                      <a:pt x="192" y="44"/>
                      <a:pt x="262" y="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xmlns="" id="{87F52373-8793-2848-8A64-8661BD29C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154" y="318605"/>
                <a:ext cx="58741" cy="60330"/>
              </a:xfrm>
              <a:custGeom>
                <a:avLst/>
                <a:gdLst>
                  <a:gd name="T0" fmla="*/ 113 w 138"/>
                  <a:gd name="T1" fmla="*/ 137 h 138"/>
                  <a:gd name="T2" fmla="*/ 113 w 138"/>
                  <a:gd name="T3" fmla="*/ 137 h 138"/>
                  <a:gd name="T4" fmla="*/ 30 w 138"/>
                  <a:gd name="T5" fmla="*/ 97 h 138"/>
                  <a:gd name="T6" fmla="*/ 30 w 138"/>
                  <a:gd name="T7" fmla="*/ 97 h 138"/>
                  <a:gd name="T8" fmla="*/ 38 w 138"/>
                  <a:gd name="T9" fmla="*/ 9 h 138"/>
                  <a:gd name="T10" fmla="*/ 38 w 138"/>
                  <a:gd name="T11" fmla="*/ 9 h 138"/>
                  <a:gd name="T12" fmla="*/ 126 w 138"/>
                  <a:gd name="T13" fmla="*/ 46 h 138"/>
                  <a:gd name="T14" fmla="*/ 126 w 138"/>
                  <a:gd name="T15" fmla="*/ 46 h 138"/>
                  <a:gd name="T16" fmla="*/ 113 w 138"/>
                  <a:gd name="T17" fmla="*/ 13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38">
                    <a:moveTo>
                      <a:pt x="113" y="137"/>
                    </a:moveTo>
                    <a:lnTo>
                      <a:pt x="113" y="137"/>
                    </a:lnTo>
                    <a:cubicBezTo>
                      <a:pt x="75" y="120"/>
                      <a:pt x="43" y="116"/>
                      <a:pt x="30" y="97"/>
                    </a:cubicBezTo>
                    <a:lnTo>
                      <a:pt x="30" y="97"/>
                    </a:lnTo>
                    <a:cubicBezTo>
                      <a:pt x="12" y="70"/>
                      <a:pt x="0" y="23"/>
                      <a:pt x="38" y="9"/>
                    </a:cubicBezTo>
                    <a:lnTo>
                      <a:pt x="38" y="9"/>
                    </a:lnTo>
                    <a:cubicBezTo>
                      <a:pt x="60" y="0"/>
                      <a:pt x="104" y="24"/>
                      <a:pt x="126" y="46"/>
                    </a:cubicBezTo>
                    <a:lnTo>
                      <a:pt x="126" y="46"/>
                    </a:lnTo>
                    <a:cubicBezTo>
                      <a:pt x="137" y="56"/>
                      <a:pt x="120" y="95"/>
                      <a:pt x="113" y="1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xmlns="" id="{F5E10335-0EC8-794D-876C-F47437E19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516" y="180573"/>
                <a:ext cx="42864" cy="107959"/>
              </a:xfrm>
              <a:custGeom>
                <a:avLst/>
                <a:gdLst>
                  <a:gd name="T0" fmla="*/ 68 w 97"/>
                  <a:gd name="T1" fmla="*/ 0 h 245"/>
                  <a:gd name="T2" fmla="*/ 68 w 97"/>
                  <a:gd name="T3" fmla="*/ 0 h 245"/>
                  <a:gd name="T4" fmla="*/ 55 w 97"/>
                  <a:gd name="T5" fmla="*/ 244 h 245"/>
                  <a:gd name="T6" fmla="*/ 55 w 97"/>
                  <a:gd name="T7" fmla="*/ 244 h 245"/>
                  <a:gd name="T8" fmla="*/ 68 w 97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45">
                    <a:moveTo>
                      <a:pt x="68" y="0"/>
                    </a:moveTo>
                    <a:lnTo>
                      <a:pt x="68" y="0"/>
                    </a:lnTo>
                    <a:cubicBezTo>
                      <a:pt x="96" y="86"/>
                      <a:pt x="78" y="163"/>
                      <a:pt x="55" y="244"/>
                    </a:cubicBezTo>
                    <a:lnTo>
                      <a:pt x="55" y="244"/>
                    </a:lnTo>
                    <a:cubicBezTo>
                      <a:pt x="0" y="151"/>
                      <a:pt x="5" y="23"/>
                      <a:pt x="68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5" name="Freeform 41">
                <a:extLst>
                  <a:ext uri="{FF2B5EF4-FFF2-40B4-BE49-F238E27FC236}">
                    <a16:creationId xmlns:a16="http://schemas.microsoft.com/office/drawing/2014/main" xmlns="" id="{E10CD805-6F7B-6E46-B3C4-7E856ADC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693" y="770211"/>
                <a:ext cx="50803" cy="52391"/>
              </a:xfrm>
              <a:custGeom>
                <a:avLst/>
                <a:gdLst>
                  <a:gd name="T0" fmla="*/ 69 w 116"/>
                  <a:gd name="T1" fmla="*/ 117 h 118"/>
                  <a:gd name="T2" fmla="*/ 69 w 116"/>
                  <a:gd name="T3" fmla="*/ 117 h 118"/>
                  <a:gd name="T4" fmla="*/ 20 w 116"/>
                  <a:gd name="T5" fmla="*/ 95 h 118"/>
                  <a:gd name="T6" fmla="*/ 20 w 116"/>
                  <a:gd name="T7" fmla="*/ 95 h 118"/>
                  <a:gd name="T8" fmla="*/ 33 w 116"/>
                  <a:gd name="T9" fmla="*/ 5 h 118"/>
                  <a:gd name="T10" fmla="*/ 33 w 116"/>
                  <a:gd name="T11" fmla="*/ 5 h 118"/>
                  <a:gd name="T12" fmla="*/ 92 w 116"/>
                  <a:gd name="T13" fmla="*/ 19 h 118"/>
                  <a:gd name="T14" fmla="*/ 92 w 116"/>
                  <a:gd name="T15" fmla="*/ 19 h 118"/>
                  <a:gd name="T16" fmla="*/ 69 w 116"/>
                  <a:gd name="T1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8">
                    <a:moveTo>
                      <a:pt x="69" y="117"/>
                    </a:moveTo>
                    <a:lnTo>
                      <a:pt x="69" y="117"/>
                    </a:lnTo>
                    <a:cubicBezTo>
                      <a:pt x="57" y="112"/>
                      <a:pt x="33" y="108"/>
                      <a:pt x="20" y="95"/>
                    </a:cubicBezTo>
                    <a:lnTo>
                      <a:pt x="20" y="95"/>
                    </a:lnTo>
                    <a:cubicBezTo>
                      <a:pt x="0" y="74"/>
                      <a:pt x="9" y="11"/>
                      <a:pt x="33" y="5"/>
                    </a:cubicBezTo>
                    <a:lnTo>
                      <a:pt x="33" y="5"/>
                    </a:lnTo>
                    <a:cubicBezTo>
                      <a:pt x="51" y="0"/>
                      <a:pt x="78" y="6"/>
                      <a:pt x="92" y="19"/>
                    </a:cubicBezTo>
                    <a:lnTo>
                      <a:pt x="92" y="19"/>
                    </a:lnTo>
                    <a:cubicBezTo>
                      <a:pt x="115" y="40"/>
                      <a:pt x="105" y="92"/>
                      <a:pt x="69" y="1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6" name="Freeform 42">
                <a:extLst>
                  <a:ext uri="{FF2B5EF4-FFF2-40B4-BE49-F238E27FC236}">
                    <a16:creationId xmlns:a16="http://schemas.microsoft.com/office/drawing/2014/main" xmlns="" id="{F74C42E2-8657-EB40-9B0B-9818A058B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305" y="258064"/>
                <a:ext cx="76204" cy="66681"/>
              </a:xfrm>
              <a:custGeom>
                <a:avLst/>
                <a:gdLst>
                  <a:gd name="T0" fmla="*/ 166 w 174"/>
                  <a:gd name="T1" fmla="*/ 148 h 149"/>
                  <a:gd name="T2" fmla="*/ 166 w 174"/>
                  <a:gd name="T3" fmla="*/ 148 h 149"/>
                  <a:gd name="T4" fmla="*/ 18 w 174"/>
                  <a:gd name="T5" fmla="*/ 53 h 149"/>
                  <a:gd name="T6" fmla="*/ 18 w 174"/>
                  <a:gd name="T7" fmla="*/ 53 h 149"/>
                  <a:gd name="T8" fmla="*/ 0 w 174"/>
                  <a:gd name="T9" fmla="*/ 3 h 149"/>
                  <a:gd name="T10" fmla="*/ 0 w 174"/>
                  <a:gd name="T11" fmla="*/ 3 h 149"/>
                  <a:gd name="T12" fmla="*/ 55 w 174"/>
                  <a:gd name="T13" fmla="*/ 11 h 149"/>
                  <a:gd name="T14" fmla="*/ 55 w 174"/>
                  <a:gd name="T15" fmla="*/ 11 h 149"/>
                  <a:gd name="T16" fmla="*/ 173 w 174"/>
                  <a:gd name="T17" fmla="*/ 137 h 149"/>
                  <a:gd name="T18" fmla="*/ 173 w 174"/>
                  <a:gd name="T19" fmla="*/ 137 h 149"/>
                  <a:gd name="T20" fmla="*/ 166 w 174"/>
                  <a:gd name="T21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49">
                    <a:moveTo>
                      <a:pt x="166" y="148"/>
                    </a:moveTo>
                    <a:lnTo>
                      <a:pt x="166" y="148"/>
                    </a:lnTo>
                    <a:cubicBezTo>
                      <a:pt x="117" y="117"/>
                      <a:pt x="66" y="87"/>
                      <a:pt x="18" y="53"/>
                    </a:cubicBezTo>
                    <a:lnTo>
                      <a:pt x="18" y="53"/>
                    </a:lnTo>
                    <a:cubicBezTo>
                      <a:pt x="7" y="44"/>
                      <a:pt x="6" y="20"/>
                      <a:pt x="0" y="3"/>
                    </a:cubicBezTo>
                    <a:lnTo>
                      <a:pt x="0" y="3"/>
                    </a:lnTo>
                    <a:cubicBezTo>
                      <a:pt x="19" y="5"/>
                      <a:pt x="44" y="0"/>
                      <a:pt x="55" y="11"/>
                    </a:cubicBezTo>
                    <a:lnTo>
                      <a:pt x="55" y="11"/>
                    </a:lnTo>
                    <a:cubicBezTo>
                      <a:pt x="97" y="50"/>
                      <a:pt x="135" y="94"/>
                      <a:pt x="173" y="137"/>
                    </a:cubicBezTo>
                    <a:lnTo>
                      <a:pt x="173" y="137"/>
                    </a:lnTo>
                    <a:cubicBezTo>
                      <a:pt x="171" y="141"/>
                      <a:pt x="169" y="145"/>
                      <a:pt x="166" y="148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7" name="Freeform 43">
                <a:extLst>
                  <a:ext uri="{FF2B5EF4-FFF2-40B4-BE49-F238E27FC236}">
                    <a16:creationId xmlns:a16="http://schemas.microsoft.com/office/drawing/2014/main" xmlns="" id="{848BFF77-5595-984E-87FA-583F84D0A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775" y="323630"/>
                <a:ext cx="42864" cy="46042"/>
              </a:xfrm>
              <a:custGeom>
                <a:avLst/>
                <a:gdLst>
                  <a:gd name="T0" fmla="*/ 102 w 103"/>
                  <a:gd name="T1" fmla="*/ 13 h 108"/>
                  <a:gd name="T2" fmla="*/ 102 w 103"/>
                  <a:gd name="T3" fmla="*/ 13 h 108"/>
                  <a:gd name="T4" fmla="*/ 69 w 103"/>
                  <a:gd name="T5" fmla="*/ 98 h 108"/>
                  <a:gd name="T6" fmla="*/ 69 w 103"/>
                  <a:gd name="T7" fmla="*/ 98 h 108"/>
                  <a:gd name="T8" fmla="*/ 0 w 103"/>
                  <a:gd name="T9" fmla="*/ 84 h 108"/>
                  <a:gd name="T10" fmla="*/ 0 w 103"/>
                  <a:gd name="T11" fmla="*/ 84 h 108"/>
                  <a:gd name="T12" fmla="*/ 22 w 103"/>
                  <a:gd name="T13" fmla="*/ 10 h 108"/>
                  <a:gd name="T14" fmla="*/ 22 w 103"/>
                  <a:gd name="T15" fmla="*/ 10 h 108"/>
                  <a:gd name="T16" fmla="*/ 102 w 103"/>
                  <a:gd name="T17" fmla="*/ 1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108">
                    <a:moveTo>
                      <a:pt x="102" y="13"/>
                    </a:moveTo>
                    <a:lnTo>
                      <a:pt x="102" y="13"/>
                    </a:lnTo>
                    <a:cubicBezTo>
                      <a:pt x="88" y="54"/>
                      <a:pt x="85" y="88"/>
                      <a:pt x="69" y="98"/>
                    </a:cubicBezTo>
                    <a:lnTo>
                      <a:pt x="69" y="98"/>
                    </a:lnTo>
                    <a:cubicBezTo>
                      <a:pt x="54" y="107"/>
                      <a:pt x="23" y="90"/>
                      <a:pt x="0" y="84"/>
                    </a:cubicBezTo>
                    <a:lnTo>
                      <a:pt x="0" y="84"/>
                    </a:lnTo>
                    <a:cubicBezTo>
                      <a:pt x="6" y="59"/>
                      <a:pt x="7" y="29"/>
                      <a:pt x="22" y="10"/>
                    </a:cubicBezTo>
                    <a:lnTo>
                      <a:pt x="22" y="10"/>
                    </a:lnTo>
                    <a:cubicBezTo>
                      <a:pt x="29" y="0"/>
                      <a:pt x="62" y="10"/>
                      <a:pt x="102" y="1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8" name="Freeform 44">
                <a:extLst>
                  <a:ext uri="{FF2B5EF4-FFF2-40B4-BE49-F238E27FC236}">
                    <a16:creationId xmlns:a16="http://schemas.microsoft.com/office/drawing/2014/main" xmlns="" id="{4BDB4ED1-3B6F-FE44-87D4-56B9C8B73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213" y="684731"/>
                <a:ext cx="38102" cy="36516"/>
              </a:xfrm>
              <a:custGeom>
                <a:avLst/>
                <a:gdLst>
                  <a:gd name="T0" fmla="*/ 0 w 88"/>
                  <a:gd name="T1" fmla="*/ 66 h 85"/>
                  <a:gd name="T2" fmla="*/ 0 w 88"/>
                  <a:gd name="T3" fmla="*/ 66 h 85"/>
                  <a:gd name="T4" fmla="*/ 22 w 88"/>
                  <a:gd name="T5" fmla="*/ 0 h 85"/>
                  <a:gd name="T6" fmla="*/ 22 w 88"/>
                  <a:gd name="T7" fmla="*/ 0 h 85"/>
                  <a:gd name="T8" fmla="*/ 79 w 88"/>
                  <a:gd name="T9" fmla="*/ 22 h 85"/>
                  <a:gd name="T10" fmla="*/ 79 w 88"/>
                  <a:gd name="T11" fmla="*/ 22 h 85"/>
                  <a:gd name="T12" fmla="*/ 68 w 88"/>
                  <a:gd name="T13" fmla="*/ 76 h 85"/>
                  <a:gd name="T14" fmla="*/ 68 w 88"/>
                  <a:gd name="T15" fmla="*/ 76 h 85"/>
                  <a:gd name="T16" fmla="*/ 0 w 88"/>
                  <a:gd name="T1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85">
                    <a:moveTo>
                      <a:pt x="0" y="66"/>
                    </a:moveTo>
                    <a:lnTo>
                      <a:pt x="0" y="66"/>
                    </a:lnTo>
                    <a:cubicBezTo>
                      <a:pt x="10" y="36"/>
                      <a:pt x="16" y="18"/>
                      <a:pt x="22" y="0"/>
                    </a:cubicBezTo>
                    <a:lnTo>
                      <a:pt x="22" y="0"/>
                    </a:lnTo>
                    <a:cubicBezTo>
                      <a:pt x="42" y="6"/>
                      <a:pt x="69" y="8"/>
                      <a:pt x="79" y="22"/>
                    </a:cubicBezTo>
                    <a:lnTo>
                      <a:pt x="79" y="22"/>
                    </a:lnTo>
                    <a:cubicBezTo>
                      <a:pt x="87" y="33"/>
                      <a:pt x="80" y="67"/>
                      <a:pt x="68" y="76"/>
                    </a:cubicBezTo>
                    <a:lnTo>
                      <a:pt x="68" y="76"/>
                    </a:lnTo>
                    <a:cubicBezTo>
                      <a:pt x="58" y="84"/>
                      <a:pt x="32" y="72"/>
                      <a:pt x="0" y="6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9" name="Freeform 45">
                <a:extLst>
                  <a:ext uri="{FF2B5EF4-FFF2-40B4-BE49-F238E27FC236}">
                    <a16:creationId xmlns:a16="http://schemas.microsoft.com/office/drawing/2014/main" xmlns="" id="{73545BFF-DB8A-B648-90A1-7B21B0E0A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731" y="262460"/>
                <a:ext cx="46040" cy="55568"/>
              </a:xfrm>
              <a:custGeom>
                <a:avLst/>
                <a:gdLst>
                  <a:gd name="T0" fmla="*/ 16 w 105"/>
                  <a:gd name="T1" fmla="*/ 0 h 127"/>
                  <a:gd name="T2" fmla="*/ 16 w 105"/>
                  <a:gd name="T3" fmla="*/ 0 h 127"/>
                  <a:gd name="T4" fmla="*/ 104 w 105"/>
                  <a:gd name="T5" fmla="*/ 116 h 127"/>
                  <a:gd name="T6" fmla="*/ 104 w 105"/>
                  <a:gd name="T7" fmla="*/ 116 h 127"/>
                  <a:gd name="T8" fmla="*/ 90 w 105"/>
                  <a:gd name="T9" fmla="*/ 126 h 127"/>
                  <a:gd name="T10" fmla="*/ 90 w 105"/>
                  <a:gd name="T11" fmla="*/ 126 h 127"/>
                  <a:gd name="T12" fmla="*/ 0 w 105"/>
                  <a:gd name="T13" fmla="*/ 14 h 127"/>
                  <a:gd name="T14" fmla="*/ 0 w 105"/>
                  <a:gd name="T15" fmla="*/ 14 h 127"/>
                  <a:gd name="T16" fmla="*/ 16 w 105"/>
                  <a:gd name="T1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27">
                    <a:moveTo>
                      <a:pt x="16" y="0"/>
                    </a:moveTo>
                    <a:lnTo>
                      <a:pt x="16" y="0"/>
                    </a:lnTo>
                    <a:cubicBezTo>
                      <a:pt x="74" y="16"/>
                      <a:pt x="86" y="68"/>
                      <a:pt x="104" y="116"/>
                    </a:cubicBezTo>
                    <a:lnTo>
                      <a:pt x="104" y="116"/>
                    </a:lnTo>
                    <a:cubicBezTo>
                      <a:pt x="99" y="119"/>
                      <a:pt x="94" y="123"/>
                      <a:pt x="90" y="126"/>
                    </a:cubicBezTo>
                    <a:lnTo>
                      <a:pt x="90" y="126"/>
                    </a:lnTo>
                    <a:cubicBezTo>
                      <a:pt x="60" y="89"/>
                      <a:pt x="30" y="52"/>
                      <a:pt x="0" y="14"/>
                    </a:cubicBezTo>
                    <a:lnTo>
                      <a:pt x="0" y="14"/>
                    </a:lnTo>
                    <a:cubicBezTo>
                      <a:pt x="6" y="10"/>
                      <a:pt x="11" y="4"/>
                      <a:pt x="16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30" name="Freeform 46">
                <a:extLst>
                  <a:ext uri="{FF2B5EF4-FFF2-40B4-BE49-F238E27FC236}">
                    <a16:creationId xmlns:a16="http://schemas.microsoft.com/office/drawing/2014/main" xmlns="" id="{C9C5590F-DB8A-1048-A2F7-42C3DBAE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242" y="2887562"/>
                <a:ext cx="702720" cy="364800"/>
              </a:xfrm>
              <a:custGeom>
                <a:avLst/>
                <a:gdLst>
                  <a:gd name="T0" fmla="*/ 444853 w 1616"/>
                  <a:gd name="T1" fmla="*/ 277405 h 839"/>
                  <a:gd name="T2" fmla="*/ 444853 w 1616"/>
                  <a:gd name="T3" fmla="*/ 277405 h 839"/>
                  <a:gd name="T4" fmla="*/ 199597 w 1616"/>
                  <a:gd name="T5" fmla="*/ 173487 h 839"/>
                  <a:gd name="T6" fmla="*/ 199597 w 1616"/>
                  <a:gd name="T7" fmla="*/ 173487 h 839"/>
                  <a:gd name="T8" fmla="*/ 382669 w 1616"/>
                  <a:gd name="T9" fmla="*/ 223924 h 839"/>
                  <a:gd name="T10" fmla="*/ 382669 w 1616"/>
                  <a:gd name="T11" fmla="*/ 223924 h 839"/>
                  <a:gd name="T12" fmla="*/ 553131 w 1616"/>
                  <a:gd name="T13" fmla="*/ 309145 h 839"/>
                  <a:gd name="T14" fmla="*/ 553131 w 1616"/>
                  <a:gd name="T15" fmla="*/ 309145 h 839"/>
                  <a:gd name="T16" fmla="*/ 469205 w 1616"/>
                  <a:gd name="T17" fmla="*/ 251316 h 839"/>
                  <a:gd name="T18" fmla="*/ 469205 w 1616"/>
                  <a:gd name="T19" fmla="*/ 251316 h 839"/>
                  <a:gd name="T20" fmla="*/ 375712 w 1616"/>
                  <a:gd name="T21" fmla="*/ 200010 h 839"/>
                  <a:gd name="T22" fmla="*/ 375712 w 1616"/>
                  <a:gd name="T23" fmla="*/ 200010 h 839"/>
                  <a:gd name="T24" fmla="*/ 280044 w 1616"/>
                  <a:gd name="T25" fmla="*/ 158268 h 839"/>
                  <a:gd name="T26" fmla="*/ 280044 w 1616"/>
                  <a:gd name="T27" fmla="*/ 158268 h 839"/>
                  <a:gd name="T28" fmla="*/ 183507 w 1616"/>
                  <a:gd name="T29" fmla="*/ 120875 h 839"/>
                  <a:gd name="T30" fmla="*/ 183507 w 1616"/>
                  <a:gd name="T31" fmla="*/ 120875 h 839"/>
                  <a:gd name="T32" fmla="*/ 183942 w 1616"/>
                  <a:gd name="T33" fmla="*/ 115223 h 839"/>
                  <a:gd name="T34" fmla="*/ 183942 w 1616"/>
                  <a:gd name="T35" fmla="*/ 115223 h 839"/>
                  <a:gd name="T36" fmla="*/ 207424 w 1616"/>
                  <a:gd name="T37" fmla="*/ 115223 h 839"/>
                  <a:gd name="T38" fmla="*/ 207424 w 1616"/>
                  <a:gd name="T39" fmla="*/ 115223 h 839"/>
                  <a:gd name="T40" fmla="*/ 418327 w 1616"/>
                  <a:gd name="T41" fmla="*/ 188705 h 839"/>
                  <a:gd name="T42" fmla="*/ 418327 w 1616"/>
                  <a:gd name="T43" fmla="*/ 188705 h 839"/>
                  <a:gd name="T44" fmla="*/ 530954 w 1616"/>
                  <a:gd name="T45" fmla="*/ 263926 h 839"/>
                  <a:gd name="T46" fmla="*/ 530954 w 1616"/>
                  <a:gd name="T47" fmla="*/ 263926 h 839"/>
                  <a:gd name="T48" fmla="*/ 632274 w 1616"/>
                  <a:gd name="T49" fmla="*/ 342190 h 839"/>
                  <a:gd name="T50" fmla="*/ 632274 w 1616"/>
                  <a:gd name="T51" fmla="*/ 342190 h 839"/>
                  <a:gd name="T52" fmla="*/ 369189 w 1616"/>
                  <a:gd name="T53" fmla="*/ 130441 h 839"/>
                  <a:gd name="T54" fmla="*/ 369189 w 1616"/>
                  <a:gd name="T55" fmla="*/ 130441 h 839"/>
                  <a:gd name="T56" fmla="*/ 702285 w 1616"/>
                  <a:gd name="T57" fmla="*/ 364365 h 839"/>
                  <a:gd name="T58" fmla="*/ 702285 w 1616"/>
                  <a:gd name="T59" fmla="*/ 364365 h 839"/>
                  <a:gd name="T60" fmla="*/ 686196 w 1616"/>
                  <a:gd name="T61" fmla="*/ 336103 h 839"/>
                  <a:gd name="T62" fmla="*/ 686196 w 1616"/>
                  <a:gd name="T63" fmla="*/ 336103 h 839"/>
                  <a:gd name="T64" fmla="*/ 668367 w 1616"/>
                  <a:gd name="T65" fmla="*/ 307841 h 839"/>
                  <a:gd name="T66" fmla="*/ 668367 w 1616"/>
                  <a:gd name="T67" fmla="*/ 307841 h 839"/>
                  <a:gd name="T68" fmla="*/ 339184 w 1616"/>
                  <a:gd name="T69" fmla="*/ 43480 h 839"/>
                  <a:gd name="T70" fmla="*/ 339184 w 1616"/>
                  <a:gd name="T71" fmla="*/ 43480 h 839"/>
                  <a:gd name="T72" fmla="*/ 133934 w 1616"/>
                  <a:gd name="T73" fmla="*/ 12609 h 839"/>
                  <a:gd name="T74" fmla="*/ 133934 w 1616"/>
                  <a:gd name="T75" fmla="*/ 12609 h 839"/>
                  <a:gd name="T76" fmla="*/ 40006 w 1616"/>
                  <a:gd name="T77" fmla="*/ 49133 h 839"/>
                  <a:gd name="T78" fmla="*/ 40006 w 1616"/>
                  <a:gd name="T79" fmla="*/ 49133 h 839"/>
                  <a:gd name="T80" fmla="*/ 12176 w 1616"/>
                  <a:gd name="T81" fmla="*/ 134354 h 839"/>
                  <a:gd name="T82" fmla="*/ 12176 w 1616"/>
                  <a:gd name="T83" fmla="*/ 134354 h 839"/>
                  <a:gd name="T84" fmla="*/ 116975 w 1616"/>
                  <a:gd name="T85" fmla="*/ 246968 h 839"/>
                  <a:gd name="T86" fmla="*/ 116975 w 1616"/>
                  <a:gd name="T87" fmla="*/ 246968 h 839"/>
                  <a:gd name="T88" fmla="*/ 380495 w 1616"/>
                  <a:gd name="T89" fmla="*/ 326537 h 839"/>
                  <a:gd name="T90" fmla="*/ 380495 w 1616"/>
                  <a:gd name="T91" fmla="*/ 326537 h 839"/>
                  <a:gd name="T92" fmla="*/ 531389 w 1616"/>
                  <a:gd name="T93" fmla="*/ 352626 h 839"/>
                  <a:gd name="T94" fmla="*/ 531389 w 1616"/>
                  <a:gd name="T95" fmla="*/ 352626 h 839"/>
                  <a:gd name="T96" fmla="*/ 549652 w 1616"/>
                  <a:gd name="T97" fmla="*/ 355669 h 839"/>
                  <a:gd name="T98" fmla="*/ 549652 w 1616"/>
                  <a:gd name="T99" fmla="*/ 355669 h 839"/>
                  <a:gd name="T100" fmla="*/ 279610 w 1616"/>
                  <a:gd name="T101" fmla="*/ 250012 h 839"/>
                  <a:gd name="T102" fmla="*/ 279610 w 1616"/>
                  <a:gd name="T103" fmla="*/ 250012 h 839"/>
                  <a:gd name="T104" fmla="*/ 281784 w 1616"/>
                  <a:gd name="T105" fmla="*/ 243055 h 839"/>
                  <a:gd name="T106" fmla="*/ 281784 w 1616"/>
                  <a:gd name="T107" fmla="*/ 243055 h 839"/>
                  <a:gd name="T108" fmla="*/ 443114 w 1616"/>
                  <a:gd name="T109" fmla="*/ 281318 h 839"/>
                  <a:gd name="T110" fmla="*/ 443114 w 1616"/>
                  <a:gd name="T111" fmla="*/ 281318 h 839"/>
                  <a:gd name="T112" fmla="*/ 444853 w 1616"/>
                  <a:gd name="T113" fmla="*/ 277405 h 83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616" h="839">
                    <a:moveTo>
                      <a:pt x="1023" y="638"/>
                    </a:moveTo>
                    <a:lnTo>
                      <a:pt x="1023" y="638"/>
                    </a:lnTo>
                    <a:cubicBezTo>
                      <a:pt x="835" y="558"/>
                      <a:pt x="648" y="479"/>
                      <a:pt x="459" y="399"/>
                    </a:cubicBezTo>
                    <a:cubicBezTo>
                      <a:pt x="612" y="397"/>
                      <a:pt x="746" y="457"/>
                      <a:pt x="880" y="515"/>
                    </a:cubicBezTo>
                    <a:cubicBezTo>
                      <a:pt x="1013" y="574"/>
                      <a:pt x="1140" y="647"/>
                      <a:pt x="1272" y="711"/>
                    </a:cubicBezTo>
                    <a:cubicBezTo>
                      <a:pt x="1208" y="666"/>
                      <a:pt x="1145" y="619"/>
                      <a:pt x="1079" y="578"/>
                    </a:cubicBezTo>
                    <a:cubicBezTo>
                      <a:pt x="1009" y="535"/>
                      <a:pt x="937" y="495"/>
                      <a:pt x="864" y="460"/>
                    </a:cubicBezTo>
                    <a:cubicBezTo>
                      <a:pt x="792" y="424"/>
                      <a:pt x="718" y="394"/>
                      <a:pt x="644" y="364"/>
                    </a:cubicBezTo>
                    <a:cubicBezTo>
                      <a:pt x="570" y="334"/>
                      <a:pt x="496" y="307"/>
                      <a:pt x="422" y="278"/>
                    </a:cubicBezTo>
                    <a:cubicBezTo>
                      <a:pt x="423" y="274"/>
                      <a:pt x="423" y="270"/>
                      <a:pt x="423" y="265"/>
                    </a:cubicBezTo>
                    <a:cubicBezTo>
                      <a:pt x="441" y="265"/>
                      <a:pt x="460" y="261"/>
                      <a:pt x="477" y="265"/>
                    </a:cubicBezTo>
                    <a:cubicBezTo>
                      <a:pt x="644" y="307"/>
                      <a:pt x="811" y="350"/>
                      <a:pt x="962" y="434"/>
                    </a:cubicBezTo>
                    <a:cubicBezTo>
                      <a:pt x="1053" y="484"/>
                      <a:pt x="1137" y="545"/>
                      <a:pt x="1221" y="607"/>
                    </a:cubicBezTo>
                    <a:cubicBezTo>
                      <a:pt x="1300" y="665"/>
                      <a:pt x="1376" y="728"/>
                      <a:pt x="1454" y="787"/>
                    </a:cubicBezTo>
                    <a:cubicBezTo>
                      <a:pt x="1287" y="583"/>
                      <a:pt x="1072" y="437"/>
                      <a:pt x="849" y="300"/>
                    </a:cubicBezTo>
                    <a:cubicBezTo>
                      <a:pt x="1163" y="393"/>
                      <a:pt x="1403" y="594"/>
                      <a:pt x="1615" y="838"/>
                    </a:cubicBezTo>
                    <a:cubicBezTo>
                      <a:pt x="1602" y="816"/>
                      <a:pt x="1591" y="795"/>
                      <a:pt x="1578" y="773"/>
                    </a:cubicBezTo>
                    <a:cubicBezTo>
                      <a:pt x="1565" y="751"/>
                      <a:pt x="1551" y="729"/>
                      <a:pt x="1537" y="708"/>
                    </a:cubicBezTo>
                    <a:cubicBezTo>
                      <a:pt x="1350" y="423"/>
                      <a:pt x="1086" y="237"/>
                      <a:pt x="780" y="100"/>
                    </a:cubicBezTo>
                    <a:cubicBezTo>
                      <a:pt x="628" y="33"/>
                      <a:pt x="471" y="0"/>
                      <a:pt x="308" y="29"/>
                    </a:cubicBezTo>
                    <a:cubicBezTo>
                      <a:pt x="233" y="42"/>
                      <a:pt x="159" y="76"/>
                      <a:pt x="92" y="113"/>
                    </a:cubicBezTo>
                    <a:cubicBezTo>
                      <a:pt x="19" y="154"/>
                      <a:pt x="0" y="228"/>
                      <a:pt x="28" y="309"/>
                    </a:cubicBezTo>
                    <a:cubicBezTo>
                      <a:pt x="70" y="430"/>
                      <a:pt x="161" y="510"/>
                      <a:pt x="269" y="568"/>
                    </a:cubicBezTo>
                    <a:cubicBezTo>
                      <a:pt x="457" y="671"/>
                      <a:pt x="663" y="721"/>
                      <a:pt x="875" y="751"/>
                    </a:cubicBezTo>
                    <a:cubicBezTo>
                      <a:pt x="991" y="768"/>
                      <a:pt x="1106" y="791"/>
                      <a:pt x="1222" y="811"/>
                    </a:cubicBezTo>
                    <a:cubicBezTo>
                      <a:pt x="1231" y="813"/>
                      <a:pt x="1241" y="814"/>
                      <a:pt x="1264" y="818"/>
                    </a:cubicBezTo>
                    <a:cubicBezTo>
                      <a:pt x="1067" y="684"/>
                      <a:pt x="836" y="678"/>
                      <a:pt x="643" y="575"/>
                    </a:cubicBezTo>
                    <a:cubicBezTo>
                      <a:pt x="645" y="570"/>
                      <a:pt x="646" y="564"/>
                      <a:pt x="648" y="559"/>
                    </a:cubicBezTo>
                    <a:cubicBezTo>
                      <a:pt x="771" y="588"/>
                      <a:pt x="895" y="618"/>
                      <a:pt x="1019" y="647"/>
                    </a:cubicBezTo>
                    <a:cubicBezTo>
                      <a:pt x="1021" y="644"/>
                      <a:pt x="1022" y="641"/>
                      <a:pt x="1023" y="638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31" name="Freeform 47">
                <a:extLst>
                  <a:ext uri="{FF2B5EF4-FFF2-40B4-BE49-F238E27FC236}">
                    <a16:creationId xmlns:a16="http://schemas.microsoft.com/office/drawing/2014/main" xmlns="" id="{929358C0-F773-8B4F-80E4-387973D59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961" y="2253962"/>
                <a:ext cx="458879" cy="332159"/>
              </a:xfrm>
              <a:custGeom>
                <a:avLst/>
                <a:gdLst>
                  <a:gd name="T0" fmla="*/ 0 w 1056"/>
                  <a:gd name="T1" fmla="*/ 169353 h 761"/>
                  <a:gd name="T2" fmla="*/ 0 w 1056"/>
                  <a:gd name="T3" fmla="*/ 169353 h 761"/>
                  <a:gd name="T4" fmla="*/ 122542 w 1056"/>
                  <a:gd name="T5" fmla="*/ 297677 h 761"/>
                  <a:gd name="T6" fmla="*/ 122542 w 1056"/>
                  <a:gd name="T7" fmla="*/ 297677 h 761"/>
                  <a:gd name="T8" fmla="*/ 367625 w 1056"/>
                  <a:gd name="T9" fmla="*/ 273235 h 761"/>
                  <a:gd name="T10" fmla="*/ 367625 w 1056"/>
                  <a:gd name="T11" fmla="*/ 273235 h 761"/>
                  <a:gd name="T12" fmla="*/ 362845 w 1056"/>
                  <a:gd name="T13" fmla="*/ 53250 h 761"/>
                  <a:gd name="T14" fmla="*/ 362845 w 1056"/>
                  <a:gd name="T15" fmla="*/ 53250 h 761"/>
                  <a:gd name="T16" fmla="*/ 44758 w 1056"/>
                  <a:gd name="T17" fmla="*/ 77693 h 761"/>
                  <a:gd name="T18" fmla="*/ 44758 w 1056"/>
                  <a:gd name="T19" fmla="*/ 77693 h 761"/>
                  <a:gd name="T20" fmla="*/ 27376 w 1056"/>
                  <a:gd name="T21" fmla="*/ 96898 h 761"/>
                  <a:gd name="T22" fmla="*/ 27376 w 1056"/>
                  <a:gd name="T23" fmla="*/ 96898 h 761"/>
                  <a:gd name="T24" fmla="*/ 119065 w 1056"/>
                  <a:gd name="T25" fmla="*/ 78129 h 761"/>
                  <a:gd name="T26" fmla="*/ 119065 w 1056"/>
                  <a:gd name="T27" fmla="*/ 78129 h 761"/>
                  <a:gd name="T28" fmla="*/ 259858 w 1056"/>
                  <a:gd name="T29" fmla="*/ 173718 h 761"/>
                  <a:gd name="T30" fmla="*/ 259858 w 1056"/>
                  <a:gd name="T31" fmla="*/ 173718 h 761"/>
                  <a:gd name="T32" fmla="*/ 179032 w 1056"/>
                  <a:gd name="T33" fmla="*/ 262323 h 761"/>
                  <a:gd name="T34" fmla="*/ 179032 w 1056"/>
                  <a:gd name="T35" fmla="*/ 262323 h 761"/>
                  <a:gd name="T36" fmla="*/ 84736 w 1056"/>
                  <a:gd name="T37" fmla="*/ 227405 h 761"/>
                  <a:gd name="T38" fmla="*/ 84736 w 1056"/>
                  <a:gd name="T39" fmla="*/ 227405 h 761"/>
                  <a:gd name="T40" fmla="*/ 0 w 1056"/>
                  <a:gd name="T41" fmla="*/ 169353 h 7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6" h="761">
                    <a:moveTo>
                      <a:pt x="0" y="388"/>
                    </a:moveTo>
                    <a:lnTo>
                      <a:pt x="0" y="388"/>
                    </a:lnTo>
                    <a:cubicBezTo>
                      <a:pt x="47" y="542"/>
                      <a:pt x="149" y="629"/>
                      <a:pt x="282" y="682"/>
                    </a:cubicBezTo>
                    <a:cubicBezTo>
                      <a:pt x="478" y="760"/>
                      <a:pt x="669" y="746"/>
                      <a:pt x="846" y="626"/>
                    </a:cubicBezTo>
                    <a:cubicBezTo>
                      <a:pt x="1055" y="486"/>
                      <a:pt x="1049" y="256"/>
                      <a:pt x="835" y="122"/>
                    </a:cubicBezTo>
                    <a:cubicBezTo>
                      <a:pt x="639" y="0"/>
                      <a:pt x="279" y="27"/>
                      <a:pt x="103" y="178"/>
                    </a:cubicBezTo>
                    <a:cubicBezTo>
                      <a:pt x="90" y="189"/>
                      <a:pt x="79" y="204"/>
                      <a:pt x="63" y="222"/>
                    </a:cubicBezTo>
                    <a:cubicBezTo>
                      <a:pt x="139" y="206"/>
                      <a:pt x="206" y="189"/>
                      <a:pt x="274" y="179"/>
                    </a:cubicBezTo>
                    <a:cubicBezTo>
                      <a:pt x="409" y="159"/>
                      <a:pt x="564" y="266"/>
                      <a:pt x="598" y="398"/>
                    </a:cubicBezTo>
                    <a:cubicBezTo>
                      <a:pt x="628" y="516"/>
                      <a:pt x="546" y="605"/>
                      <a:pt x="412" y="601"/>
                    </a:cubicBezTo>
                    <a:cubicBezTo>
                      <a:pt x="331" y="599"/>
                      <a:pt x="260" y="563"/>
                      <a:pt x="195" y="521"/>
                    </a:cubicBezTo>
                    <a:cubicBezTo>
                      <a:pt x="131" y="481"/>
                      <a:pt x="71" y="437"/>
                      <a:pt x="0" y="38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32" name="Freeform 48">
                <a:extLst>
                  <a:ext uri="{FF2B5EF4-FFF2-40B4-BE49-F238E27FC236}">
                    <a16:creationId xmlns:a16="http://schemas.microsoft.com/office/drawing/2014/main" xmlns="" id="{5DDD7977-0D48-514C-AB13-CD3427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773" y="2741879"/>
                <a:ext cx="927151" cy="722374"/>
              </a:xfrm>
              <a:custGeom>
                <a:avLst/>
                <a:gdLst>
                  <a:gd name="T0" fmla="*/ 0 w 2131"/>
                  <a:gd name="T1" fmla="*/ 432 h 1660"/>
                  <a:gd name="T2" fmla="*/ 0 w 2131"/>
                  <a:gd name="T3" fmla="*/ 432 h 1660"/>
                  <a:gd name="T4" fmla="*/ 904 w 2131"/>
                  <a:gd name="T5" fmla="*/ 294 h 1660"/>
                  <a:gd name="T6" fmla="*/ 904 w 2131"/>
                  <a:gd name="T7" fmla="*/ 294 h 1660"/>
                  <a:gd name="T8" fmla="*/ 1377 w 2131"/>
                  <a:gd name="T9" fmla="*/ 680 h 1660"/>
                  <a:gd name="T10" fmla="*/ 1377 w 2131"/>
                  <a:gd name="T11" fmla="*/ 680 h 1660"/>
                  <a:gd name="T12" fmla="*/ 1721 w 2131"/>
                  <a:gd name="T13" fmla="*/ 1174 h 1660"/>
                  <a:gd name="T14" fmla="*/ 1721 w 2131"/>
                  <a:gd name="T15" fmla="*/ 1174 h 1660"/>
                  <a:gd name="T16" fmla="*/ 2130 w 2131"/>
                  <a:gd name="T17" fmla="*/ 1659 h 1660"/>
                  <a:gd name="T18" fmla="*/ 2130 w 2131"/>
                  <a:gd name="T19" fmla="*/ 1659 h 1660"/>
                  <a:gd name="T20" fmla="*/ 1905 w 2131"/>
                  <a:gd name="T21" fmla="*/ 1264 h 1660"/>
                  <a:gd name="T22" fmla="*/ 1905 w 2131"/>
                  <a:gd name="T23" fmla="*/ 1264 h 1660"/>
                  <a:gd name="T24" fmla="*/ 1627 w 2131"/>
                  <a:gd name="T25" fmla="*/ 753 h 1660"/>
                  <a:gd name="T26" fmla="*/ 1627 w 2131"/>
                  <a:gd name="T27" fmla="*/ 753 h 1660"/>
                  <a:gd name="T28" fmla="*/ 1110 w 2131"/>
                  <a:gd name="T29" fmla="*/ 213 h 1660"/>
                  <a:gd name="T30" fmla="*/ 1110 w 2131"/>
                  <a:gd name="T31" fmla="*/ 213 h 1660"/>
                  <a:gd name="T32" fmla="*/ 32 w 2131"/>
                  <a:gd name="T33" fmla="*/ 386 h 1660"/>
                  <a:gd name="T34" fmla="*/ 32 w 2131"/>
                  <a:gd name="T35" fmla="*/ 386 h 1660"/>
                  <a:gd name="T36" fmla="*/ 0 w 2131"/>
                  <a:gd name="T37" fmla="*/ 432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31" h="1660">
                    <a:moveTo>
                      <a:pt x="0" y="432"/>
                    </a:moveTo>
                    <a:lnTo>
                      <a:pt x="0" y="432"/>
                    </a:lnTo>
                    <a:cubicBezTo>
                      <a:pt x="244" y="203"/>
                      <a:pt x="580" y="152"/>
                      <a:pt x="904" y="294"/>
                    </a:cubicBezTo>
                    <a:lnTo>
                      <a:pt x="904" y="294"/>
                    </a:lnTo>
                    <a:cubicBezTo>
                      <a:pt x="1098" y="379"/>
                      <a:pt x="1252" y="515"/>
                      <a:pt x="1377" y="680"/>
                    </a:cubicBezTo>
                    <a:lnTo>
                      <a:pt x="1377" y="680"/>
                    </a:lnTo>
                    <a:cubicBezTo>
                      <a:pt x="1497" y="840"/>
                      <a:pt x="1608" y="1007"/>
                      <a:pt x="1721" y="1174"/>
                    </a:cubicBezTo>
                    <a:lnTo>
                      <a:pt x="1721" y="1174"/>
                    </a:lnTo>
                    <a:cubicBezTo>
                      <a:pt x="1840" y="1349"/>
                      <a:pt x="1973" y="1513"/>
                      <a:pt x="2130" y="1659"/>
                    </a:cubicBezTo>
                    <a:lnTo>
                      <a:pt x="2130" y="1659"/>
                    </a:lnTo>
                    <a:cubicBezTo>
                      <a:pt x="2054" y="1527"/>
                      <a:pt x="1978" y="1396"/>
                      <a:pt x="1905" y="1264"/>
                    </a:cubicBezTo>
                    <a:lnTo>
                      <a:pt x="1905" y="1264"/>
                    </a:lnTo>
                    <a:cubicBezTo>
                      <a:pt x="1812" y="1094"/>
                      <a:pt x="1728" y="919"/>
                      <a:pt x="1627" y="753"/>
                    </a:cubicBezTo>
                    <a:lnTo>
                      <a:pt x="1627" y="753"/>
                    </a:lnTo>
                    <a:cubicBezTo>
                      <a:pt x="1496" y="536"/>
                      <a:pt x="1333" y="347"/>
                      <a:pt x="1110" y="213"/>
                    </a:cubicBezTo>
                    <a:lnTo>
                      <a:pt x="1110" y="213"/>
                    </a:lnTo>
                    <a:cubicBezTo>
                      <a:pt x="757" y="0"/>
                      <a:pt x="295" y="71"/>
                      <a:pt x="32" y="386"/>
                    </a:cubicBezTo>
                    <a:lnTo>
                      <a:pt x="32" y="386"/>
                    </a:lnTo>
                    <a:cubicBezTo>
                      <a:pt x="20" y="401"/>
                      <a:pt x="10" y="417"/>
                      <a:pt x="0" y="432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33" name="Freeform 49">
                <a:extLst>
                  <a:ext uri="{FF2B5EF4-FFF2-40B4-BE49-F238E27FC236}">
                    <a16:creationId xmlns:a16="http://schemas.microsoft.com/office/drawing/2014/main" xmlns="" id="{E134AAD8-EDAE-3C4B-9ABE-8A0061371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162" y="1985162"/>
                <a:ext cx="311040" cy="480000"/>
              </a:xfrm>
              <a:custGeom>
                <a:avLst/>
                <a:gdLst>
                  <a:gd name="T0" fmla="*/ 220302 w 713"/>
                  <a:gd name="T1" fmla="*/ 429428 h 1101"/>
                  <a:gd name="T2" fmla="*/ 220302 w 713"/>
                  <a:gd name="T3" fmla="*/ 429428 h 1101"/>
                  <a:gd name="T4" fmla="*/ 242114 w 713"/>
                  <a:gd name="T5" fmla="*/ 78910 h 1101"/>
                  <a:gd name="T6" fmla="*/ 242114 w 713"/>
                  <a:gd name="T7" fmla="*/ 78910 h 1101"/>
                  <a:gd name="T8" fmla="*/ 73725 w 713"/>
                  <a:gd name="T9" fmla="*/ 62343 h 1101"/>
                  <a:gd name="T10" fmla="*/ 73725 w 713"/>
                  <a:gd name="T11" fmla="*/ 62343 h 1101"/>
                  <a:gd name="T12" fmla="*/ 18322 w 713"/>
                  <a:gd name="T13" fmla="*/ 289918 h 1101"/>
                  <a:gd name="T14" fmla="*/ 18322 w 713"/>
                  <a:gd name="T15" fmla="*/ 289918 h 1101"/>
                  <a:gd name="T16" fmla="*/ 86376 w 713"/>
                  <a:gd name="T17" fmla="*/ 428556 h 1101"/>
                  <a:gd name="T18" fmla="*/ 86376 w 713"/>
                  <a:gd name="T19" fmla="*/ 428556 h 1101"/>
                  <a:gd name="T20" fmla="*/ 141342 w 713"/>
                  <a:gd name="T21" fmla="*/ 479564 h 1101"/>
                  <a:gd name="T22" fmla="*/ 141342 w 713"/>
                  <a:gd name="T23" fmla="*/ 479564 h 1101"/>
                  <a:gd name="T24" fmla="*/ 140470 w 713"/>
                  <a:gd name="T25" fmla="*/ 446431 h 1101"/>
                  <a:gd name="T26" fmla="*/ 140470 w 713"/>
                  <a:gd name="T27" fmla="*/ 446431 h 1101"/>
                  <a:gd name="T28" fmla="*/ 79396 w 713"/>
                  <a:gd name="T29" fmla="*/ 285123 h 1101"/>
                  <a:gd name="T30" fmla="*/ 79396 w 713"/>
                  <a:gd name="T31" fmla="*/ 285123 h 1101"/>
                  <a:gd name="T32" fmla="*/ 141342 w 713"/>
                  <a:gd name="T33" fmla="*/ 184850 h 1101"/>
                  <a:gd name="T34" fmla="*/ 141342 w 713"/>
                  <a:gd name="T35" fmla="*/ 184850 h 1101"/>
                  <a:gd name="T36" fmla="*/ 166644 w 713"/>
                  <a:gd name="T37" fmla="*/ 187902 h 1101"/>
                  <a:gd name="T38" fmla="*/ 166644 w 713"/>
                  <a:gd name="T39" fmla="*/ 187902 h 1101"/>
                  <a:gd name="T40" fmla="*/ 228590 w 713"/>
                  <a:gd name="T41" fmla="*/ 319128 h 1101"/>
                  <a:gd name="T42" fmla="*/ 228590 w 713"/>
                  <a:gd name="T43" fmla="*/ 319128 h 1101"/>
                  <a:gd name="T44" fmla="*/ 220302 w 713"/>
                  <a:gd name="T45" fmla="*/ 429428 h 1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13" h="1101">
                    <a:moveTo>
                      <a:pt x="505" y="985"/>
                    </a:moveTo>
                    <a:lnTo>
                      <a:pt x="505" y="985"/>
                    </a:lnTo>
                    <a:cubicBezTo>
                      <a:pt x="712" y="747"/>
                      <a:pt x="681" y="386"/>
                      <a:pt x="555" y="181"/>
                    </a:cubicBezTo>
                    <a:cubicBezTo>
                      <a:pt x="454" y="17"/>
                      <a:pt x="299" y="0"/>
                      <a:pt x="169" y="143"/>
                    </a:cubicBezTo>
                    <a:cubicBezTo>
                      <a:pt x="32" y="294"/>
                      <a:pt x="0" y="469"/>
                      <a:pt x="42" y="665"/>
                    </a:cubicBezTo>
                    <a:cubicBezTo>
                      <a:pt x="67" y="785"/>
                      <a:pt x="122" y="889"/>
                      <a:pt x="198" y="983"/>
                    </a:cubicBezTo>
                    <a:cubicBezTo>
                      <a:pt x="234" y="1026"/>
                      <a:pt x="281" y="1061"/>
                      <a:pt x="324" y="1100"/>
                    </a:cubicBezTo>
                    <a:cubicBezTo>
                      <a:pt x="359" y="1064"/>
                      <a:pt x="340" y="1045"/>
                      <a:pt x="322" y="1024"/>
                    </a:cubicBezTo>
                    <a:cubicBezTo>
                      <a:pt x="231" y="917"/>
                      <a:pt x="191" y="789"/>
                      <a:pt x="182" y="654"/>
                    </a:cubicBezTo>
                    <a:cubicBezTo>
                      <a:pt x="174" y="541"/>
                      <a:pt x="226" y="462"/>
                      <a:pt x="324" y="424"/>
                    </a:cubicBezTo>
                    <a:cubicBezTo>
                      <a:pt x="340" y="417"/>
                      <a:pt x="368" y="421"/>
                      <a:pt x="382" y="431"/>
                    </a:cubicBezTo>
                    <a:cubicBezTo>
                      <a:pt x="484" y="505"/>
                      <a:pt x="521" y="613"/>
                      <a:pt x="524" y="732"/>
                    </a:cubicBezTo>
                    <a:cubicBezTo>
                      <a:pt x="526" y="816"/>
                      <a:pt x="512" y="900"/>
                      <a:pt x="505" y="985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34" name="Freeform 50">
                <a:extLst>
                  <a:ext uri="{FF2B5EF4-FFF2-40B4-BE49-F238E27FC236}">
                    <a16:creationId xmlns:a16="http://schemas.microsoft.com/office/drawing/2014/main" xmlns="" id="{87B4710E-AC70-5A42-B30A-C28A95C1C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071" y="2768448"/>
                <a:ext cx="504854" cy="669982"/>
              </a:xfrm>
              <a:custGeom>
                <a:avLst/>
                <a:gdLst>
                  <a:gd name="T0" fmla="*/ 356 w 1161"/>
                  <a:gd name="T1" fmla="*/ 1530 h 1540"/>
                  <a:gd name="T2" fmla="*/ 356 w 1161"/>
                  <a:gd name="T3" fmla="*/ 1530 h 1540"/>
                  <a:gd name="T4" fmla="*/ 325 w 1161"/>
                  <a:gd name="T5" fmla="*/ 1462 h 1540"/>
                  <a:gd name="T6" fmla="*/ 325 w 1161"/>
                  <a:gd name="T7" fmla="*/ 1462 h 1540"/>
                  <a:gd name="T8" fmla="*/ 197 w 1161"/>
                  <a:gd name="T9" fmla="*/ 926 h 1540"/>
                  <a:gd name="T10" fmla="*/ 197 w 1161"/>
                  <a:gd name="T11" fmla="*/ 926 h 1540"/>
                  <a:gd name="T12" fmla="*/ 374 w 1161"/>
                  <a:gd name="T13" fmla="*/ 479 h 1540"/>
                  <a:gd name="T14" fmla="*/ 374 w 1161"/>
                  <a:gd name="T15" fmla="*/ 479 h 1540"/>
                  <a:gd name="T16" fmla="*/ 527 w 1161"/>
                  <a:gd name="T17" fmla="*/ 309 h 1540"/>
                  <a:gd name="T18" fmla="*/ 527 w 1161"/>
                  <a:gd name="T19" fmla="*/ 309 h 1540"/>
                  <a:gd name="T20" fmla="*/ 870 w 1161"/>
                  <a:gd name="T21" fmla="*/ 155 h 1540"/>
                  <a:gd name="T22" fmla="*/ 870 w 1161"/>
                  <a:gd name="T23" fmla="*/ 155 h 1540"/>
                  <a:gd name="T24" fmla="*/ 1112 w 1161"/>
                  <a:gd name="T25" fmla="*/ 150 h 1540"/>
                  <a:gd name="T26" fmla="*/ 1112 w 1161"/>
                  <a:gd name="T27" fmla="*/ 150 h 1540"/>
                  <a:gd name="T28" fmla="*/ 1156 w 1161"/>
                  <a:gd name="T29" fmla="*/ 148 h 1540"/>
                  <a:gd name="T30" fmla="*/ 1156 w 1161"/>
                  <a:gd name="T31" fmla="*/ 148 h 1540"/>
                  <a:gd name="T32" fmla="*/ 1160 w 1161"/>
                  <a:gd name="T33" fmla="*/ 132 h 1540"/>
                  <a:gd name="T34" fmla="*/ 1160 w 1161"/>
                  <a:gd name="T35" fmla="*/ 132 h 1540"/>
                  <a:gd name="T36" fmla="*/ 1052 w 1161"/>
                  <a:gd name="T37" fmla="*/ 88 h 1540"/>
                  <a:gd name="T38" fmla="*/ 1052 w 1161"/>
                  <a:gd name="T39" fmla="*/ 88 h 1540"/>
                  <a:gd name="T40" fmla="*/ 156 w 1161"/>
                  <a:gd name="T41" fmla="*/ 426 h 1540"/>
                  <a:gd name="T42" fmla="*/ 156 w 1161"/>
                  <a:gd name="T43" fmla="*/ 426 h 1540"/>
                  <a:gd name="T44" fmla="*/ 97 w 1161"/>
                  <a:gd name="T45" fmla="*/ 1082 h 1540"/>
                  <a:gd name="T46" fmla="*/ 97 w 1161"/>
                  <a:gd name="T47" fmla="*/ 1082 h 1540"/>
                  <a:gd name="T48" fmla="*/ 168 w 1161"/>
                  <a:gd name="T49" fmla="*/ 1251 h 1540"/>
                  <a:gd name="T50" fmla="*/ 168 w 1161"/>
                  <a:gd name="T51" fmla="*/ 1251 h 1540"/>
                  <a:gd name="T52" fmla="*/ 337 w 1161"/>
                  <a:gd name="T53" fmla="*/ 1539 h 1540"/>
                  <a:gd name="T54" fmla="*/ 337 w 1161"/>
                  <a:gd name="T55" fmla="*/ 1539 h 1540"/>
                  <a:gd name="T56" fmla="*/ 356 w 1161"/>
                  <a:gd name="T57" fmla="*/ 153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1" h="1540">
                    <a:moveTo>
                      <a:pt x="356" y="1530"/>
                    </a:moveTo>
                    <a:lnTo>
                      <a:pt x="356" y="1530"/>
                    </a:lnTo>
                    <a:cubicBezTo>
                      <a:pt x="345" y="1507"/>
                      <a:pt x="336" y="1484"/>
                      <a:pt x="325" y="1462"/>
                    </a:cubicBezTo>
                    <a:lnTo>
                      <a:pt x="325" y="1462"/>
                    </a:lnTo>
                    <a:cubicBezTo>
                      <a:pt x="243" y="1293"/>
                      <a:pt x="192" y="1115"/>
                      <a:pt x="197" y="926"/>
                    </a:cubicBezTo>
                    <a:lnTo>
                      <a:pt x="197" y="926"/>
                    </a:lnTo>
                    <a:cubicBezTo>
                      <a:pt x="201" y="757"/>
                      <a:pt x="267" y="609"/>
                      <a:pt x="374" y="479"/>
                    </a:cubicBezTo>
                    <a:lnTo>
                      <a:pt x="374" y="479"/>
                    </a:lnTo>
                    <a:cubicBezTo>
                      <a:pt x="422" y="420"/>
                      <a:pt x="473" y="363"/>
                      <a:pt x="527" y="309"/>
                    </a:cubicBezTo>
                    <a:lnTo>
                      <a:pt x="527" y="309"/>
                    </a:lnTo>
                    <a:cubicBezTo>
                      <a:pt x="621" y="215"/>
                      <a:pt x="741" y="169"/>
                      <a:pt x="870" y="155"/>
                    </a:cubicBezTo>
                    <a:lnTo>
                      <a:pt x="870" y="155"/>
                    </a:lnTo>
                    <a:cubicBezTo>
                      <a:pt x="950" y="146"/>
                      <a:pt x="1031" y="151"/>
                      <a:pt x="1112" y="150"/>
                    </a:cubicBezTo>
                    <a:lnTo>
                      <a:pt x="1112" y="150"/>
                    </a:lnTo>
                    <a:cubicBezTo>
                      <a:pt x="1127" y="150"/>
                      <a:pt x="1141" y="148"/>
                      <a:pt x="1156" y="148"/>
                    </a:cubicBezTo>
                    <a:lnTo>
                      <a:pt x="1156" y="148"/>
                    </a:lnTo>
                    <a:cubicBezTo>
                      <a:pt x="1157" y="143"/>
                      <a:pt x="1159" y="137"/>
                      <a:pt x="1160" y="132"/>
                    </a:cubicBezTo>
                    <a:lnTo>
                      <a:pt x="1160" y="132"/>
                    </a:lnTo>
                    <a:cubicBezTo>
                      <a:pt x="1124" y="117"/>
                      <a:pt x="1089" y="97"/>
                      <a:pt x="1052" y="88"/>
                    </a:cubicBezTo>
                    <a:lnTo>
                      <a:pt x="1052" y="88"/>
                    </a:lnTo>
                    <a:cubicBezTo>
                      <a:pt x="711" y="0"/>
                      <a:pt x="359" y="137"/>
                      <a:pt x="156" y="426"/>
                    </a:cubicBezTo>
                    <a:lnTo>
                      <a:pt x="156" y="426"/>
                    </a:lnTo>
                    <a:cubicBezTo>
                      <a:pt x="9" y="636"/>
                      <a:pt x="0" y="853"/>
                      <a:pt x="97" y="1082"/>
                    </a:cubicBezTo>
                    <a:lnTo>
                      <a:pt x="97" y="1082"/>
                    </a:lnTo>
                    <a:cubicBezTo>
                      <a:pt x="121" y="1139"/>
                      <a:pt x="139" y="1198"/>
                      <a:pt x="168" y="1251"/>
                    </a:cubicBezTo>
                    <a:lnTo>
                      <a:pt x="168" y="1251"/>
                    </a:lnTo>
                    <a:cubicBezTo>
                      <a:pt x="221" y="1350"/>
                      <a:pt x="280" y="1444"/>
                      <a:pt x="337" y="1539"/>
                    </a:cubicBezTo>
                    <a:lnTo>
                      <a:pt x="337" y="1539"/>
                    </a:lnTo>
                    <a:cubicBezTo>
                      <a:pt x="343" y="1536"/>
                      <a:pt x="349" y="1533"/>
                      <a:pt x="356" y="153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35" name="Freeform 51">
                <a:extLst>
                  <a:ext uri="{FF2B5EF4-FFF2-40B4-BE49-F238E27FC236}">
                    <a16:creationId xmlns:a16="http://schemas.microsoft.com/office/drawing/2014/main" xmlns="" id="{FA76F8AF-41BD-1640-B813-4B95B78F4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7040" y="1823882"/>
                <a:ext cx="378241" cy="311040"/>
              </a:xfrm>
              <a:custGeom>
                <a:avLst/>
                <a:gdLst>
                  <a:gd name="T0" fmla="*/ 0 w 867"/>
                  <a:gd name="T1" fmla="*/ 177054 h 715"/>
                  <a:gd name="T2" fmla="*/ 0 w 867"/>
                  <a:gd name="T3" fmla="*/ 177054 h 715"/>
                  <a:gd name="T4" fmla="*/ 14833 w 867"/>
                  <a:gd name="T5" fmla="*/ 161828 h 715"/>
                  <a:gd name="T6" fmla="*/ 14833 w 867"/>
                  <a:gd name="T7" fmla="*/ 161828 h 715"/>
                  <a:gd name="T8" fmla="*/ 139168 w 867"/>
                  <a:gd name="T9" fmla="*/ 100490 h 715"/>
                  <a:gd name="T10" fmla="*/ 139168 w 867"/>
                  <a:gd name="T11" fmla="*/ 100490 h 715"/>
                  <a:gd name="T12" fmla="*/ 219005 w 867"/>
                  <a:gd name="T13" fmla="*/ 151387 h 715"/>
                  <a:gd name="T14" fmla="*/ 219005 w 867"/>
                  <a:gd name="T15" fmla="*/ 151387 h 715"/>
                  <a:gd name="T16" fmla="*/ 173633 w 867"/>
                  <a:gd name="T17" fmla="*/ 244482 h 715"/>
                  <a:gd name="T18" fmla="*/ 173633 w 867"/>
                  <a:gd name="T19" fmla="*/ 244482 h 715"/>
                  <a:gd name="T20" fmla="*/ 94669 w 867"/>
                  <a:gd name="T21" fmla="*/ 258837 h 715"/>
                  <a:gd name="T22" fmla="*/ 94669 w 867"/>
                  <a:gd name="T23" fmla="*/ 258837 h 715"/>
                  <a:gd name="T24" fmla="*/ 104267 w 867"/>
                  <a:gd name="T25" fmla="*/ 244482 h 715"/>
                  <a:gd name="T26" fmla="*/ 104267 w 867"/>
                  <a:gd name="T27" fmla="*/ 244482 h 715"/>
                  <a:gd name="T28" fmla="*/ 54097 w 867"/>
                  <a:gd name="T29" fmla="*/ 248397 h 715"/>
                  <a:gd name="T30" fmla="*/ 54097 w 867"/>
                  <a:gd name="T31" fmla="*/ 248397 h 715"/>
                  <a:gd name="T32" fmla="*/ 54097 w 867"/>
                  <a:gd name="T33" fmla="*/ 252747 h 715"/>
                  <a:gd name="T34" fmla="*/ 54097 w 867"/>
                  <a:gd name="T35" fmla="*/ 252747 h 715"/>
                  <a:gd name="T36" fmla="*/ 66312 w 867"/>
                  <a:gd name="T37" fmla="*/ 258402 h 715"/>
                  <a:gd name="T38" fmla="*/ 66312 w 867"/>
                  <a:gd name="T39" fmla="*/ 258402 h 715"/>
                  <a:gd name="T40" fmla="*/ 65440 w 867"/>
                  <a:gd name="T41" fmla="*/ 261448 h 715"/>
                  <a:gd name="T42" fmla="*/ 65440 w 867"/>
                  <a:gd name="T43" fmla="*/ 261448 h 715"/>
                  <a:gd name="T44" fmla="*/ 20068 w 867"/>
                  <a:gd name="T45" fmla="*/ 257967 h 715"/>
                  <a:gd name="T46" fmla="*/ 20068 w 867"/>
                  <a:gd name="T47" fmla="*/ 257967 h 715"/>
                  <a:gd name="T48" fmla="*/ 80709 w 867"/>
                  <a:gd name="T49" fmla="*/ 289289 h 715"/>
                  <a:gd name="T50" fmla="*/ 80709 w 867"/>
                  <a:gd name="T51" fmla="*/ 289289 h 715"/>
                  <a:gd name="T52" fmla="*/ 362099 w 867"/>
                  <a:gd name="T53" fmla="*/ 125286 h 715"/>
                  <a:gd name="T54" fmla="*/ 362099 w 867"/>
                  <a:gd name="T55" fmla="*/ 125286 h 715"/>
                  <a:gd name="T56" fmla="*/ 311929 w 867"/>
                  <a:gd name="T57" fmla="*/ 23926 h 715"/>
                  <a:gd name="T58" fmla="*/ 311929 w 867"/>
                  <a:gd name="T59" fmla="*/ 23926 h 715"/>
                  <a:gd name="T60" fmla="*/ 133061 w 867"/>
                  <a:gd name="T61" fmla="*/ 34367 h 715"/>
                  <a:gd name="T62" fmla="*/ 133061 w 867"/>
                  <a:gd name="T63" fmla="*/ 34367 h 715"/>
                  <a:gd name="T64" fmla="*/ 0 w 867"/>
                  <a:gd name="T65" fmla="*/ 177054 h 7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67" h="715">
                    <a:moveTo>
                      <a:pt x="0" y="407"/>
                    </a:moveTo>
                    <a:lnTo>
                      <a:pt x="0" y="407"/>
                    </a:lnTo>
                    <a:cubicBezTo>
                      <a:pt x="11" y="395"/>
                      <a:pt x="24" y="385"/>
                      <a:pt x="34" y="372"/>
                    </a:cubicBezTo>
                    <a:cubicBezTo>
                      <a:pt x="108" y="285"/>
                      <a:pt x="207" y="241"/>
                      <a:pt x="319" y="231"/>
                    </a:cubicBezTo>
                    <a:cubicBezTo>
                      <a:pt x="417" y="221"/>
                      <a:pt x="483" y="267"/>
                      <a:pt x="502" y="348"/>
                    </a:cubicBezTo>
                    <a:cubicBezTo>
                      <a:pt x="527" y="453"/>
                      <a:pt x="496" y="525"/>
                      <a:pt x="398" y="562"/>
                    </a:cubicBezTo>
                    <a:cubicBezTo>
                      <a:pt x="342" y="584"/>
                      <a:pt x="281" y="592"/>
                      <a:pt x="217" y="595"/>
                    </a:cubicBezTo>
                    <a:cubicBezTo>
                      <a:pt x="221" y="589"/>
                      <a:pt x="225" y="583"/>
                      <a:pt x="239" y="562"/>
                    </a:cubicBezTo>
                    <a:cubicBezTo>
                      <a:pt x="193" y="565"/>
                      <a:pt x="159" y="568"/>
                      <a:pt x="124" y="571"/>
                    </a:cubicBezTo>
                    <a:cubicBezTo>
                      <a:pt x="124" y="574"/>
                      <a:pt x="124" y="577"/>
                      <a:pt x="124" y="581"/>
                    </a:cubicBezTo>
                    <a:cubicBezTo>
                      <a:pt x="133" y="585"/>
                      <a:pt x="143" y="590"/>
                      <a:pt x="152" y="594"/>
                    </a:cubicBezTo>
                    <a:cubicBezTo>
                      <a:pt x="152" y="596"/>
                      <a:pt x="151" y="598"/>
                      <a:pt x="150" y="601"/>
                    </a:cubicBezTo>
                    <a:cubicBezTo>
                      <a:pt x="117" y="598"/>
                      <a:pt x="84" y="596"/>
                      <a:pt x="46" y="593"/>
                    </a:cubicBezTo>
                    <a:cubicBezTo>
                      <a:pt x="83" y="642"/>
                      <a:pt x="134" y="656"/>
                      <a:pt x="185" y="665"/>
                    </a:cubicBezTo>
                    <a:cubicBezTo>
                      <a:pt x="458" y="714"/>
                      <a:pt x="742" y="581"/>
                      <a:pt x="830" y="288"/>
                    </a:cubicBezTo>
                    <a:cubicBezTo>
                      <a:pt x="866" y="168"/>
                      <a:pt x="832" y="100"/>
                      <a:pt x="715" y="55"/>
                    </a:cubicBezTo>
                    <a:cubicBezTo>
                      <a:pt x="574" y="0"/>
                      <a:pt x="439" y="23"/>
                      <a:pt x="305" y="79"/>
                    </a:cubicBezTo>
                    <a:cubicBezTo>
                      <a:pt x="155" y="142"/>
                      <a:pt x="60" y="258"/>
                      <a:pt x="0" y="407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36" name="Freeform 52">
                <a:extLst>
                  <a:ext uri="{FF2B5EF4-FFF2-40B4-BE49-F238E27FC236}">
                    <a16:creationId xmlns:a16="http://schemas.microsoft.com/office/drawing/2014/main" xmlns="" id="{BB50CCCF-09E0-4942-AFFF-62DB082E6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460" y="2057497"/>
                <a:ext cx="693776" cy="1341553"/>
              </a:xfrm>
              <a:custGeom>
                <a:avLst/>
                <a:gdLst>
                  <a:gd name="T0" fmla="*/ 0 w 1593"/>
                  <a:gd name="T1" fmla="*/ 1091 h 3083"/>
                  <a:gd name="T2" fmla="*/ 0 w 1593"/>
                  <a:gd name="T3" fmla="*/ 1091 h 3083"/>
                  <a:gd name="T4" fmla="*/ 184 w 1593"/>
                  <a:gd name="T5" fmla="*/ 1419 h 3083"/>
                  <a:gd name="T6" fmla="*/ 184 w 1593"/>
                  <a:gd name="T7" fmla="*/ 1419 h 3083"/>
                  <a:gd name="T8" fmla="*/ 208 w 1593"/>
                  <a:gd name="T9" fmla="*/ 1539 h 3083"/>
                  <a:gd name="T10" fmla="*/ 208 w 1593"/>
                  <a:gd name="T11" fmla="*/ 1539 h 3083"/>
                  <a:gd name="T12" fmla="*/ 209 w 1593"/>
                  <a:gd name="T13" fmla="*/ 2078 h 3083"/>
                  <a:gd name="T14" fmla="*/ 209 w 1593"/>
                  <a:gd name="T15" fmla="*/ 2078 h 3083"/>
                  <a:gd name="T16" fmla="*/ 549 w 1593"/>
                  <a:gd name="T17" fmla="*/ 3016 h 3083"/>
                  <a:gd name="T18" fmla="*/ 549 w 1593"/>
                  <a:gd name="T19" fmla="*/ 3016 h 3083"/>
                  <a:gd name="T20" fmla="*/ 605 w 1593"/>
                  <a:gd name="T21" fmla="*/ 3082 h 3083"/>
                  <a:gd name="T22" fmla="*/ 605 w 1593"/>
                  <a:gd name="T23" fmla="*/ 3082 h 3083"/>
                  <a:gd name="T24" fmla="*/ 504 w 1593"/>
                  <a:gd name="T25" fmla="*/ 2879 h 3083"/>
                  <a:gd name="T26" fmla="*/ 504 w 1593"/>
                  <a:gd name="T27" fmla="*/ 2879 h 3083"/>
                  <a:gd name="T28" fmla="*/ 272 w 1593"/>
                  <a:gd name="T29" fmla="*/ 2158 h 3083"/>
                  <a:gd name="T30" fmla="*/ 272 w 1593"/>
                  <a:gd name="T31" fmla="*/ 2158 h 3083"/>
                  <a:gd name="T32" fmla="*/ 290 w 1593"/>
                  <a:gd name="T33" fmla="*/ 1465 h 3083"/>
                  <a:gd name="T34" fmla="*/ 290 w 1593"/>
                  <a:gd name="T35" fmla="*/ 1465 h 3083"/>
                  <a:gd name="T36" fmla="*/ 482 w 1593"/>
                  <a:gd name="T37" fmla="*/ 1005 h 3083"/>
                  <a:gd name="T38" fmla="*/ 482 w 1593"/>
                  <a:gd name="T39" fmla="*/ 1005 h 3083"/>
                  <a:gd name="T40" fmla="*/ 776 w 1593"/>
                  <a:gd name="T41" fmla="*/ 786 h 3083"/>
                  <a:gd name="T42" fmla="*/ 776 w 1593"/>
                  <a:gd name="T43" fmla="*/ 786 h 3083"/>
                  <a:gd name="T44" fmla="*/ 891 w 1593"/>
                  <a:gd name="T45" fmla="*/ 738 h 3083"/>
                  <a:gd name="T46" fmla="*/ 891 w 1593"/>
                  <a:gd name="T47" fmla="*/ 738 h 3083"/>
                  <a:gd name="T48" fmla="*/ 883 w 1593"/>
                  <a:gd name="T49" fmla="*/ 718 h 3083"/>
                  <a:gd name="T50" fmla="*/ 883 w 1593"/>
                  <a:gd name="T51" fmla="*/ 718 h 3083"/>
                  <a:gd name="T52" fmla="*/ 604 w 1593"/>
                  <a:gd name="T53" fmla="*/ 810 h 3083"/>
                  <a:gd name="T54" fmla="*/ 604 w 1593"/>
                  <a:gd name="T55" fmla="*/ 810 h 3083"/>
                  <a:gd name="T56" fmla="*/ 1592 w 1593"/>
                  <a:gd name="T57" fmla="*/ 19 h 3083"/>
                  <a:gd name="T58" fmla="*/ 1592 w 1593"/>
                  <a:gd name="T59" fmla="*/ 19 h 3083"/>
                  <a:gd name="T60" fmla="*/ 1583 w 1593"/>
                  <a:gd name="T61" fmla="*/ 0 h 3083"/>
                  <a:gd name="T62" fmla="*/ 1583 w 1593"/>
                  <a:gd name="T63" fmla="*/ 0 h 3083"/>
                  <a:gd name="T64" fmla="*/ 1416 w 1593"/>
                  <a:gd name="T65" fmla="*/ 55 h 3083"/>
                  <a:gd name="T66" fmla="*/ 1416 w 1593"/>
                  <a:gd name="T67" fmla="*/ 55 h 3083"/>
                  <a:gd name="T68" fmla="*/ 1247 w 1593"/>
                  <a:gd name="T69" fmla="*/ 129 h 3083"/>
                  <a:gd name="T70" fmla="*/ 1247 w 1593"/>
                  <a:gd name="T71" fmla="*/ 129 h 3083"/>
                  <a:gd name="T72" fmla="*/ 1093 w 1593"/>
                  <a:gd name="T73" fmla="*/ 218 h 3083"/>
                  <a:gd name="T74" fmla="*/ 1093 w 1593"/>
                  <a:gd name="T75" fmla="*/ 218 h 3083"/>
                  <a:gd name="T76" fmla="*/ 940 w 1593"/>
                  <a:gd name="T77" fmla="*/ 326 h 3083"/>
                  <a:gd name="T78" fmla="*/ 940 w 1593"/>
                  <a:gd name="T79" fmla="*/ 326 h 3083"/>
                  <a:gd name="T80" fmla="*/ 906 w 1593"/>
                  <a:gd name="T81" fmla="*/ 97 h 3083"/>
                  <a:gd name="T82" fmla="*/ 906 w 1593"/>
                  <a:gd name="T83" fmla="*/ 97 h 3083"/>
                  <a:gd name="T84" fmla="*/ 891 w 1593"/>
                  <a:gd name="T85" fmla="*/ 96 h 3083"/>
                  <a:gd name="T86" fmla="*/ 891 w 1593"/>
                  <a:gd name="T87" fmla="*/ 96 h 3083"/>
                  <a:gd name="T88" fmla="*/ 887 w 1593"/>
                  <a:gd name="T89" fmla="*/ 266 h 3083"/>
                  <a:gd name="T90" fmla="*/ 887 w 1593"/>
                  <a:gd name="T91" fmla="*/ 266 h 3083"/>
                  <a:gd name="T92" fmla="*/ 819 w 1593"/>
                  <a:gd name="T93" fmla="*/ 448 h 3083"/>
                  <a:gd name="T94" fmla="*/ 819 w 1593"/>
                  <a:gd name="T95" fmla="*/ 448 h 3083"/>
                  <a:gd name="T96" fmla="*/ 451 w 1593"/>
                  <a:gd name="T97" fmla="*/ 924 h 3083"/>
                  <a:gd name="T98" fmla="*/ 451 w 1593"/>
                  <a:gd name="T99" fmla="*/ 924 h 3083"/>
                  <a:gd name="T100" fmla="*/ 244 w 1593"/>
                  <a:gd name="T101" fmla="*/ 1389 h 3083"/>
                  <a:gd name="T102" fmla="*/ 244 w 1593"/>
                  <a:gd name="T103" fmla="*/ 1389 h 3083"/>
                  <a:gd name="T104" fmla="*/ 230 w 1593"/>
                  <a:gd name="T105" fmla="*/ 1420 h 3083"/>
                  <a:gd name="T106" fmla="*/ 230 w 1593"/>
                  <a:gd name="T107" fmla="*/ 1420 h 3083"/>
                  <a:gd name="T108" fmla="*/ 8 w 1593"/>
                  <a:gd name="T109" fmla="*/ 1085 h 3083"/>
                  <a:gd name="T110" fmla="*/ 0 w 1593"/>
                  <a:gd name="T111" fmla="*/ 1091 h 3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93" h="3083">
                    <a:moveTo>
                      <a:pt x="0" y="1091"/>
                    </a:moveTo>
                    <a:lnTo>
                      <a:pt x="0" y="1091"/>
                    </a:lnTo>
                    <a:cubicBezTo>
                      <a:pt x="62" y="1200"/>
                      <a:pt x="126" y="1308"/>
                      <a:pt x="184" y="1419"/>
                    </a:cubicBezTo>
                    <a:lnTo>
                      <a:pt x="184" y="1419"/>
                    </a:lnTo>
                    <a:cubicBezTo>
                      <a:pt x="203" y="1454"/>
                      <a:pt x="215" y="1502"/>
                      <a:pt x="208" y="1539"/>
                    </a:cubicBezTo>
                    <a:lnTo>
                      <a:pt x="208" y="1539"/>
                    </a:lnTo>
                    <a:cubicBezTo>
                      <a:pt x="174" y="1720"/>
                      <a:pt x="186" y="1899"/>
                      <a:pt x="209" y="2078"/>
                    </a:cubicBezTo>
                    <a:lnTo>
                      <a:pt x="209" y="2078"/>
                    </a:lnTo>
                    <a:cubicBezTo>
                      <a:pt x="253" y="2416"/>
                      <a:pt x="378" y="2724"/>
                      <a:pt x="549" y="3016"/>
                    </a:cubicBezTo>
                    <a:lnTo>
                      <a:pt x="549" y="3016"/>
                    </a:lnTo>
                    <a:cubicBezTo>
                      <a:pt x="564" y="3041"/>
                      <a:pt x="580" y="3064"/>
                      <a:pt x="605" y="3082"/>
                    </a:cubicBezTo>
                    <a:lnTo>
                      <a:pt x="605" y="3082"/>
                    </a:lnTo>
                    <a:cubicBezTo>
                      <a:pt x="571" y="3015"/>
                      <a:pt x="535" y="2948"/>
                      <a:pt x="504" y="2879"/>
                    </a:cubicBezTo>
                    <a:lnTo>
                      <a:pt x="504" y="2879"/>
                    </a:lnTo>
                    <a:cubicBezTo>
                      <a:pt x="398" y="2648"/>
                      <a:pt x="317" y="2410"/>
                      <a:pt x="272" y="2158"/>
                    </a:cubicBezTo>
                    <a:lnTo>
                      <a:pt x="272" y="2158"/>
                    </a:lnTo>
                    <a:cubicBezTo>
                      <a:pt x="229" y="1925"/>
                      <a:pt x="236" y="1693"/>
                      <a:pt x="290" y="1465"/>
                    </a:cubicBezTo>
                    <a:lnTo>
                      <a:pt x="290" y="1465"/>
                    </a:lnTo>
                    <a:cubicBezTo>
                      <a:pt x="328" y="1302"/>
                      <a:pt x="390" y="1145"/>
                      <a:pt x="482" y="1005"/>
                    </a:cubicBezTo>
                    <a:lnTo>
                      <a:pt x="482" y="1005"/>
                    </a:lnTo>
                    <a:cubicBezTo>
                      <a:pt x="552" y="901"/>
                      <a:pt x="655" y="829"/>
                      <a:pt x="776" y="786"/>
                    </a:cubicBezTo>
                    <a:lnTo>
                      <a:pt x="776" y="786"/>
                    </a:lnTo>
                    <a:cubicBezTo>
                      <a:pt x="815" y="771"/>
                      <a:pt x="852" y="754"/>
                      <a:pt x="891" y="738"/>
                    </a:cubicBezTo>
                    <a:lnTo>
                      <a:pt x="891" y="738"/>
                    </a:lnTo>
                    <a:cubicBezTo>
                      <a:pt x="888" y="731"/>
                      <a:pt x="886" y="725"/>
                      <a:pt x="883" y="718"/>
                    </a:cubicBezTo>
                    <a:lnTo>
                      <a:pt x="883" y="718"/>
                    </a:lnTo>
                    <a:cubicBezTo>
                      <a:pt x="794" y="748"/>
                      <a:pt x="704" y="778"/>
                      <a:pt x="604" y="810"/>
                    </a:cubicBezTo>
                    <a:lnTo>
                      <a:pt x="604" y="810"/>
                    </a:lnTo>
                    <a:cubicBezTo>
                      <a:pt x="874" y="464"/>
                      <a:pt x="1167" y="161"/>
                      <a:pt x="1592" y="19"/>
                    </a:cubicBezTo>
                    <a:lnTo>
                      <a:pt x="1592" y="19"/>
                    </a:lnTo>
                    <a:cubicBezTo>
                      <a:pt x="1589" y="12"/>
                      <a:pt x="1586" y="6"/>
                      <a:pt x="1583" y="0"/>
                    </a:cubicBezTo>
                    <a:lnTo>
                      <a:pt x="1583" y="0"/>
                    </a:lnTo>
                    <a:cubicBezTo>
                      <a:pt x="1527" y="18"/>
                      <a:pt x="1470" y="34"/>
                      <a:pt x="1416" y="55"/>
                    </a:cubicBezTo>
                    <a:lnTo>
                      <a:pt x="1416" y="55"/>
                    </a:lnTo>
                    <a:cubicBezTo>
                      <a:pt x="1358" y="77"/>
                      <a:pt x="1302" y="101"/>
                      <a:pt x="1247" y="129"/>
                    </a:cubicBezTo>
                    <a:lnTo>
                      <a:pt x="1247" y="129"/>
                    </a:lnTo>
                    <a:cubicBezTo>
                      <a:pt x="1194" y="155"/>
                      <a:pt x="1143" y="187"/>
                      <a:pt x="1093" y="218"/>
                    </a:cubicBezTo>
                    <a:lnTo>
                      <a:pt x="1093" y="218"/>
                    </a:lnTo>
                    <a:cubicBezTo>
                      <a:pt x="1042" y="251"/>
                      <a:pt x="994" y="288"/>
                      <a:pt x="940" y="326"/>
                    </a:cubicBezTo>
                    <a:lnTo>
                      <a:pt x="940" y="326"/>
                    </a:lnTo>
                    <a:cubicBezTo>
                      <a:pt x="928" y="247"/>
                      <a:pt x="918" y="172"/>
                      <a:pt x="906" y="97"/>
                    </a:cubicBezTo>
                    <a:lnTo>
                      <a:pt x="906" y="97"/>
                    </a:lnTo>
                    <a:cubicBezTo>
                      <a:pt x="901" y="96"/>
                      <a:pt x="896" y="96"/>
                      <a:pt x="891" y="96"/>
                    </a:cubicBezTo>
                    <a:lnTo>
                      <a:pt x="891" y="96"/>
                    </a:lnTo>
                    <a:cubicBezTo>
                      <a:pt x="889" y="153"/>
                      <a:pt x="880" y="211"/>
                      <a:pt x="887" y="266"/>
                    </a:cubicBezTo>
                    <a:lnTo>
                      <a:pt x="887" y="266"/>
                    </a:lnTo>
                    <a:cubicBezTo>
                      <a:pt x="896" y="343"/>
                      <a:pt x="876" y="393"/>
                      <a:pt x="819" y="448"/>
                    </a:cubicBezTo>
                    <a:lnTo>
                      <a:pt x="819" y="448"/>
                    </a:lnTo>
                    <a:cubicBezTo>
                      <a:pt x="676" y="589"/>
                      <a:pt x="555" y="751"/>
                      <a:pt x="451" y="924"/>
                    </a:cubicBezTo>
                    <a:lnTo>
                      <a:pt x="451" y="924"/>
                    </a:lnTo>
                    <a:cubicBezTo>
                      <a:pt x="363" y="1071"/>
                      <a:pt x="297" y="1227"/>
                      <a:pt x="244" y="1389"/>
                    </a:cubicBezTo>
                    <a:lnTo>
                      <a:pt x="244" y="1389"/>
                    </a:lnTo>
                    <a:cubicBezTo>
                      <a:pt x="242" y="1395"/>
                      <a:pt x="239" y="1401"/>
                      <a:pt x="230" y="1420"/>
                    </a:cubicBezTo>
                    <a:lnTo>
                      <a:pt x="230" y="1420"/>
                    </a:lnTo>
                    <a:cubicBezTo>
                      <a:pt x="152" y="1303"/>
                      <a:pt x="81" y="1194"/>
                      <a:pt x="8" y="1085"/>
                    </a:cubicBezTo>
                    <a:lnTo>
                      <a:pt x="0" y="1091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37" name="Freeform 53">
                <a:extLst>
                  <a:ext uri="{FF2B5EF4-FFF2-40B4-BE49-F238E27FC236}">
                    <a16:creationId xmlns:a16="http://schemas.microsoft.com/office/drawing/2014/main" xmlns="" id="{8936F1C7-D145-8445-B1B5-7701025D6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682" y="2666761"/>
                <a:ext cx="577919" cy="211200"/>
              </a:xfrm>
              <a:custGeom>
                <a:avLst/>
                <a:gdLst>
                  <a:gd name="T0" fmla="*/ 577484 w 1329"/>
                  <a:gd name="T1" fmla="*/ 204681 h 486"/>
                  <a:gd name="T2" fmla="*/ 577484 w 1329"/>
                  <a:gd name="T3" fmla="*/ 204681 h 486"/>
                  <a:gd name="T4" fmla="*/ 383105 w 1329"/>
                  <a:gd name="T5" fmla="*/ 63447 h 486"/>
                  <a:gd name="T6" fmla="*/ 383105 w 1329"/>
                  <a:gd name="T7" fmla="*/ 63447 h 486"/>
                  <a:gd name="T8" fmla="*/ 113931 w 1329"/>
                  <a:gd name="T9" fmla="*/ 8691 h 486"/>
                  <a:gd name="T10" fmla="*/ 113931 w 1329"/>
                  <a:gd name="T11" fmla="*/ 8691 h 486"/>
                  <a:gd name="T12" fmla="*/ 18699 w 1329"/>
                  <a:gd name="T13" fmla="*/ 50844 h 486"/>
                  <a:gd name="T14" fmla="*/ 18699 w 1329"/>
                  <a:gd name="T15" fmla="*/ 50844 h 486"/>
                  <a:gd name="T16" fmla="*/ 3479 w 1329"/>
                  <a:gd name="T17" fmla="*/ 88217 h 486"/>
                  <a:gd name="T18" fmla="*/ 3479 w 1329"/>
                  <a:gd name="T19" fmla="*/ 88217 h 486"/>
                  <a:gd name="T20" fmla="*/ 37832 w 1329"/>
                  <a:gd name="T21" fmla="*/ 116899 h 486"/>
                  <a:gd name="T22" fmla="*/ 37832 w 1329"/>
                  <a:gd name="T23" fmla="*/ 116899 h 486"/>
                  <a:gd name="T24" fmla="*/ 84796 w 1329"/>
                  <a:gd name="T25" fmla="*/ 111249 h 486"/>
                  <a:gd name="T26" fmla="*/ 84796 w 1329"/>
                  <a:gd name="T27" fmla="*/ 111249 h 486"/>
                  <a:gd name="T28" fmla="*/ 488774 w 1329"/>
                  <a:gd name="T29" fmla="*/ 153402 h 486"/>
                  <a:gd name="T30" fmla="*/ 488774 w 1329"/>
                  <a:gd name="T31" fmla="*/ 153402 h 486"/>
                  <a:gd name="T32" fmla="*/ 573136 w 1329"/>
                  <a:gd name="T33" fmla="*/ 210765 h 486"/>
                  <a:gd name="T34" fmla="*/ 573136 w 1329"/>
                  <a:gd name="T35" fmla="*/ 210765 h 486"/>
                  <a:gd name="T36" fmla="*/ 577484 w 1329"/>
                  <a:gd name="T37" fmla="*/ 204681 h 4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29" h="486">
                    <a:moveTo>
                      <a:pt x="1328" y="471"/>
                    </a:moveTo>
                    <a:lnTo>
                      <a:pt x="1328" y="471"/>
                    </a:lnTo>
                    <a:cubicBezTo>
                      <a:pt x="1193" y="345"/>
                      <a:pt x="1042" y="239"/>
                      <a:pt x="881" y="146"/>
                    </a:cubicBezTo>
                    <a:cubicBezTo>
                      <a:pt x="689" y="33"/>
                      <a:pt x="481" y="0"/>
                      <a:pt x="262" y="20"/>
                    </a:cubicBezTo>
                    <a:cubicBezTo>
                      <a:pt x="180" y="28"/>
                      <a:pt x="102" y="56"/>
                      <a:pt x="43" y="117"/>
                    </a:cubicBezTo>
                    <a:cubicBezTo>
                      <a:pt x="22" y="138"/>
                      <a:pt x="0" y="181"/>
                      <a:pt x="8" y="203"/>
                    </a:cubicBezTo>
                    <a:cubicBezTo>
                      <a:pt x="18" y="232"/>
                      <a:pt x="56" y="261"/>
                      <a:pt x="87" y="269"/>
                    </a:cubicBezTo>
                    <a:cubicBezTo>
                      <a:pt x="119" y="278"/>
                      <a:pt x="162" y="269"/>
                      <a:pt x="195" y="256"/>
                    </a:cubicBezTo>
                    <a:cubicBezTo>
                      <a:pt x="521" y="135"/>
                      <a:pt x="830" y="177"/>
                      <a:pt x="1124" y="353"/>
                    </a:cubicBezTo>
                    <a:cubicBezTo>
                      <a:pt x="1191" y="392"/>
                      <a:pt x="1254" y="440"/>
                      <a:pt x="1318" y="485"/>
                    </a:cubicBezTo>
                    <a:cubicBezTo>
                      <a:pt x="1321" y="480"/>
                      <a:pt x="1325" y="476"/>
                      <a:pt x="1328" y="471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38" name="Freeform 54">
                <a:extLst>
                  <a:ext uri="{FF2B5EF4-FFF2-40B4-BE49-F238E27FC236}">
                    <a16:creationId xmlns:a16="http://schemas.microsoft.com/office/drawing/2014/main" xmlns="" id="{48C29050-72BF-614B-B062-466848B8F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223" y="2576308"/>
                <a:ext cx="415948" cy="344517"/>
              </a:xfrm>
              <a:custGeom>
                <a:avLst/>
                <a:gdLst>
                  <a:gd name="T0" fmla="*/ 951 w 952"/>
                  <a:gd name="T1" fmla="*/ 790 h 791"/>
                  <a:gd name="T2" fmla="*/ 951 w 952"/>
                  <a:gd name="T3" fmla="*/ 790 h 791"/>
                  <a:gd name="T4" fmla="*/ 772 w 952"/>
                  <a:gd name="T5" fmla="*/ 503 h 791"/>
                  <a:gd name="T6" fmla="*/ 772 w 952"/>
                  <a:gd name="T7" fmla="*/ 503 h 791"/>
                  <a:gd name="T8" fmla="*/ 295 w 952"/>
                  <a:gd name="T9" fmla="*/ 74 h 791"/>
                  <a:gd name="T10" fmla="*/ 295 w 952"/>
                  <a:gd name="T11" fmla="*/ 74 h 791"/>
                  <a:gd name="T12" fmla="*/ 194 w 952"/>
                  <a:gd name="T13" fmla="*/ 16 h 791"/>
                  <a:gd name="T14" fmla="*/ 194 w 952"/>
                  <a:gd name="T15" fmla="*/ 16 h 791"/>
                  <a:gd name="T16" fmla="*/ 120 w 952"/>
                  <a:gd name="T17" fmla="*/ 0 h 791"/>
                  <a:gd name="T18" fmla="*/ 120 w 952"/>
                  <a:gd name="T19" fmla="*/ 0 h 791"/>
                  <a:gd name="T20" fmla="*/ 17 w 952"/>
                  <a:gd name="T21" fmla="*/ 61 h 791"/>
                  <a:gd name="T22" fmla="*/ 17 w 952"/>
                  <a:gd name="T23" fmla="*/ 61 h 791"/>
                  <a:gd name="T24" fmla="*/ 62 w 952"/>
                  <a:gd name="T25" fmla="*/ 159 h 791"/>
                  <a:gd name="T26" fmla="*/ 62 w 952"/>
                  <a:gd name="T27" fmla="*/ 159 h 791"/>
                  <a:gd name="T28" fmla="*/ 312 w 952"/>
                  <a:gd name="T29" fmla="*/ 283 h 791"/>
                  <a:gd name="T30" fmla="*/ 312 w 952"/>
                  <a:gd name="T31" fmla="*/ 283 h 791"/>
                  <a:gd name="T32" fmla="*/ 951 w 952"/>
                  <a:gd name="T33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1">
                    <a:moveTo>
                      <a:pt x="951" y="790"/>
                    </a:moveTo>
                    <a:lnTo>
                      <a:pt x="951" y="790"/>
                    </a:lnTo>
                    <a:cubicBezTo>
                      <a:pt x="911" y="682"/>
                      <a:pt x="847" y="587"/>
                      <a:pt x="772" y="503"/>
                    </a:cubicBezTo>
                    <a:lnTo>
                      <a:pt x="772" y="503"/>
                    </a:lnTo>
                    <a:cubicBezTo>
                      <a:pt x="628" y="343"/>
                      <a:pt x="475" y="193"/>
                      <a:pt x="295" y="74"/>
                    </a:cubicBezTo>
                    <a:lnTo>
                      <a:pt x="295" y="74"/>
                    </a:lnTo>
                    <a:cubicBezTo>
                      <a:pt x="263" y="52"/>
                      <a:pt x="229" y="32"/>
                      <a:pt x="194" y="16"/>
                    </a:cubicBezTo>
                    <a:lnTo>
                      <a:pt x="194" y="16"/>
                    </a:lnTo>
                    <a:cubicBezTo>
                      <a:pt x="171" y="6"/>
                      <a:pt x="144" y="0"/>
                      <a:pt x="120" y="0"/>
                    </a:cubicBezTo>
                    <a:lnTo>
                      <a:pt x="120" y="0"/>
                    </a:lnTo>
                    <a:cubicBezTo>
                      <a:pt x="75" y="1"/>
                      <a:pt x="34" y="16"/>
                      <a:pt x="17" y="61"/>
                    </a:cubicBezTo>
                    <a:lnTo>
                      <a:pt x="17" y="61"/>
                    </a:lnTo>
                    <a:cubicBezTo>
                      <a:pt x="0" y="106"/>
                      <a:pt x="29" y="140"/>
                      <a:pt x="62" y="159"/>
                    </a:cubicBezTo>
                    <a:lnTo>
                      <a:pt x="62" y="159"/>
                    </a:lnTo>
                    <a:cubicBezTo>
                      <a:pt x="143" y="204"/>
                      <a:pt x="228" y="242"/>
                      <a:pt x="312" y="283"/>
                    </a:cubicBezTo>
                    <a:lnTo>
                      <a:pt x="312" y="283"/>
                    </a:lnTo>
                    <a:cubicBezTo>
                      <a:pt x="562" y="405"/>
                      <a:pt x="788" y="557"/>
                      <a:pt x="951" y="79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39" name="Freeform 55">
                <a:extLst>
                  <a:ext uri="{FF2B5EF4-FFF2-40B4-BE49-F238E27FC236}">
                    <a16:creationId xmlns:a16="http://schemas.microsoft.com/office/drawing/2014/main" xmlns="" id="{A1ACC0E2-6663-6E40-80CB-AF5EE9D6D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801" y="1762442"/>
                <a:ext cx="176640" cy="226560"/>
              </a:xfrm>
              <a:custGeom>
                <a:avLst/>
                <a:gdLst>
                  <a:gd name="T0" fmla="*/ 48532 w 404"/>
                  <a:gd name="T1" fmla="*/ 226126 h 522"/>
                  <a:gd name="T2" fmla="*/ 48532 w 404"/>
                  <a:gd name="T3" fmla="*/ 226126 h 522"/>
                  <a:gd name="T4" fmla="*/ 50281 w 404"/>
                  <a:gd name="T5" fmla="*/ 144964 h 522"/>
                  <a:gd name="T6" fmla="*/ 50281 w 404"/>
                  <a:gd name="T7" fmla="*/ 144964 h 522"/>
                  <a:gd name="T8" fmla="*/ 53779 w 404"/>
                  <a:gd name="T9" fmla="*/ 123263 h 522"/>
                  <a:gd name="T10" fmla="*/ 53779 w 404"/>
                  <a:gd name="T11" fmla="*/ 123263 h 522"/>
                  <a:gd name="T12" fmla="*/ 88320 w 404"/>
                  <a:gd name="T13" fmla="*/ 79426 h 522"/>
                  <a:gd name="T14" fmla="*/ 88320 w 404"/>
                  <a:gd name="T15" fmla="*/ 79426 h 522"/>
                  <a:gd name="T16" fmla="*/ 119363 w 404"/>
                  <a:gd name="T17" fmla="*/ 111978 h 522"/>
                  <a:gd name="T18" fmla="*/ 119363 w 404"/>
                  <a:gd name="T19" fmla="*/ 111978 h 522"/>
                  <a:gd name="T20" fmla="*/ 126359 w 404"/>
                  <a:gd name="T21" fmla="*/ 210067 h 522"/>
                  <a:gd name="T22" fmla="*/ 126359 w 404"/>
                  <a:gd name="T23" fmla="*/ 210067 h 522"/>
                  <a:gd name="T24" fmla="*/ 167458 w 404"/>
                  <a:gd name="T25" fmla="*/ 70746 h 522"/>
                  <a:gd name="T26" fmla="*/ 167458 w 404"/>
                  <a:gd name="T27" fmla="*/ 70746 h 522"/>
                  <a:gd name="T28" fmla="*/ 94878 w 404"/>
                  <a:gd name="T29" fmla="*/ 1736 h 522"/>
                  <a:gd name="T30" fmla="*/ 94878 w 404"/>
                  <a:gd name="T31" fmla="*/ 1736 h 522"/>
                  <a:gd name="T32" fmla="*/ 19675 w 404"/>
                  <a:gd name="T33" fmla="*/ 59895 h 522"/>
                  <a:gd name="T34" fmla="*/ 19675 w 404"/>
                  <a:gd name="T35" fmla="*/ 59895 h 522"/>
                  <a:gd name="T36" fmla="*/ 48532 w 404"/>
                  <a:gd name="T37" fmla="*/ 226126 h 5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4" h="522">
                    <a:moveTo>
                      <a:pt x="111" y="521"/>
                    </a:moveTo>
                    <a:lnTo>
                      <a:pt x="111" y="521"/>
                    </a:lnTo>
                    <a:cubicBezTo>
                      <a:pt x="112" y="455"/>
                      <a:pt x="113" y="394"/>
                      <a:pt x="115" y="334"/>
                    </a:cubicBezTo>
                    <a:cubicBezTo>
                      <a:pt x="115" y="317"/>
                      <a:pt x="114" y="296"/>
                      <a:pt x="123" y="284"/>
                    </a:cubicBezTo>
                    <a:cubicBezTo>
                      <a:pt x="147" y="249"/>
                      <a:pt x="175" y="217"/>
                      <a:pt x="202" y="183"/>
                    </a:cubicBezTo>
                    <a:cubicBezTo>
                      <a:pt x="226" y="208"/>
                      <a:pt x="256" y="229"/>
                      <a:pt x="273" y="258"/>
                    </a:cubicBezTo>
                    <a:cubicBezTo>
                      <a:pt x="317" y="329"/>
                      <a:pt x="311" y="406"/>
                      <a:pt x="289" y="484"/>
                    </a:cubicBezTo>
                    <a:cubicBezTo>
                      <a:pt x="353" y="386"/>
                      <a:pt x="403" y="284"/>
                      <a:pt x="383" y="163"/>
                    </a:cubicBezTo>
                    <a:cubicBezTo>
                      <a:pt x="369" y="72"/>
                      <a:pt x="301" y="9"/>
                      <a:pt x="217" y="4"/>
                    </a:cubicBezTo>
                    <a:cubicBezTo>
                      <a:pt x="141" y="0"/>
                      <a:pt x="74" y="52"/>
                      <a:pt x="45" y="138"/>
                    </a:cubicBezTo>
                    <a:cubicBezTo>
                      <a:pt x="0" y="276"/>
                      <a:pt x="36" y="400"/>
                      <a:pt x="111" y="521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40" name="Freeform 56">
                <a:extLst>
                  <a:ext uri="{FF2B5EF4-FFF2-40B4-BE49-F238E27FC236}">
                    <a16:creationId xmlns:a16="http://schemas.microsoft.com/office/drawing/2014/main" xmlns="" id="{14138CAB-68F3-DD4F-8C9D-CE39CA971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325" y="2408519"/>
                <a:ext cx="127007" cy="282599"/>
              </a:xfrm>
              <a:custGeom>
                <a:avLst/>
                <a:gdLst>
                  <a:gd name="T0" fmla="*/ 73 w 291"/>
                  <a:gd name="T1" fmla="*/ 0 h 648"/>
                  <a:gd name="T2" fmla="*/ 73 w 291"/>
                  <a:gd name="T3" fmla="*/ 0 h 648"/>
                  <a:gd name="T4" fmla="*/ 20 w 291"/>
                  <a:gd name="T5" fmla="*/ 330 h 648"/>
                  <a:gd name="T6" fmla="*/ 20 w 291"/>
                  <a:gd name="T7" fmla="*/ 330 h 648"/>
                  <a:gd name="T8" fmla="*/ 172 w 291"/>
                  <a:gd name="T9" fmla="*/ 619 h 648"/>
                  <a:gd name="T10" fmla="*/ 172 w 291"/>
                  <a:gd name="T11" fmla="*/ 619 h 648"/>
                  <a:gd name="T12" fmla="*/ 249 w 291"/>
                  <a:gd name="T13" fmla="*/ 636 h 648"/>
                  <a:gd name="T14" fmla="*/ 249 w 291"/>
                  <a:gd name="T15" fmla="*/ 636 h 648"/>
                  <a:gd name="T16" fmla="*/ 286 w 291"/>
                  <a:gd name="T17" fmla="*/ 557 h 648"/>
                  <a:gd name="T18" fmla="*/ 286 w 291"/>
                  <a:gd name="T19" fmla="*/ 557 h 648"/>
                  <a:gd name="T20" fmla="*/ 232 w 291"/>
                  <a:gd name="T21" fmla="*/ 388 h 648"/>
                  <a:gd name="T22" fmla="*/ 232 w 291"/>
                  <a:gd name="T23" fmla="*/ 388 h 648"/>
                  <a:gd name="T24" fmla="*/ 73 w 291"/>
                  <a:gd name="T25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1" h="648">
                    <a:moveTo>
                      <a:pt x="73" y="0"/>
                    </a:moveTo>
                    <a:lnTo>
                      <a:pt x="73" y="0"/>
                    </a:lnTo>
                    <a:cubicBezTo>
                      <a:pt x="42" y="109"/>
                      <a:pt x="0" y="216"/>
                      <a:pt x="20" y="330"/>
                    </a:cubicBezTo>
                    <a:lnTo>
                      <a:pt x="20" y="330"/>
                    </a:lnTo>
                    <a:cubicBezTo>
                      <a:pt x="39" y="443"/>
                      <a:pt x="73" y="550"/>
                      <a:pt x="172" y="619"/>
                    </a:cubicBezTo>
                    <a:lnTo>
                      <a:pt x="172" y="619"/>
                    </a:lnTo>
                    <a:cubicBezTo>
                      <a:pt x="193" y="634"/>
                      <a:pt x="234" y="647"/>
                      <a:pt x="249" y="636"/>
                    </a:cubicBezTo>
                    <a:lnTo>
                      <a:pt x="249" y="636"/>
                    </a:lnTo>
                    <a:cubicBezTo>
                      <a:pt x="271" y="621"/>
                      <a:pt x="290" y="582"/>
                      <a:pt x="286" y="557"/>
                    </a:cubicBezTo>
                    <a:lnTo>
                      <a:pt x="286" y="557"/>
                    </a:lnTo>
                    <a:cubicBezTo>
                      <a:pt x="276" y="499"/>
                      <a:pt x="261" y="438"/>
                      <a:pt x="232" y="388"/>
                    </a:cubicBezTo>
                    <a:lnTo>
                      <a:pt x="232" y="388"/>
                    </a:lnTo>
                    <a:cubicBezTo>
                      <a:pt x="162" y="266"/>
                      <a:pt x="81" y="149"/>
                      <a:pt x="73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1" name="Freeform 57">
                <a:extLst>
                  <a:ext uri="{FF2B5EF4-FFF2-40B4-BE49-F238E27FC236}">
                    <a16:creationId xmlns:a16="http://schemas.microsoft.com/office/drawing/2014/main" xmlns="" id="{48E5E7A8-D252-1948-8719-4BE82A709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707" y="2089359"/>
                <a:ext cx="346094" cy="100022"/>
              </a:xfrm>
              <a:custGeom>
                <a:avLst/>
                <a:gdLst>
                  <a:gd name="T0" fmla="*/ 0 w 793"/>
                  <a:gd name="T1" fmla="*/ 45 h 228"/>
                  <a:gd name="T2" fmla="*/ 0 w 793"/>
                  <a:gd name="T3" fmla="*/ 45 h 228"/>
                  <a:gd name="T4" fmla="*/ 441 w 793"/>
                  <a:gd name="T5" fmla="*/ 221 h 228"/>
                  <a:gd name="T6" fmla="*/ 441 w 793"/>
                  <a:gd name="T7" fmla="*/ 221 h 228"/>
                  <a:gd name="T8" fmla="*/ 710 w 793"/>
                  <a:gd name="T9" fmla="*/ 163 h 228"/>
                  <a:gd name="T10" fmla="*/ 710 w 793"/>
                  <a:gd name="T11" fmla="*/ 163 h 228"/>
                  <a:gd name="T12" fmla="*/ 753 w 793"/>
                  <a:gd name="T13" fmla="*/ 127 h 228"/>
                  <a:gd name="T14" fmla="*/ 753 w 793"/>
                  <a:gd name="T15" fmla="*/ 127 h 228"/>
                  <a:gd name="T16" fmla="*/ 770 w 793"/>
                  <a:gd name="T17" fmla="*/ 35 h 228"/>
                  <a:gd name="T18" fmla="*/ 770 w 793"/>
                  <a:gd name="T19" fmla="*/ 35 h 228"/>
                  <a:gd name="T20" fmla="*/ 679 w 793"/>
                  <a:gd name="T21" fmla="*/ 12 h 228"/>
                  <a:gd name="T22" fmla="*/ 679 w 793"/>
                  <a:gd name="T23" fmla="*/ 12 h 228"/>
                  <a:gd name="T24" fmla="*/ 528 w 793"/>
                  <a:gd name="T25" fmla="*/ 60 h 228"/>
                  <a:gd name="T26" fmla="*/ 528 w 793"/>
                  <a:gd name="T27" fmla="*/ 60 h 228"/>
                  <a:gd name="T28" fmla="*/ 0 w 793"/>
                  <a:gd name="T29" fmla="*/ 4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3" h="228">
                    <a:moveTo>
                      <a:pt x="0" y="45"/>
                    </a:moveTo>
                    <a:lnTo>
                      <a:pt x="0" y="45"/>
                    </a:lnTo>
                    <a:cubicBezTo>
                      <a:pt x="128" y="181"/>
                      <a:pt x="281" y="212"/>
                      <a:pt x="441" y="221"/>
                    </a:cubicBezTo>
                    <a:lnTo>
                      <a:pt x="441" y="221"/>
                    </a:lnTo>
                    <a:cubicBezTo>
                      <a:pt x="536" y="227"/>
                      <a:pt x="628" y="216"/>
                      <a:pt x="710" y="163"/>
                    </a:cubicBezTo>
                    <a:lnTo>
                      <a:pt x="710" y="163"/>
                    </a:lnTo>
                    <a:cubicBezTo>
                      <a:pt x="725" y="153"/>
                      <a:pt x="741" y="141"/>
                      <a:pt x="753" y="127"/>
                    </a:cubicBezTo>
                    <a:lnTo>
                      <a:pt x="753" y="127"/>
                    </a:lnTo>
                    <a:cubicBezTo>
                      <a:pt x="776" y="101"/>
                      <a:pt x="792" y="69"/>
                      <a:pt x="770" y="35"/>
                    </a:cubicBezTo>
                    <a:lnTo>
                      <a:pt x="770" y="35"/>
                    </a:lnTo>
                    <a:cubicBezTo>
                      <a:pt x="747" y="0"/>
                      <a:pt x="713" y="1"/>
                      <a:pt x="679" y="12"/>
                    </a:cubicBezTo>
                    <a:lnTo>
                      <a:pt x="679" y="12"/>
                    </a:lnTo>
                    <a:cubicBezTo>
                      <a:pt x="628" y="28"/>
                      <a:pt x="579" y="46"/>
                      <a:pt x="528" y="60"/>
                    </a:cubicBezTo>
                    <a:lnTo>
                      <a:pt x="528" y="60"/>
                    </a:lnTo>
                    <a:cubicBezTo>
                      <a:pt x="356" y="109"/>
                      <a:pt x="184" y="135"/>
                      <a:pt x="0" y="4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2" name="Freeform 58">
                <a:extLst>
                  <a:ext uri="{FF2B5EF4-FFF2-40B4-BE49-F238E27FC236}">
                    <a16:creationId xmlns:a16="http://schemas.microsoft.com/office/drawing/2014/main" xmlns="" id="{53CD4362-D2EE-B849-A664-2E0CDD71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34" y="2439269"/>
                <a:ext cx="281002" cy="234970"/>
              </a:xfrm>
              <a:custGeom>
                <a:avLst/>
                <a:gdLst>
                  <a:gd name="T0" fmla="*/ 0 w 644"/>
                  <a:gd name="T1" fmla="*/ 5 h 537"/>
                  <a:gd name="T2" fmla="*/ 0 w 644"/>
                  <a:gd name="T3" fmla="*/ 5 h 537"/>
                  <a:gd name="T4" fmla="*/ 220 w 644"/>
                  <a:gd name="T5" fmla="*/ 369 h 537"/>
                  <a:gd name="T6" fmla="*/ 220 w 644"/>
                  <a:gd name="T7" fmla="*/ 369 h 537"/>
                  <a:gd name="T8" fmla="*/ 543 w 644"/>
                  <a:gd name="T9" fmla="*/ 525 h 537"/>
                  <a:gd name="T10" fmla="*/ 543 w 644"/>
                  <a:gd name="T11" fmla="*/ 525 h 537"/>
                  <a:gd name="T12" fmla="*/ 549 w 644"/>
                  <a:gd name="T13" fmla="*/ 525 h 537"/>
                  <a:gd name="T14" fmla="*/ 549 w 644"/>
                  <a:gd name="T15" fmla="*/ 525 h 537"/>
                  <a:gd name="T16" fmla="*/ 643 w 644"/>
                  <a:gd name="T17" fmla="*/ 487 h 537"/>
                  <a:gd name="T18" fmla="*/ 643 w 644"/>
                  <a:gd name="T19" fmla="*/ 487 h 537"/>
                  <a:gd name="T20" fmla="*/ 581 w 644"/>
                  <a:gd name="T21" fmla="*/ 393 h 537"/>
                  <a:gd name="T22" fmla="*/ 581 w 644"/>
                  <a:gd name="T23" fmla="*/ 393 h 537"/>
                  <a:gd name="T24" fmla="*/ 466 w 644"/>
                  <a:gd name="T25" fmla="*/ 342 h 537"/>
                  <a:gd name="T26" fmla="*/ 466 w 644"/>
                  <a:gd name="T27" fmla="*/ 342 h 537"/>
                  <a:gd name="T28" fmla="*/ 112 w 644"/>
                  <a:gd name="T29" fmla="*/ 109 h 537"/>
                  <a:gd name="T30" fmla="*/ 112 w 644"/>
                  <a:gd name="T31" fmla="*/ 109 h 537"/>
                  <a:gd name="T32" fmla="*/ 12 w 644"/>
                  <a:gd name="T33" fmla="*/ 0 h 537"/>
                  <a:gd name="T34" fmla="*/ 12 w 644"/>
                  <a:gd name="T35" fmla="*/ 0 h 537"/>
                  <a:gd name="T36" fmla="*/ 0 w 644"/>
                  <a:gd name="T37" fmla="*/ 5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4" h="537">
                    <a:moveTo>
                      <a:pt x="0" y="5"/>
                    </a:moveTo>
                    <a:lnTo>
                      <a:pt x="0" y="5"/>
                    </a:lnTo>
                    <a:cubicBezTo>
                      <a:pt x="72" y="127"/>
                      <a:pt x="133" y="258"/>
                      <a:pt x="220" y="369"/>
                    </a:cubicBezTo>
                    <a:lnTo>
                      <a:pt x="220" y="369"/>
                    </a:lnTo>
                    <a:cubicBezTo>
                      <a:pt x="297" y="466"/>
                      <a:pt x="406" y="536"/>
                      <a:pt x="543" y="525"/>
                    </a:cubicBezTo>
                    <a:lnTo>
                      <a:pt x="543" y="525"/>
                    </a:lnTo>
                    <a:cubicBezTo>
                      <a:pt x="545" y="525"/>
                      <a:pt x="547" y="526"/>
                      <a:pt x="549" y="525"/>
                    </a:cubicBezTo>
                    <a:lnTo>
                      <a:pt x="549" y="525"/>
                    </a:lnTo>
                    <a:cubicBezTo>
                      <a:pt x="580" y="512"/>
                      <a:pt x="611" y="500"/>
                      <a:pt x="643" y="487"/>
                    </a:cubicBezTo>
                    <a:lnTo>
                      <a:pt x="643" y="487"/>
                    </a:lnTo>
                    <a:cubicBezTo>
                      <a:pt x="623" y="455"/>
                      <a:pt x="609" y="415"/>
                      <a:pt x="581" y="393"/>
                    </a:cubicBezTo>
                    <a:lnTo>
                      <a:pt x="581" y="393"/>
                    </a:lnTo>
                    <a:cubicBezTo>
                      <a:pt x="549" y="367"/>
                      <a:pt x="506" y="353"/>
                      <a:pt x="466" y="342"/>
                    </a:cubicBezTo>
                    <a:lnTo>
                      <a:pt x="466" y="342"/>
                    </a:lnTo>
                    <a:cubicBezTo>
                      <a:pt x="322" y="302"/>
                      <a:pt x="198" y="235"/>
                      <a:pt x="112" y="109"/>
                    </a:cubicBezTo>
                    <a:lnTo>
                      <a:pt x="112" y="109"/>
                    </a:lnTo>
                    <a:cubicBezTo>
                      <a:pt x="84" y="69"/>
                      <a:pt x="45" y="36"/>
                      <a:pt x="12" y="0"/>
                    </a:cubicBezTo>
                    <a:lnTo>
                      <a:pt x="12" y="0"/>
                    </a:lnTo>
                    <a:cubicBezTo>
                      <a:pt x="8" y="2"/>
                      <a:pt x="4" y="3"/>
                      <a:pt x="0" y="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3" name="Freeform 59">
                <a:extLst>
                  <a:ext uri="{FF2B5EF4-FFF2-40B4-BE49-F238E27FC236}">
                    <a16:creationId xmlns:a16="http://schemas.microsoft.com/office/drawing/2014/main" xmlns="" id="{C012196C-2B7C-E54F-98A1-9B8E6B307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450" y="2147260"/>
                <a:ext cx="155584" cy="292125"/>
              </a:xfrm>
              <a:custGeom>
                <a:avLst/>
                <a:gdLst>
                  <a:gd name="T0" fmla="*/ 0 w 359"/>
                  <a:gd name="T1" fmla="*/ 671 h 672"/>
                  <a:gd name="T2" fmla="*/ 0 w 359"/>
                  <a:gd name="T3" fmla="*/ 671 h 672"/>
                  <a:gd name="T4" fmla="*/ 321 w 359"/>
                  <a:gd name="T5" fmla="*/ 287 h 672"/>
                  <a:gd name="T6" fmla="*/ 321 w 359"/>
                  <a:gd name="T7" fmla="*/ 287 h 672"/>
                  <a:gd name="T8" fmla="*/ 355 w 359"/>
                  <a:gd name="T9" fmla="*/ 88 h 672"/>
                  <a:gd name="T10" fmla="*/ 355 w 359"/>
                  <a:gd name="T11" fmla="*/ 88 h 672"/>
                  <a:gd name="T12" fmla="*/ 338 w 359"/>
                  <a:gd name="T13" fmla="*/ 39 h 672"/>
                  <a:gd name="T14" fmla="*/ 338 w 359"/>
                  <a:gd name="T15" fmla="*/ 39 h 672"/>
                  <a:gd name="T16" fmla="*/ 271 w 359"/>
                  <a:gd name="T17" fmla="*/ 2 h 672"/>
                  <a:gd name="T18" fmla="*/ 271 w 359"/>
                  <a:gd name="T19" fmla="*/ 2 h 672"/>
                  <a:gd name="T20" fmla="*/ 218 w 359"/>
                  <a:gd name="T21" fmla="*/ 55 h 672"/>
                  <a:gd name="T22" fmla="*/ 218 w 359"/>
                  <a:gd name="T23" fmla="*/ 55 h 672"/>
                  <a:gd name="T24" fmla="*/ 168 w 359"/>
                  <a:gd name="T25" fmla="*/ 225 h 672"/>
                  <a:gd name="T26" fmla="*/ 168 w 359"/>
                  <a:gd name="T27" fmla="*/ 225 h 672"/>
                  <a:gd name="T28" fmla="*/ 0 w 359"/>
                  <a:gd name="T29" fmla="*/ 671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672">
                    <a:moveTo>
                      <a:pt x="0" y="671"/>
                    </a:moveTo>
                    <a:lnTo>
                      <a:pt x="0" y="671"/>
                    </a:lnTo>
                    <a:cubicBezTo>
                      <a:pt x="130" y="561"/>
                      <a:pt x="266" y="455"/>
                      <a:pt x="321" y="287"/>
                    </a:cubicBezTo>
                    <a:lnTo>
                      <a:pt x="321" y="287"/>
                    </a:lnTo>
                    <a:cubicBezTo>
                      <a:pt x="342" y="224"/>
                      <a:pt x="347" y="155"/>
                      <a:pt x="355" y="88"/>
                    </a:cubicBezTo>
                    <a:lnTo>
                      <a:pt x="355" y="88"/>
                    </a:lnTo>
                    <a:cubicBezTo>
                      <a:pt x="358" y="72"/>
                      <a:pt x="349" y="49"/>
                      <a:pt x="338" y="39"/>
                    </a:cubicBezTo>
                    <a:lnTo>
                      <a:pt x="338" y="39"/>
                    </a:lnTo>
                    <a:cubicBezTo>
                      <a:pt x="319" y="22"/>
                      <a:pt x="292" y="0"/>
                      <a:pt x="271" y="2"/>
                    </a:cubicBezTo>
                    <a:lnTo>
                      <a:pt x="271" y="2"/>
                    </a:lnTo>
                    <a:cubicBezTo>
                      <a:pt x="251" y="5"/>
                      <a:pt x="227" y="33"/>
                      <a:pt x="218" y="55"/>
                    </a:cubicBezTo>
                    <a:lnTo>
                      <a:pt x="218" y="55"/>
                    </a:lnTo>
                    <a:cubicBezTo>
                      <a:pt x="197" y="110"/>
                      <a:pt x="178" y="167"/>
                      <a:pt x="168" y="225"/>
                    </a:cubicBezTo>
                    <a:lnTo>
                      <a:pt x="168" y="225"/>
                    </a:lnTo>
                    <a:cubicBezTo>
                      <a:pt x="141" y="385"/>
                      <a:pt x="95" y="535"/>
                      <a:pt x="0" y="67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4" name="Freeform 60">
                <a:extLst>
                  <a:ext uri="{FF2B5EF4-FFF2-40B4-BE49-F238E27FC236}">
                    <a16:creationId xmlns:a16="http://schemas.microsoft.com/office/drawing/2014/main" xmlns="" id="{1FD23C63-E599-E442-BFF5-E2762C9A4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140" y="2863680"/>
                <a:ext cx="401660" cy="196867"/>
              </a:xfrm>
              <a:custGeom>
                <a:avLst/>
                <a:gdLst>
                  <a:gd name="T0" fmla="*/ 16 w 921"/>
                  <a:gd name="T1" fmla="*/ 451 h 452"/>
                  <a:gd name="T2" fmla="*/ 16 w 921"/>
                  <a:gd name="T3" fmla="*/ 451 h 452"/>
                  <a:gd name="T4" fmla="*/ 230 w 921"/>
                  <a:gd name="T5" fmla="*/ 232 h 452"/>
                  <a:gd name="T6" fmla="*/ 230 w 921"/>
                  <a:gd name="T7" fmla="*/ 232 h 452"/>
                  <a:gd name="T8" fmla="*/ 697 w 921"/>
                  <a:gd name="T9" fmla="*/ 150 h 452"/>
                  <a:gd name="T10" fmla="*/ 697 w 921"/>
                  <a:gd name="T11" fmla="*/ 150 h 452"/>
                  <a:gd name="T12" fmla="*/ 867 w 921"/>
                  <a:gd name="T13" fmla="*/ 151 h 452"/>
                  <a:gd name="T14" fmla="*/ 867 w 921"/>
                  <a:gd name="T15" fmla="*/ 151 h 452"/>
                  <a:gd name="T16" fmla="*/ 919 w 921"/>
                  <a:gd name="T17" fmla="*/ 109 h 452"/>
                  <a:gd name="T18" fmla="*/ 919 w 921"/>
                  <a:gd name="T19" fmla="*/ 109 h 452"/>
                  <a:gd name="T20" fmla="*/ 886 w 921"/>
                  <a:gd name="T21" fmla="*/ 41 h 452"/>
                  <a:gd name="T22" fmla="*/ 886 w 921"/>
                  <a:gd name="T23" fmla="*/ 41 h 452"/>
                  <a:gd name="T24" fmla="*/ 829 w 921"/>
                  <a:gd name="T25" fmla="*/ 22 h 452"/>
                  <a:gd name="T26" fmla="*/ 829 w 921"/>
                  <a:gd name="T27" fmla="*/ 22 h 452"/>
                  <a:gd name="T28" fmla="*/ 115 w 921"/>
                  <a:gd name="T29" fmla="*/ 274 h 452"/>
                  <a:gd name="T30" fmla="*/ 115 w 921"/>
                  <a:gd name="T31" fmla="*/ 274 h 452"/>
                  <a:gd name="T32" fmla="*/ 0 w 921"/>
                  <a:gd name="T33" fmla="*/ 439 h 452"/>
                  <a:gd name="T34" fmla="*/ 0 w 921"/>
                  <a:gd name="T35" fmla="*/ 439 h 452"/>
                  <a:gd name="T36" fmla="*/ 16 w 921"/>
                  <a:gd name="T37" fmla="*/ 45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1" h="452">
                    <a:moveTo>
                      <a:pt x="16" y="451"/>
                    </a:moveTo>
                    <a:lnTo>
                      <a:pt x="16" y="451"/>
                    </a:lnTo>
                    <a:cubicBezTo>
                      <a:pt x="65" y="356"/>
                      <a:pt x="136" y="281"/>
                      <a:pt x="230" y="232"/>
                    </a:cubicBezTo>
                    <a:lnTo>
                      <a:pt x="230" y="232"/>
                    </a:lnTo>
                    <a:cubicBezTo>
                      <a:pt x="376" y="154"/>
                      <a:pt x="529" y="115"/>
                      <a:pt x="697" y="150"/>
                    </a:cubicBezTo>
                    <a:lnTo>
                      <a:pt x="697" y="150"/>
                    </a:lnTo>
                    <a:cubicBezTo>
                      <a:pt x="751" y="161"/>
                      <a:pt x="811" y="156"/>
                      <a:pt x="867" y="151"/>
                    </a:cubicBezTo>
                    <a:lnTo>
                      <a:pt x="867" y="151"/>
                    </a:lnTo>
                    <a:cubicBezTo>
                      <a:pt x="887" y="149"/>
                      <a:pt x="917" y="124"/>
                      <a:pt x="919" y="109"/>
                    </a:cubicBezTo>
                    <a:lnTo>
                      <a:pt x="919" y="109"/>
                    </a:lnTo>
                    <a:cubicBezTo>
                      <a:pt x="920" y="86"/>
                      <a:pt x="903" y="59"/>
                      <a:pt x="886" y="41"/>
                    </a:cubicBezTo>
                    <a:lnTo>
                      <a:pt x="886" y="41"/>
                    </a:lnTo>
                    <a:cubicBezTo>
                      <a:pt x="873" y="28"/>
                      <a:pt x="849" y="23"/>
                      <a:pt x="829" y="22"/>
                    </a:cubicBezTo>
                    <a:lnTo>
                      <a:pt x="829" y="22"/>
                    </a:lnTo>
                    <a:cubicBezTo>
                      <a:pt x="554" y="0"/>
                      <a:pt x="309" y="70"/>
                      <a:pt x="115" y="274"/>
                    </a:cubicBezTo>
                    <a:lnTo>
                      <a:pt x="115" y="274"/>
                    </a:lnTo>
                    <a:cubicBezTo>
                      <a:pt x="69" y="322"/>
                      <a:pt x="38" y="383"/>
                      <a:pt x="0" y="439"/>
                    </a:cubicBezTo>
                    <a:lnTo>
                      <a:pt x="0" y="439"/>
                    </a:lnTo>
                    <a:cubicBezTo>
                      <a:pt x="5" y="443"/>
                      <a:pt x="10" y="447"/>
                      <a:pt x="16" y="45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5" name="Freeform 61">
                <a:extLst>
                  <a:ext uri="{FF2B5EF4-FFF2-40B4-BE49-F238E27FC236}">
                    <a16:creationId xmlns:a16="http://schemas.microsoft.com/office/drawing/2014/main" xmlns="" id="{4A3B56B2-433B-214F-AFF9-A4AA80EE8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882" y="2672522"/>
                <a:ext cx="211200" cy="339839"/>
              </a:xfrm>
              <a:custGeom>
                <a:avLst/>
                <a:gdLst>
                  <a:gd name="T0" fmla="*/ 210765 w 485"/>
                  <a:gd name="T1" fmla="*/ 339404 h 781"/>
                  <a:gd name="T2" fmla="*/ 210765 w 485"/>
                  <a:gd name="T3" fmla="*/ 339404 h 781"/>
                  <a:gd name="T4" fmla="*/ 186379 w 485"/>
                  <a:gd name="T5" fmla="*/ 233667 h 781"/>
                  <a:gd name="T6" fmla="*/ 186379 w 485"/>
                  <a:gd name="T7" fmla="*/ 233667 h 781"/>
                  <a:gd name="T8" fmla="*/ 55304 w 485"/>
                  <a:gd name="T9" fmla="*/ 16970 h 781"/>
                  <a:gd name="T10" fmla="*/ 55304 w 485"/>
                  <a:gd name="T11" fmla="*/ 16970 h 781"/>
                  <a:gd name="T12" fmla="*/ 37450 w 485"/>
                  <a:gd name="T13" fmla="*/ 1741 h 781"/>
                  <a:gd name="T14" fmla="*/ 37450 w 485"/>
                  <a:gd name="T15" fmla="*/ 1741 h 781"/>
                  <a:gd name="T16" fmla="*/ 3048 w 485"/>
                  <a:gd name="T17" fmla="*/ 5222 h 781"/>
                  <a:gd name="T18" fmla="*/ 3048 w 485"/>
                  <a:gd name="T19" fmla="*/ 5222 h 781"/>
                  <a:gd name="T20" fmla="*/ 5661 w 485"/>
                  <a:gd name="T21" fmla="*/ 33070 h 781"/>
                  <a:gd name="T22" fmla="*/ 5661 w 485"/>
                  <a:gd name="T23" fmla="*/ 33070 h 781"/>
                  <a:gd name="T24" fmla="*/ 114092 w 485"/>
                  <a:gd name="T25" fmla="*/ 175794 h 781"/>
                  <a:gd name="T26" fmla="*/ 114092 w 485"/>
                  <a:gd name="T27" fmla="*/ 175794 h 781"/>
                  <a:gd name="T28" fmla="*/ 201184 w 485"/>
                  <a:gd name="T29" fmla="*/ 334182 h 781"/>
                  <a:gd name="T30" fmla="*/ 201184 w 485"/>
                  <a:gd name="T31" fmla="*/ 334182 h 781"/>
                  <a:gd name="T32" fmla="*/ 210765 w 485"/>
                  <a:gd name="T33" fmla="*/ 339404 h 7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85" h="781">
                    <a:moveTo>
                      <a:pt x="484" y="780"/>
                    </a:moveTo>
                    <a:lnTo>
                      <a:pt x="484" y="780"/>
                    </a:lnTo>
                    <a:cubicBezTo>
                      <a:pt x="464" y="693"/>
                      <a:pt x="454" y="612"/>
                      <a:pt x="428" y="537"/>
                    </a:cubicBezTo>
                    <a:cubicBezTo>
                      <a:pt x="363" y="350"/>
                      <a:pt x="257" y="187"/>
                      <a:pt x="127" y="39"/>
                    </a:cubicBezTo>
                    <a:cubicBezTo>
                      <a:pt x="115" y="25"/>
                      <a:pt x="101" y="6"/>
                      <a:pt x="86" y="4"/>
                    </a:cubicBezTo>
                    <a:cubicBezTo>
                      <a:pt x="60" y="0"/>
                      <a:pt x="30" y="1"/>
                      <a:pt x="7" y="12"/>
                    </a:cubicBezTo>
                    <a:cubicBezTo>
                      <a:pt x="0" y="15"/>
                      <a:pt x="1" y="61"/>
                      <a:pt x="13" y="76"/>
                    </a:cubicBezTo>
                    <a:cubicBezTo>
                      <a:pt x="94" y="187"/>
                      <a:pt x="178" y="296"/>
                      <a:pt x="262" y="404"/>
                    </a:cubicBezTo>
                    <a:cubicBezTo>
                      <a:pt x="348" y="515"/>
                      <a:pt x="415" y="636"/>
                      <a:pt x="462" y="768"/>
                    </a:cubicBezTo>
                    <a:cubicBezTo>
                      <a:pt x="463" y="771"/>
                      <a:pt x="467" y="771"/>
                      <a:pt x="484" y="780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46" name="Freeform 62">
                <a:extLst>
                  <a:ext uri="{FF2B5EF4-FFF2-40B4-BE49-F238E27FC236}">
                    <a16:creationId xmlns:a16="http://schemas.microsoft.com/office/drawing/2014/main" xmlns="" id="{BBBDB692-7784-8A4B-B55D-6625D77DD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291" y="1715878"/>
                <a:ext cx="242901" cy="250846"/>
              </a:xfrm>
              <a:custGeom>
                <a:avLst/>
                <a:gdLst>
                  <a:gd name="T0" fmla="*/ 0 w 558"/>
                  <a:gd name="T1" fmla="*/ 575 h 576"/>
                  <a:gd name="T2" fmla="*/ 0 w 558"/>
                  <a:gd name="T3" fmla="*/ 575 h 576"/>
                  <a:gd name="T4" fmla="*/ 166 w 558"/>
                  <a:gd name="T5" fmla="*/ 368 h 576"/>
                  <a:gd name="T6" fmla="*/ 166 w 558"/>
                  <a:gd name="T7" fmla="*/ 368 h 576"/>
                  <a:gd name="T8" fmla="*/ 391 w 558"/>
                  <a:gd name="T9" fmla="*/ 235 h 576"/>
                  <a:gd name="T10" fmla="*/ 391 w 558"/>
                  <a:gd name="T11" fmla="*/ 235 h 576"/>
                  <a:gd name="T12" fmla="*/ 514 w 558"/>
                  <a:gd name="T13" fmla="*/ 124 h 576"/>
                  <a:gd name="T14" fmla="*/ 514 w 558"/>
                  <a:gd name="T15" fmla="*/ 124 h 576"/>
                  <a:gd name="T16" fmla="*/ 523 w 558"/>
                  <a:gd name="T17" fmla="*/ 33 h 576"/>
                  <a:gd name="T18" fmla="*/ 523 w 558"/>
                  <a:gd name="T19" fmla="*/ 33 h 576"/>
                  <a:gd name="T20" fmla="*/ 415 w 558"/>
                  <a:gd name="T21" fmla="*/ 21 h 576"/>
                  <a:gd name="T22" fmla="*/ 415 w 558"/>
                  <a:gd name="T23" fmla="*/ 21 h 576"/>
                  <a:gd name="T24" fmla="*/ 175 w 558"/>
                  <a:gd name="T25" fmla="*/ 223 h 576"/>
                  <a:gd name="T26" fmla="*/ 175 w 558"/>
                  <a:gd name="T27" fmla="*/ 223 h 576"/>
                  <a:gd name="T28" fmla="*/ 0 w 558"/>
                  <a:gd name="T29" fmla="*/ 575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8" h="576">
                    <a:moveTo>
                      <a:pt x="0" y="575"/>
                    </a:moveTo>
                    <a:lnTo>
                      <a:pt x="0" y="575"/>
                    </a:lnTo>
                    <a:cubicBezTo>
                      <a:pt x="57" y="502"/>
                      <a:pt x="102" y="424"/>
                      <a:pt x="166" y="368"/>
                    </a:cubicBezTo>
                    <a:lnTo>
                      <a:pt x="166" y="368"/>
                    </a:lnTo>
                    <a:cubicBezTo>
                      <a:pt x="231" y="313"/>
                      <a:pt x="318" y="283"/>
                      <a:pt x="391" y="235"/>
                    </a:cubicBezTo>
                    <a:lnTo>
                      <a:pt x="391" y="235"/>
                    </a:lnTo>
                    <a:cubicBezTo>
                      <a:pt x="437" y="205"/>
                      <a:pt x="477" y="165"/>
                      <a:pt x="514" y="124"/>
                    </a:cubicBezTo>
                    <a:lnTo>
                      <a:pt x="514" y="124"/>
                    </a:lnTo>
                    <a:cubicBezTo>
                      <a:pt x="537" y="100"/>
                      <a:pt x="557" y="65"/>
                      <a:pt x="523" y="33"/>
                    </a:cubicBezTo>
                    <a:lnTo>
                      <a:pt x="523" y="33"/>
                    </a:lnTo>
                    <a:cubicBezTo>
                      <a:pt x="491" y="4"/>
                      <a:pt x="454" y="0"/>
                      <a:pt x="415" y="21"/>
                    </a:cubicBezTo>
                    <a:lnTo>
                      <a:pt x="415" y="21"/>
                    </a:lnTo>
                    <a:cubicBezTo>
                      <a:pt x="321" y="72"/>
                      <a:pt x="243" y="142"/>
                      <a:pt x="175" y="223"/>
                    </a:cubicBezTo>
                    <a:lnTo>
                      <a:pt x="175" y="223"/>
                    </a:lnTo>
                    <a:cubicBezTo>
                      <a:pt x="91" y="325"/>
                      <a:pt x="33" y="441"/>
                      <a:pt x="0" y="57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7" name="Freeform 63">
                <a:extLst>
                  <a:ext uri="{FF2B5EF4-FFF2-40B4-BE49-F238E27FC236}">
                    <a16:creationId xmlns:a16="http://schemas.microsoft.com/office/drawing/2014/main" xmlns="" id="{D93327D4-E331-1C4D-AB28-A9B56F95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886" y="2235536"/>
                <a:ext cx="200036" cy="223857"/>
              </a:xfrm>
              <a:custGeom>
                <a:avLst/>
                <a:gdLst>
                  <a:gd name="T0" fmla="*/ 459 w 460"/>
                  <a:gd name="T1" fmla="*/ 515 h 516"/>
                  <a:gd name="T2" fmla="*/ 459 w 460"/>
                  <a:gd name="T3" fmla="*/ 515 h 516"/>
                  <a:gd name="T4" fmla="*/ 241 w 460"/>
                  <a:gd name="T5" fmla="*/ 202 h 516"/>
                  <a:gd name="T6" fmla="*/ 241 w 460"/>
                  <a:gd name="T7" fmla="*/ 202 h 516"/>
                  <a:gd name="T8" fmla="*/ 148 w 460"/>
                  <a:gd name="T9" fmla="*/ 52 h 516"/>
                  <a:gd name="T10" fmla="*/ 148 w 460"/>
                  <a:gd name="T11" fmla="*/ 52 h 516"/>
                  <a:gd name="T12" fmla="*/ 83 w 460"/>
                  <a:gd name="T13" fmla="*/ 15 h 516"/>
                  <a:gd name="T14" fmla="*/ 83 w 460"/>
                  <a:gd name="T15" fmla="*/ 15 h 516"/>
                  <a:gd name="T16" fmla="*/ 12 w 460"/>
                  <a:gd name="T17" fmla="*/ 80 h 516"/>
                  <a:gd name="T18" fmla="*/ 12 w 460"/>
                  <a:gd name="T19" fmla="*/ 80 h 516"/>
                  <a:gd name="T20" fmla="*/ 459 w 460"/>
                  <a:gd name="T21" fmla="*/ 51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0" h="516">
                    <a:moveTo>
                      <a:pt x="459" y="515"/>
                    </a:moveTo>
                    <a:lnTo>
                      <a:pt x="459" y="515"/>
                    </a:lnTo>
                    <a:cubicBezTo>
                      <a:pt x="325" y="445"/>
                      <a:pt x="301" y="312"/>
                      <a:pt x="241" y="202"/>
                    </a:cubicBezTo>
                    <a:lnTo>
                      <a:pt x="241" y="202"/>
                    </a:lnTo>
                    <a:cubicBezTo>
                      <a:pt x="213" y="151"/>
                      <a:pt x="182" y="100"/>
                      <a:pt x="148" y="52"/>
                    </a:cubicBezTo>
                    <a:lnTo>
                      <a:pt x="148" y="52"/>
                    </a:lnTo>
                    <a:cubicBezTo>
                      <a:pt x="133" y="34"/>
                      <a:pt x="106" y="22"/>
                      <a:pt x="83" y="15"/>
                    </a:cubicBezTo>
                    <a:lnTo>
                      <a:pt x="83" y="15"/>
                    </a:lnTo>
                    <a:cubicBezTo>
                      <a:pt x="32" y="0"/>
                      <a:pt x="0" y="29"/>
                      <a:pt x="12" y="80"/>
                    </a:cubicBezTo>
                    <a:lnTo>
                      <a:pt x="12" y="80"/>
                    </a:lnTo>
                    <a:cubicBezTo>
                      <a:pt x="50" y="230"/>
                      <a:pt x="227" y="485"/>
                      <a:pt x="459" y="51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8" name="Freeform 64">
                <a:extLst>
                  <a:ext uri="{FF2B5EF4-FFF2-40B4-BE49-F238E27FC236}">
                    <a16:creationId xmlns:a16="http://schemas.microsoft.com/office/drawing/2014/main" xmlns="" id="{93DF8861-153B-3249-8A0A-EE92F54C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639" y="2168268"/>
                <a:ext cx="266715" cy="165114"/>
              </a:xfrm>
              <a:custGeom>
                <a:avLst/>
                <a:gdLst>
                  <a:gd name="T0" fmla="*/ 10 w 615"/>
                  <a:gd name="T1" fmla="*/ 378 h 379"/>
                  <a:gd name="T2" fmla="*/ 10 w 615"/>
                  <a:gd name="T3" fmla="*/ 378 h 379"/>
                  <a:gd name="T4" fmla="*/ 344 w 615"/>
                  <a:gd name="T5" fmla="*/ 223 h 379"/>
                  <a:gd name="T6" fmla="*/ 344 w 615"/>
                  <a:gd name="T7" fmla="*/ 223 h 379"/>
                  <a:gd name="T8" fmla="*/ 567 w 615"/>
                  <a:gd name="T9" fmla="*/ 133 h 379"/>
                  <a:gd name="T10" fmla="*/ 567 w 615"/>
                  <a:gd name="T11" fmla="*/ 133 h 379"/>
                  <a:gd name="T12" fmla="*/ 597 w 615"/>
                  <a:gd name="T13" fmla="*/ 99 h 379"/>
                  <a:gd name="T14" fmla="*/ 597 w 615"/>
                  <a:gd name="T15" fmla="*/ 99 h 379"/>
                  <a:gd name="T16" fmla="*/ 605 w 615"/>
                  <a:gd name="T17" fmla="*/ 19 h 379"/>
                  <a:gd name="T18" fmla="*/ 605 w 615"/>
                  <a:gd name="T19" fmla="*/ 19 h 379"/>
                  <a:gd name="T20" fmla="*/ 538 w 615"/>
                  <a:gd name="T21" fmla="*/ 6 h 379"/>
                  <a:gd name="T22" fmla="*/ 538 w 615"/>
                  <a:gd name="T23" fmla="*/ 6 h 379"/>
                  <a:gd name="T24" fmla="*/ 39 w 615"/>
                  <a:gd name="T25" fmla="*/ 306 h 379"/>
                  <a:gd name="T26" fmla="*/ 39 w 615"/>
                  <a:gd name="T27" fmla="*/ 306 h 379"/>
                  <a:gd name="T28" fmla="*/ 0 w 615"/>
                  <a:gd name="T29" fmla="*/ 370 h 379"/>
                  <a:gd name="T30" fmla="*/ 0 w 615"/>
                  <a:gd name="T31" fmla="*/ 370 h 379"/>
                  <a:gd name="T32" fmla="*/ 10 w 615"/>
                  <a:gd name="T33" fmla="*/ 37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5" h="379">
                    <a:moveTo>
                      <a:pt x="10" y="378"/>
                    </a:moveTo>
                    <a:lnTo>
                      <a:pt x="10" y="378"/>
                    </a:lnTo>
                    <a:cubicBezTo>
                      <a:pt x="94" y="265"/>
                      <a:pt x="220" y="245"/>
                      <a:pt x="344" y="223"/>
                    </a:cubicBezTo>
                    <a:lnTo>
                      <a:pt x="344" y="223"/>
                    </a:lnTo>
                    <a:cubicBezTo>
                      <a:pt x="425" y="210"/>
                      <a:pt x="505" y="192"/>
                      <a:pt x="567" y="133"/>
                    </a:cubicBezTo>
                    <a:lnTo>
                      <a:pt x="567" y="133"/>
                    </a:lnTo>
                    <a:cubicBezTo>
                      <a:pt x="578" y="122"/>
                      <a:pt x="593" y="112"/>
                      <a:pt x="597" y="99"/>
                    </a:cubicBezTo>
                    <a:lnTo>
                      <a:pt x="597" y="99"/>
                    </a:lnTo>
                    <a:cubicBezTo>
                      <a:pt x="604" y="73"/>
                      <a:pt x="614" y="43"/>
                      <a:pt x="605" y="19"/>
                    </a:cubicBezTo>
                    <a:lnTo>
                      <a:pt x="605" y="19"/>
                    </a:lnTo>
                    <a:cubicBezTo>
                      <a:pt x="601" y="8"/>
                      <a:pt x="559" y="0"/>
                      <a:pt x="538" y="6"/>
                    </a:cubicBezTo>
                    <a:lnTo>
                      <a:pt x="538" y="6"/>
                    </a:lnTo>
                    <a:cubicBezTo>
                      <a:pt x="344" y="59"/>
                      <a:pt x="173" y="152"/>
                      <a:pt x="39" y="306"/>
                    </a:cubicBezTo>
                    <a:lnTo>
                      <a:pt x="39" y="306"/>
                    </a:lnTo>
                    <a:cubicBezTo>
                      <a:pt x="23" y="324"/>
                      <a:pt x="13" y="348"/>
                      <a:pt x="0" y="370"/>
                    </a:cubicBezTo>
                    <a:lnTo>
                      <a:pt x="0" y="370"/>
                    </a:lnTo>
                    <a:cubicBezTo>
                      <a:pt x="3" y="372"/>
                      <a:pt x="7" y="375"/>
                      <a:pt x="10" y="378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9" name="Freeform 65">
                <a:extLst>
                  <a:ext uri="{FF2B5EF4-FFF2-40B4-BE49-F238E27FC236}">
                    <a16:creationId xmlns:a16="http://schemas.microsoft.com/office/drawing/2014/main" xmlns="" id="{22909D14-001D-BB4E-AECB-ACAE83CF6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426" y="2403794"/>
                <a:ext cx="247664" cy="104784"/>
              </a:xfrm>
              <a:custGeom>
                <a:avLst/>
                <a:gdLst>
                  <a:gd name="T0" fmla="*/ 569 w 570"/>
                  <a:gd name="T1" fmla="*/ 185 h 236"/>
                  <a:gd name="T2" fmla="*/ 569 w 570"/>
                  <a:gd name="T3" fmla="*/ 185 h 236"/>
                  <a:gd name="T4" fmla="*/ 483 w 570"/>
                  <a:gd name="T5" fmla="*/ 165 h 236"/>
                  <a:gd name="T6" fmla="*/ 483 w 570"/>
                  <a:gd name="T7" fmla="*/ 165 h 236"/>
                  <a:gd name="T8" fmla="*/ 272 w 570"/>
                  <a:gd name="T9" fmla="*/ 58 h 236"/>
                  <a:gd name="T10" fmla="*/ 272 w 570"/>
                  <a:gd name="T11" fmla="*/ 58 h 236"/>
                  <a:gd name="T12" fmla="*/ 74 w 570"/>
                  <a:gd name="T13" fmla="*/ 15 h 236"/>
                  <a:gd name="T14" fmla="*/ 74 w 570"/>
                  <a:gd name="T15" fmla="*/ 15 h 236"/>
                  <a:gd name="T16" fmla="*/ 4 w 570"/>
                  <a:gd name="T17" fmla="*/ 85 h 236"/>
                  <a:gd name="T18" fmla="*/ 4 w 570"/>
                  <a:gd name="T19" fmla="*/ 85 h 236"/>
                  <a:gd name="T20" fmla="*/ 60 w 570"/>
                  <a:gd name="T21" fmla="*/ 147 h 236"/>
                  <a:gd name="T22" fmla="*/ 60 w 570"/>
                  <a:gd name="T23" fmla="*/ 147 h 236"/>
                  <a:gd name="T24" fmla="*/ 517 w 570"/>
                  <a:gd name="T25" fmla="*/ 201 h 236"/>
                  <a:gd name="T26" fmla="*/ 517 w 570"/>
                  <a:gd name="T27" fmla="*/ 201 h 236"/>
                  <a:gd name="T28" fmla="*/ 569 w 570"/>
                  <a:gd name="T29" fmla="*/ 185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36">
                    <a:moveTo>
                      <a:pt x="569" y="185"/>
                    </a:moveTo>
                    <a:lnTo>
                      <a:pt x="569" y="185"/>
                    </a:lnTo>
                    <a:cubicBezTo>
                      <a:pt x="531" y="177"/>
                      <a:pt x="505" y="176"/>
                      <a:pt x="483" y="165"/>
                    </a:cubicBezTo>
                    <a:lnTo>
                      <a:pt x="483" y="165"/>
                    </a:lnTo>
                    <a:cubicBezTo>
                      <a:pt x="412" y="132"/>
                      <a:pt x="338" y="101"/>
                      <a:pt x="272" y="58"/>
                    </a:cubicBezTo>
                    <a:lnTo>
                      <a:pt x="272" y="58"/>
                    </a:lnTo>
                    <a:cubicBezTo>
                      <a:pt x="209" y="17"/>
                      <a:pt x="147" y="0"/>
                      <a:pt x="74" y="15"/>
                    </a:cubicBezTo>
                    <a:lnTo>
                      <a:pt x="74" y="15"/>
                    </a:lnTo>
                    <a:cubicBezTo>
                      <a:pt x="38" y="23"/>
                      <a:pt x="9" y="42"/>
                      <a:pt x="4" y="85"/>
                    </a:cubicBezTo>
                    <a:lnTo>
                      <a:pt x="4" y="85"/>
                    </a:lnTo>
                    <a:cubicBezTo>
                      <a:pt x="0" y="126"/>
                      <a:pt x="32" y="136"/>
                      <a:pt x="60" y="147"/>
                    </a:cubicBezTo>
                    <a:lnTo>
                      <a:pt x="60" y="147"/>
                    </a:lnTo>
                    <a:cubicBezTo>
                      <a:pt x="207" y="207"/>
                      <a:pt x="359" y="235"/>
                      <a:pt x="517" y="201"/>
                    </a:cubicBezTo>
                    <a:lnTo>
                      <a:pt x="517" y="201"/>
                    </a:lnTo>
                    <a:cubicBezTo>
                      <a:pt x="530" y="198"/>
                      <a:pt x="542" y="193"/>
                      <a:pt x="569" y="18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0" name="Freeform 66">
                <a:extLst>
                  <a:ext uri="{FF2B5EF4-FFF2-40B4-BE49-F238E27FC236}">
                    <a16:creationId xmlns:a16="http://schemas.microsoft.com/office/drawing/2014/main" xmlns="" id="{26BD428C-81E3-3A41-BF6E-95549BA90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909" y="1787052"/>
                <a:ext cx="101606" cy="223856"/>
              </a:xfrm>
              <a:custGeom>
                <a:avLst/>
                <a:gdLst>
                  <a:gd name="T0" fmla="*/ 76 w 233"/>
                  <a:gd name="T1" fmla="*/ 512 h 514"/>
                  <a:gd name="T2" fmla="*/ 76 w 233"/>
                  <a:gd name="T3" fmla="*/ 512 h 514"/>
                  <a:gd name="T4" fmla="*/ 77 w 233"/>
                  <a:gd name="T5" fmla="*/ 490 h 514"/>
                  <a:gd name="T6" fmla="*/ 77 w 233"/>
                  <a:gd name="T7" fmla="*/ 490 h 514"/>
                  <a:gd name="T8" fmla="*/ 115 w 233"/>
                  <a:gd name="T9" fmla="*/ 322 h 514"/>
                  <a:gd name="T10" fmla="*/ 115 w 233"/>
                  <a:gd name="T11" fmla="*/ 322 h 514"/>
                  <a:gd name="T12" fmla="*/ 211 w 233"/>
                  <a:gd name="T13" fmla="*/ 150 h 514"/>
                  <a:gd name="T14" fmla="*/ 211 w 233"/>
                  <a:gd name="T15" fmla="*/ 150 h 514"/>
                  <a:gd name="T16" fmla="*/ 178 w 233"/>
                  <a:gd name="T17" fmla="*/ 28 h 514"/>
                  <a:gd name="T18" fmla="*/ 178 w 233"/>
                  <a:gd name="T19" fmla="*/ 28 h 514"/>
                  <a:gd name="T20" fmla="*/ 81 w 233"/>
                  <a:gd name="T21" fmla="*/ 57 h 514"/>
                  <a:gd name="T22" fmla="*/ 81 w 233"/>
                  <a:gd name="T23" fmla="*/ 57 h 514"/>
                  <a:gd name="T24" fmla="*/ 13 w 233"/>
                  <a:gd name="T25" fmla="*/ 269 h 514"/>
                  <a:gd name="T26" fmla="*/ 13 w 233"/>
                  <a:gd name="T27" fmla="*/ 269 h 514"/>
                  <a:gd name="T28" fmla="*/ 65 w 233"/>
                  <a:gd name="T29" fmla="*/ 513 h 514"/>
                  <a:gd name="T30" fmla="*/ 65 w 233"/>
                  <a:gd name="T31" fmla="*/ 513 h 514"/>
                  <a:gd name="T32" fmla="*/ 76 w 233"/>
                  <a:gd name="T33" fmla="*/ 5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3" h="514">
                    <a:moveTo>
                      <a:pt x="76" y="512"/>
                    </a:moveTo>
                    <a:lnTo>
                      <a:pt x="76" y="512"/>
                    </a:lnTo>
                    <a:cubicBezTo>
                      <a:pt x="76" y="505"/>
                      <a:pt x="78" y="497"/>
                      <a:pt x="77" y="490"/>
                    </a:cubicBezTo>
                    <a:lnTo>
                      <a:pt x="77" y="490"/>
                    </a:lnTo>
                    <a:cubicBezTo>
                      <a:pt x="62" y="428"/>
                      <a:pt x="81" y="374"/>
                      <a:pt x="115" y="322"/>
                    </a:cubicBezTo>
                    <a:lnTo>
                      <a:pt x="115" y="322"/>
                    </a:lnTo>
                    <a:cubicBezTo>
                      <a:pt x="151" y="267"/>
                      <a:pt x="182" y="208"/>
                      <a:pt x="211" y="150"/>
                    </a:cubicBezTo>
                    <a:lnTo>
                      <a:pt x="211" y="150"/>
                    </a:lnTo>
                    <a:cubicBezTo>
                      <a:pt x="232" y="109"/>
                      <a:pt x="216" y="52"/>
                      <a:pt x="178" y="28"/>
                    </a:cubicBezTo>
                    <a:lnTo>
                      <a:pt x="178" y="28"/>
                    </a:lnTo>
                    <a:cubicBezTo>
                      <a:pt x="135" y="0"/>
                      <a:pt x="104" y="29"/>
                      <a:pt x="81" y="57"/>
                    </a:cubicBezTo>
                    <a:lnTo>
                      <a:pt x="81" y="57"/>
                    </a:lnTo>
                    <a:cubicBezTo>
                      <a:pt x="31" y="118"/>
                      <a:pt x="0" y="189"/>
                      <a:pt x="13" y="269"/>
                    </a:cubicBezTo>
                    <a:lnTo>
                      <a:pt x="13" y="269"/>
                    </a:lnTo>
                    <a:cubicBezTo>
                      <a:pt x="26" y="351"/>
                      <a:pt x="47" y="432"/>
                      <a:pt x="65" y="513"/>
                    </a:cubicBezTo>
                    <a:lnTo>
                      <a:pt x="65" y="513"/>
                    </a:lnTo>
                    <a:cubicBezTo>
                      <a:pt x="68" y="513"/>
                      <a:pt x="72" y="513"/>
                      <a:pt x="76" y="51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1" name="Freeform 67">
                <a:extLst>
                  <a:ext uri="{FF2B5EF4-FFF2-40B4-BE49-F238E27FC236}">
                    <a16:creationId xmlns:a16="http://schemas.microsoft.com/office/drawing/2014/main" xmlns="" id="{D7437CC3-47E7-7C48-8FB9-BEF36F9E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280" y="2949001"/>
                <a:ext cx="232321" cy="159359"/>
              </a:xfrm>
              <a:custGeom>
                <a:avLst/>
                <a:gdLst>
                  <a:gd name="T0" fmla="*/ 4367 w 532"/>
                  <a:gd name="T1" fmla="*/ 158922 h 365"/>
                  <a:gd name="T2" fmla="*/ 4367 w 532"/>
                  <a:gd name="T3" fmla="*/ 158922 h 365"/>
                  <a:gd name="T4" fmla="*/ 13538 w 532"/>
                  <a:gd name="T5" fmla="*/ 140149 h 365"/>
                  <a:gd name="T6" fmla="*/ 13538 w 532"/>
                  <a:gd name="T7" fmla="*/ 140149 h 365"/>
                  <a:gd name="T8" fmla="*/ 145856 w 532"/>
                  <a:gd name="T9" fmla="*/ 53702 h 365"/>
                  <a:gd name="T10" fmla="*/ 145856 w 532"/>
                  <a:gd name="T11" fmla="*/ 53702 h 365"/>
                  <a:gd name="T12" fmla="*/ 211360 w 532"/>
                  <a:gd name="T13" fmla="*/ 41040 h 365"/>
                  <a:gd name="T14" fmla="*/ 211360 w 532"/>
                  <a:gd name="T15" fmla="*/ 41040 h 365"/>
                  <a:gd name="T16" fmla="*/ 231884 w 532"/>
                  <a:gd name="T17" fmla="*/ 24013 h 365"/>
                  <a:gd name="T18" fmla="*/ 231884 w 532"/>
                  <a:gd name="T19" fmla="*/ 24013 h 365"/>
                  <a:gd name="T20" fmla="*/ 211360 w 532"/>
                  <a:gd name="T21" fmla="*/ 5676 h 365"/>
                  <a:gd name="T22" fmla="*/ 211360 w 532"/>
                  <a:gd name="T23" fmla="*/ 5676 h 365"/>
                  <a:gd name="T24" fmla="*/ 154590 w 532"/>
                  <a:gd name="T25" fmla="*/ 4803 h 365"/>
                  <a:gd name="T26" fmla="*/ 154590 w 532"/>
                  <a:gd name="T27" fmla="*/ 4803 h 365"/>
                  <a:gd name="T28" fmla="*/ 4367 w 532"/>
                  <a:gd name="T29" fmla="*/ 137092 h 365"/>
                  <a:gd name="T30" fmla="*/ 4367 w 532"/>
                  <a:gd name="T31" fmla="*/ 137092 h 365"/>
                  <a:gd name="T32" fmla="*/ 0 w 532"/>
                  <a:gd name="T33" fmla="*/ 157613 h 365"/>
                  <a:gd name="T34" fmla="*/ 0 w 532"/>
                  <a:gd name="T35" fmla="*/ 157613 h 365"/>
                  <a:gd name="T36" fmla="*/ 4367 w 532"/>
                  <a:gd name="T37" fmla="*/ 158922 h 3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32" h="365">
                    <a:moveTo>
                      <a:pt x="10" y="364"/>
                    </a:moveTo>
                    <a:lnTo>
                      <a:pt x="10" y="364"/>
                    </a:lnTo>
                    <a:cubicBezTo>
                      <a:pt x="17" y="350"/>
                      <a:pt x="25" y="335"/>
                      <a:pt x="31" y="321"/>
                    </a:cubicBezTo>
                    <a:cubicBezTo>
                      <a:pt x="91" y="192"/>
                      <a:pt x="207" y="149"/>
                      <a:pt x="334" y="123"/>
                    </a:cubicBezTo>
                    <a:cubicBezTo>
                      <a:pt x="384" y="113"/>
                      <a:pt x="435" y="107"/>
                      <a:pt x="484" y="94"/>
                    </a:cubicBezTo>
                    <a:cubicBezTo>
                      <a:pt x="501" y="89"/>
                      <a:pt x="515" y="68"/>
                      <a:pt x="531" y="55"/>
                    </a:cubicBezTo>
                    <a:cubicBezTo>
                      <a:pt x="515" y="40"/>
                      <a:pt x="501" y="16"/>
                      <a:pt x="484" y="13"/>
                    </a:cubicBezTo>
                    <a:cubicBezTo>
                      <a:pt x="442" y="7"/>
                      <a:pt x="394" y="0"/>
                      <a:pt x="354" y="11"/>
                    </a:cubicBezTo>
                    <a:cubicBezTo>
                      <a:pt x="190" y="54"/>
                      <a:pt x="67" y="147"/>
                      <a:pt x="10" y="314"/>
                    </a:cubicBezTo>
                    <a:cubicBezTo>
                      <a:pt x="6" y="329"/>
                      <a:pt x="4" y="345"/>
                      <a:pt x="0" y="361"/>
                    </a:cubicBezTo>
                    <a:cubicBezTo>
                      <a:pt x="4" y="362"/>
                      <a:pt x="7" y="363"/>
                      <a:pt x="10" y="364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52" name="Freeform 68">
                <a:extLst>
                  <a:ext uri="{FF2B5EF4-FFF2-40B4-BE49-F238E27FC236}">
                    <a16:creationId xmlns:a16="http://schemas.microsoft.com/office/drawing/2014/main" xmlns="" id="{69C90B0A-B592-DB45-A642-375B701C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442" y="2138580"/>
                <a:ext cx="177810" cy="112722"/>
              </a:xfrm>
              <a:custGeom>
                <a:avLst/>
                <a:gdLst>
                  <a:gd name="T0" fmla="*/ 0 w 406"/>
                  <a:gd name="T1" fmla="*/ 4 h 256"/>
                  <a:gd name="T2" fmla="*/ 0 w 406"/>
                  <a:gd name="T3" fmla="*/ 4 h 256"/>
                  <a:gd name="T4" fmla="*/ 199 w 406"/>
                  <a:gd name="T5" fmla="*/ 213 h 256"/>
                  <a:gd name="T6" fmla="*/ 199 w 406"/>
                  <a:gd name="T7" fmla="*/ 213 h 256"/>
                  <a:gd name="T8" fmla="*/ 332 w 406"/>
                  <a:gd name="T9" fmla="*/ 253 h 256"/>
                  <a:gd name="T10" fmla="*/ 332 w 406"/>
                  <a:gd name="T11" fmla="*/ 253 h 256"/>
                  <a:gd name="T12" fmla="*/ 399 w 406"/>
                  <a:gd name="T13" fmla="*/ 209 h 256"/>
                  <a:gd name="T14" fmla="*/ 399 w 406"/>
                  <a:gd name="T15" fmla="*/ 209 h 256"/>
                  <a:gd name="T16" fmla="*/ 366 w 406"/>
                  <a:gd name="T17" fmla="*/ 140 h 256"/>
                  <a:gd name="T18" fmla="*/ 366 w 406"/>
                  <a:gd name="T19" fmla="*/ 140 h 256"/>
                  <a:gd name="T20" fmla="*/ 204 w 406"/>
                  <a:gd name="T21" fmla="*/ 68 h 256"/>
                  <a:gd name="T22" fmla="*/ 204 w 406"/>
                  <a:gd name="T23" fmla="*/ 68 h 256"/>
                  <a:gd name="T24" fmla="*/ 9 w 406"/>
                  <a:gd name="T25" fmla="*/ 0 h 256"/>
                  <a:gd name="T26" fmla="*/ 9 w 406"/>
                  <a:gd name="T27" fmla="*/ 0 h 256"/>
                  <a:gd name="T28" fmla="*/ 0 w 406"/>
                  <a:gd name="T29" fmla="*/ 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6" h="256">
                    <a:moveTo>
                      <a:pt x="0" y="4"/>
                    </a:moveTo>
                    <a:lnTo>
                      <a:pt x="0" y="4"/>
                    </a:lnTo>
                    <a:cubicBezTo>
                      <a:pt x="66" y="75"/>
                      <a:pt x="127" y="150"/>
                      <a:pt x="199" y="213"/>
                    </a:cubicBezTo>
                    <a:lnTo>
                      <a:pt x="199" y="213"/>
                    </a:lnTo>
                    <a:cubicBezTo>
                      <a:pt x="232" y="241"/>
                      <a:pt x="286" y="250"/>
                      <a:pt x="332" y="253"/>
                    </a:cubicBezTo>
                    <a:lnTo>
                      <a:pt x="332" y="253"/>
                    </a:lnTo>
                    <a:cubicBezTo>
                      <a:pt x="354" y="255"/>
                      <a:pt x="390" y="230"/>
                      <a:pt x="399" y="209"/>
                    </a:cubicBezTo>
                    <a:lnTo>
                      <a:pt x="399" y="209"/>
                    </a:lnTo>
                    <a:cubicBezTo>
                      <a:pt x="405" y="192"/>
                      <a:pt x="385" y="152"/>
                      <a:pt x="366" y="140"/>
                    </a:cubicBezTo>
                    <a:lnTo>
                      <a:pt x="366" y="140"/>
                    </a:lnTo>
                    <a:cubicBezTo>
                      <a:pt x="314" y="110"/>
                      <a:pt x="259" y="89"/>
                      <a:pt x="204" y="68"/>
                    </a:cubicBezTo>
                    <a:lnTo>
                      <a:pt x="204" y="68"/>
                    </a:lnTo>
                    <a:cubicBezTo>
                      <a:pt x="140" y="43"/>
                      <a:pt x="74" y="22"/>
                      <a:pt x="9" y="0"/>
                    </a:cubicBezTo>
                    <a:lnTo>
                      <a:pt x="9" y="0"/>
                    </a:lnTo>
                    <a:cubicBezTo>
                      <a:pt x="6" y="1"/>
                      <a:pt x="3" y="2"/>
                      <a:pt x="0" y="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3" name="Freeform 69">
                <a:extLst>
                  <a:ext uri="{FF2B5EF4-FFF2-40B4-BE49-F238E27FC236}">
                    <a16:creationId xmlns:a16="http://schemas.microsoft.com/office/drawing/2014/main" xmlns="" id="{6E00D839-CB27-334C-A846-F7C1DD61E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944" y="2384784"/>
                <a:ext cx="153995" cy="106372"/>
              </a:xfrm>
              <a:custGeom>
                <a:avLst/>
                <a:gdLst>
                  <a:gd name="T0" fmla="*/ 0 w 352"/>
                  <a:gd name="T1" fmla="*/ 196 h 242"/>
                  <a:gd name="T2" fmla="*/ 0 w 352"/>
                  <a:gd name="T3" fmla="*/ 196 h 242"/>
                  <a:gd name="T4" fmla="*/ 281 w 352"/>
                  <a:gd name="T5" fmla="*/ 165 h 242"/>
                  <a:gd name="T6" fmla="*/ 281 w 352"/>
                  <a:gd name="T7" fmla="*/ 165 h 242"/>
                  <a:gd name="T8" fmla="*/ 328 w 352"/>
                  <a:gd name="T9" fmla="*/ 42 h 242"/>
                  <a:gd name="T10" fmla="*/ 328 w 352"/>
                  <a:gd name="T11" fmla="*/ 42 h 242"/>
                  <a:gd name="T12" fmla="*/ 202 w 352"/>
                  <a:gd name="T13" fmla="*/ 28 h 242"/>
                  <a:gd name="T14" fmla="*/ 202 w 352"/>
                  <a:gd name="T15" fmla="*/ 28 h 242"/>
                  <a:gd name="T16" fmla="*/ 120 w 352"/>
                  <a:gd name="T17" fmla="*/ 86 h 242"/>
                  <a:gd name="T18" fmla="*/ 120 w 352"/>
                  <a:gd name="T19" fmla="*/ 86 h 242"/>
                  <a:gd name="T20" fmla="*/ 0 w 352"/>
                  <a:gd name="T21" fmla="*/ 19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2" h="242">
                    <a:moveTo>
                      <a:pt x="0" y="196"/>
                    </a:moveTo>
                    <a:lnTo>
                      <a:pt x="0" y="196"/>
                    </a:lnTo>
                    <a:cubicBezTo>
                      <a:pt x="98" y="208"/>
                      <a:pt x="194" y="241"/>
                      <a:pt x="281" y="165"/>
                    </a:cubicBezTo>
                    <a:lnTo>
                      <a:pt x="281" y="165"/>
                    </a:lnTo>
                    <a:cubicBezTo>
                      <a:pt x="327" y="123"/>
                      <a:pt x="351" y="69"/>
                      <a:pt x="328" y="42"/>
                    </a:cubicBezTo>
                    <a:lnTo>
                      <a:pt x="328" y="42"/>
                    </a:lnTo>
                    <a:cubicBezTo>
                      <a:pt x="292" y="0"/>
                      <a:pt x="244" y="12"/>
                      <a:pt x="202" y="28"/>
                    </a:cubicBezTo>
                    <a:lnTo>
                      <a:pt x="202" y="28"/>
                    </a:lnTo>
                    <a:cubicBezTo>
                      <a:pt x="171" y="40"/>
                      <a:pt x="146" y="65"/>
                      <a:pt x="120" y="86"/>
                    </a:cubicBezTo>
                    <a:lnTo>
                      <a:pt x="120" y="86"/>
                    </a:lnTo>
                    <a:cubicBezTo>
                      <a:pt x="81" y="120"/>
                      <a:pt x="43" y="156"/>
                      <a:pt x="0" y="1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 dirty="0">
                  <a:latin typeface="+mn-lt"/>
                </a:endParaRPr>
              </a:p>
            </p:txBody>
          </p:sp>
          <p:sp>
            <p:nvSpPr>
              <p:cNvPr id="254" name="Freeform 70">
                <a:extLst>
                  <a:ext uri="{FF2B5EF4-FFF2-40B4-BE49-F238E27FC236}">
                    <a16:creationId xmlns:a16="http://schemas.microsoft.com/office/drawing/2014/main" xmlns="" id="{CA9C777B-1155-A147-807A-40EDF665A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113" y="1924811"/>
                <a:ext cx="165109" cy="125423"/>
              </a:xfrm>
              <a:custGeom>
                <a:avLst/>
                <a:gdLst>
                  <a:gd name="T0" fmla="*/ 371 w 379"/>
                  <a:gd name="T1" fmla="*/ 285 h 286"/>
                  <a:gd name="T2" fmla="*/ 371 w 379"/>
                  <a:gd name="T3" fmla="*/ 285 h 286"/>
                  <a:gd name="T4" fmla="*/ 218 w 379"/>
                  <a:gd name="T5" fmla="*/ 90 h 286"/>
                  <a:gd name="T6" fmla="*/ 218 w 379"/>
                  <a:gd name="T7" fmla="*/ 90 h 286"/>
                  <a:gd name="T8" fmla="*/ 37 w 379"/>
                  <a:gd name="T9" fmla="*/ 24 h 286"/>
                  <a:gd name="T10" fmla="*/ 37 w 379"/>
                  <a:gd name="T11" fmla="*/ 24 h 286"/>
                  <a:gd name="T12" fmla="*/ 14 w 379"/>
                  <a:gd name="T13" fmla="*/ 83 h 286"/>
                  <a:gd name="T14" fmla="*/ 14 w 379"/>
                  <a:gd name="T15" fmla="*/ 83 h 286"/>
                  <a:gd name="T16" fmla="*/ 34 w 379"/>
                  <a:gd name="T17" fmla="*/ 111 h 286"/>
                  <a:gd name="T18" fmla="*/ 34 w 379"/>
                  <a:gd name="T19" fmla="*/ 111 h 286"/>
                  <a:gd name="T20" fmla="*/ 373 w 379"/>
                  <a:gd name="T21" fmla="*/ 284 h 286"/>
                  <a:gd name="T22" fmla="*/ 373 w 379"/>
                  <a:gd name="T23" fmla="*/ 284 h 286"/>
                  <a:gd name="T24" fmla="*/ 371 w 379"/>
                  <a:gd name="T25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286">
                    <a:moveTo>
                      <a:pt x="371" y="285"/>
                    </a:moveTo>
                    <a:lnTo>
                      <a:pt x="371" y="285"/>
                    </a:lnTo>
                    <a:cubicBezTo>
                      <a:pt x="321" y="221"/>
                      <a:pt x="269" y="157"/>
                      <a:pt x="218" y="90"/>
                    </a:cubicBezTo>
                    <a:lnTo>
                      <a:pt x="218" y="90"/>
                    </a:lnTo>
                    <a:cubicBezTo>
                      <a:pt x="163" y="20"/>
                      <a:pt x="106" y="0"/>
                      <a:pt x="37" y="24"/>
                    </a:cubicBezTo>
                    <a:lnTo>
                      <a:pt x="37" y="24"/>
                    </a:lnTo>
                    <a:cubicBezTo>
                      <a:pt x="4" y="36"/>
                      <a:pt x="0" y="54"/>
                      <a:pt x="14" y="83"/>
                    </a:cubicBezTo>
                    <a:lnTo>
                      <a:pt x="14" y="83"/>
                    </a:lnTo>
                    <a:cubicBezTo>
                      <a:pt x="20" y="93"/>
                      <a:pt x="26" y="104"/>
                      <a:pt x="34" y="111"/>
                    </a:cubicBezTo>
                    <a:lnTo>
                      <a:pt x="34" y="111"/>
                    </a:lnTo>
                    <a:cubicBezTo>
                      <a:pt x="135" y="193"/>
                      <a:pt x="247" y="250"/>
                      <a:pt x="373" y="284"/>
                    </a:cubicBezTo>
                    <a:lnTo>
                      <a:pt x="373" y="284"/>
                    </a:lnTo>
                    <a:cubicBezTo>
                      <a:pt x="375" y="285"/>
                      <a:pt x="378" y="282"/>
                      <a:pt x="371" y="28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5" name="Freeform 71">
                <a:extLst>
                  <a:ext uri="{FF2B5EF4-FFF2-40B4-BE49-F238E27FC236}">
                    <a16:creationId xmlns:a16="http://schemas.microsoft.com/office/drawing/2014/main" xmlns="" id="{E2BC5638-F501-CA47-B2A4-25C99DC72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658" y="2168590"/>
                <a:ext cx="128594" cy="155588"/>
              </a:xfrm>
              <a:custGeom>
                <a:avLst/>
                <a:gdLst>
                  <a:gd name="T0" fmla="*/ 269 w 295"/>
                  <a:gd name="T1" fmla="*/ 0 h 357"/>
                  <a:gd name="T2" fmla="*/ 269 w 295"/>
                  <a:gd name="T3" fmla="*/ 0 h 357"/>
                  <a:gd name="T4" fmla="*/ 26 w 295"/>
                  <a:gd name="T5" fmla="*/ 356 h 357"/>
                  <a:gd name="T6" fmla="*/ 26 w 295"/>
                  <a:gd name="T7" fmla="*/ 356 h 357"/>
                  <a:gd name="T8" fmla="*/ 197 w 295"/>
                  <a:gd name="T9" fmla="*/ 195 h 357"/>
                  <a:gd name="T10" fmla="*/ 197 w 295"/>
                  <a:gd name="T11" fmla="*/ 195 h 357"/>
                  <a:gd name="T12" fmla="*/ 269 w 295"/>
                  <a:gd name="T1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57">
                    <a:moveTo>
                      <a:pt x="269" y="0"/>
                    </a:moveTo>
                    <a:lnTo>
                      <a:pt x="269" y="0"/>
                    </a:lnTo>
                    <a:cubicBezTo>
                      <a:pt x="124" y="37"/>
                      <a:pt x="0" y="224"/>
                      <a:pt x="26" y="356"/>
                    </a:cubicBezTo>
                    <a:lnTo>
                      <a:pt x="26" y="356"/>
                    </a:lnTo>
                    <a:cubicBezTo>
                      <a:pt x="82" y="304"/>
                      <a:pt x="139" y="249"/>
                      <a:pt x="197" y="195"/>
                    </a:cubicBezTo>
                    <a:lnTo>
                      <a:pt x="197" y="195"/>
                    </a:lnTo>
                    <a:cubicBezTo>
                      <a:pt x="271" y="127"/>
                      <a:pt x="294" y="67"/>
                      <a:pt x="269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6" name="Freeform 72">
                <a:extLst>
                  <a:ext uri="{FF2B5EF4-FFF2-40B4-BE49-F238E27FC236}">
                    <a16:creationId xmlns:a16="http://schemas.microsoft.com/office/drawing/2014/main" xmlns="" id="{8351C68D-FB30-474C-B7B2-0350E836C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923" y="1795228"/>
                <a:ext cx="109544" cy="198455"/>
              </a:xfrm>
              <a:custGeom>
                <a:avLst/>
                <a:gdLst>
                  <a:gd name="T0" fmla="*/ 0 w 253"/>
                  <a:gd name="T1" fmla="*/ 454 h 455"/>
                  <a:gd name="T2" fmla="*/ 0 w 253"/>
                  <a:gd name="T3" fmla="*/ 454 h 455"/>
                  <a:gd name="T4" fmla="*/ 244 w 253"/>
                  <a:gd name="T5" fmla="*/ 126 h 455"/>
                  <a:gd name="T6" fmla="*/ 244 w 253"/>
                  <a:gd name="T7" fmla="*/ 126 h 455"/>
                  <a:gd name="T8" fmla="*/ 230 w 253"/>
                  <a:gd name="T9" fmla="*/ 16 h 455"/>
                  <a:gd name="T10" fmla="*/ 230 w 253"/>
                  <a:gd name="T11" fmla="*/ 16 h 455"/>
                  <a:gd name="T12" fmla="*/ 142 w 253"/>
                  <a:gd name="T13" fmla="*/ 82 h 455"/>
                  <a:gd name="T14" fmla="*/ 142 w 253"/>
                  <a:gd name="T15" fmla="*/ 82 h 455"/>
                  <a:gd name="T16" fmla="*/ 129 w 253"/>
                  <a:gd name="T17" fmla="*/ 120 h 455"/>
                  <a:gd name="T18" fmla="*/ 129 w 253"/>
                  <a:gd name="T19" fmla="*/ 120 h 455"/>
                  <a:gd name="T20" fmla="*/ 0 w 253"/>
                  <a:gd name="T21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455">
                    <a:moveTo>
                      <a:pt x="0" y="454"/>
                    </a:moveTo>
                    <a:lnTo>
                      <a:pt x="0" y="454"/>
                    </a:lnTo>
                    <a:cubicBezTo>
                      <a:pt x="109" y="364"/>
                      <a:pt x="213" y="270"/>
                      <a:pt x="244" y="126"/>
                    </a:cubicBezTo>
                    <a:lnTo>
                      <a:pt x="244" y="126"/>
                    </a:lnTo>
                    <a:cubicBezTo>
                      <a:pt x="252" y="90"/>
                      <a:pt x="247" y="22"/>
                      <a:pt x="230" y="16"/>
                    </a:cubicBezTo>
                    <a:lnTo>
                      <a:pt x="230" y="16"/>
                    </a:lnTo>
                    <a:cubicBezTo>
                      <a:pt x="187" y="0"/>
                      <a:pt x="164" y="49"/>
                      <a:pt x="142" y="82"/>
                    </a:cubicBezTo>
                    <a:lnTo>
                      <a:pt x="142" y="82"/>
                    </a:lnTo>
                    <a:cubicBezTo>
                      <a:pt x="134" y="92"/>
                      <a:pt x="131" y="106"/>
                      <a:pt x="129" y="120"/>
                    </a:cubicBezTo>
                    <a:lnTo>
                      <a:pt x="129" y="120"/>
                    </a:lnTo>
                    <a:cubicBezTo>
                      <a:pt x="113" y="242"/>
                      <a:pt x="65" y="351"/>
                      <a:pt x="0" y="45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7" name="Freeform 73">
                <a:extLst>
                  <a:ext uri="{FF2B5EF4-FFF2-40B4-BE49-F238E27FC236}">
                    <a16:creationId xmlns:a16="http://schemas.microsoft.com/office/drawing/2014/main" xmlns="" id="{A2653795-29AE-3B43-8EBD-70643B8BF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040" y="1916041"/>
                <a:ext cx="132481" cy="115200"/>
              </a:xfrm>
              <a:custGeom>
                <a:avLst/>
                <a:gdLst>
                  <a:gd name="T0" fmla="*/ 0 w 305"/>
                  <a:gd name="T1" fmla="*/ 114765 h 265"/>
                  <a:gd name="T2" fmla="*/ 0 w 305"/>
                  <a:gd name="T3" fmla="*/ 114765 h 265"/>
                  <a:gd name="T4" fmla="*/ 117713 w 305"/>
                  <a:gd name="T5" fmla="*/ 46080 h 265"/>
                  <a:gd name="T6" fmla="*/ 117713 w 305"/>
                  <a:gd name="T7" fmla="*/ 46080 h 265"/>
                  <a:gd name="T8" fmla="*/ 127703 w 305"/>
                  <a:gd name="T9" fmla="*/ 10433 h 265"/>
                  <a:gd name="T10" fmla="*/ 127703 w 305"/>
                  <a:gd name="T11" fmla="*/ 10433 h 265"/>
                  <a:gd name="T12" fmla="*/ 92085 w 305"/>
                  <a:gd name="T13" fmla="*/ 19128 h 265"/>
                  <a:gd name="T14" fmla="*/ 92085 w 305"/>
                  <a:gd name="T15" fmla="*/ 19128 h 265"/>
                  <a:gd name="T16" fmla="*/ 83398 w 305"/>
                  <a:gd name="T17" fmla="*/ 29126 h 265"/>
                  <a:gd name="T18" fmla="*/ 83398 w 305"/>
                  <a:gd name="T19" fmla="*/ 29126 h 265"/>
                  <a:gd name="T20" fmla="*/ 0 w 305"/>
                  <a:gd name="T21" fmla="*/ 114765 h 2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5" h="265">
                    <a:moveTo>
                      <a:pt x="0" y="264"/>
                    </a:moveTo>
                    <a:lnTo>
                      <a:pt x="0" y="264"/>
                    </a:lnTo>
                    <a:cubicBezTo>
                      <a:pt x="105" y="233"/>
                      <a:pt x="206" y="198"/>
                      <a:pt x="271" y="106"/>
                    </a:cubicBezTo>
                    <a:cubicBezTo>
                      <a:pt x="288" y="83"/>
                      <a:pt x="304" y="34"/>
                      <a:pt x="294" y="24"/>
                    </a:cubicBezTo>
                    <a:cubicBezTo>
                      <a:pt x="269" y="0"/>
                      <a:pt x="238" y="27"/>
                      <a:pt x="212" y="44"/>
                    </a:cubicBezTo>
                    <a:cubicBezTo>
                      <a:pt x="204" y="49"/>
                      <a:pt x="197" y="58"/>
                      <a:pt x="192" y="67"/>
                    </a:cubicBezTo>
                    <a:cubicBezTo>
                      <a:pt x="144" y="148"/>
                      <a:pt x="77" y="211"/>
                      <a:pt x="0" y="264"/>
                    </a:cubicBezTo>
                  </a:path>
                </a:pathLst>
              </a:custGeom>
              <a:solidFill>
                <a:srgbClr val="6DC07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58" name="Freeform 74">
                <a:extLst>
                  <a:ext uri="{FF2B5EF4-FFF2-40B4-BE49-F238E27FC236}">
                    <a16:creationId xmlns:a16="http://schemas.microsoft.com/office/drawing/2014/main" xmlns="" id="{625FD69A-ECF6-3944-ACBF-AFED2221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780" y="2394096"/>
                <a:ext cx="168284" cy="73031"/>
              </a:xfrm>
              <a:custGeom>
                <a:avLst/>
                <a:gdLst>
                  <a:gd name="T0" fmla="*/ 0 w 387"/>
                  <a:gd name="T1" fmla="*/ 14 h 166"/>
                  <a:gd name="T2" fmla="*/ 0 w 387"/>
                  <a:gd name="T3" fmla="*/ 14 h 166"/>
                  <a:gd name="T4" fmla="*/ 290 w 387"/>
                  <a:gd name="T5" fmla="*/ 161 h 166"/>
                  <a:gd name="T6" fmla="*/ 290 w 387"/>
                  <a:gd name="T7" fmla="*/ 161 h 166"/>
                  <a:gd name="T8" fmla="*/ 353 w 387"/>
                  <a:gd name="T9" fmla="*/ 154 h 166"/>
                  <a:gd name="T10" fmla="*/ 353 w 387"/>
                  <a:gd name="T11" fmla="*/ 154 h 166"/>
                  <a:gd name="T12" fmla="*/ 385 w 387"/>
                  <a:gd name="T13" fmla="*/ 107 h 166"/>
                  <a:gd name="T14" fmla="*/ 385 w 387"/>
                  <a:gd name="T15" fmla="*/ 107 h 166"/>
                  <a:gd name="T16" fmla="*/ 348 w 387"/>
                  <a:gd name="T17" fmla="*/ 73 h 166"/>
                  <a:gd name="T18" fmla="*/ 348 w 387"/>
                  <a:gd name="T19" fmla="*/ 73 h 166"/>
                  <a:gd name="T20" fmla="*/ 6 w 387"/>
                  <a:gd name="T21" fmla="*/ 0 h 166"/>
                  <a:gd name="T22" fmla="*/ 6 w 387"/>
                  <a:gd name="T23" fmla="*/ 0 h 166"/>
                  <a:gd name="T24" fmla="*/ 0 w 387"/>
                  <a:gd name="T25" fmla="*/ 1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166">
                    <a:moveTo>
                      <a:pt x="0" y="14"/>
                    </a:moveTo>
                    <a:lnTo>
                      <a:pt x="0" y="14"/>
                    </a:lnTo>
                    <a:cubicBezTo>
                      <a:pt x="92" y="74"/>
                      <a:pt x="179" y="139"/>
                      <a:pt x="290" y="161"/>
                    </a:cubicBezTo>
                    <a:lnTo>
                      <a:pt x="290" y="161"/>
                    </a:lnTo>
                    <a:cubicBezTo>
                      <a:pt x="310" y="165"/>
                      <a:pt x="336" y="164"/>
                      <a:pt x="353" y="154"/>
                    </a:cubicBezTo>
                    <a:lnTo>
                      <a:pt x="353" y="154"/>
                    </a:lnTo>
                    <a:cubicBezTo>
                      <a:pt x="369" y="146"/>
                      <a:pt x="383" y="124"/>
                      <a:pt x="385" y="107"/>
                    </a:cubicBezTo>
                    <a:lnTo>
                      <a:pt x="385" y="107"/>
                    </a:lnTo>
                    <a:cubicBezTo>
                      <a:pt x="386" y="97"/>
                      <a:pt x="363" y="76"/>
                      <a:pt x="348" y="73"/>
                    </a:cubicBezTo>
                    <a:lnTo>
                      <a:pt x="348" y="73"/>
                    </a:lnTo>
                    <a:cubicBezTo>
                      <a:pt x="235" y="47"/>
                      <a:pt x="120" y="24"/>
                      <a:pt x="6" y="0"/>
                    </a:cubicBezTo>
                    <a:lnTo>
                      <a:pt x="6" y="0"/>
                    </a:lnTo>
                    <a:cubicBezTo>
                      <a:pt x="4" y="4"/>
                      <a:pt x="2" y="10"/>
                      <a:pt x="0" y="1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9" name="Freeform 75">
                <a:extLst>
                  <a:ext uri="{FF2B5EF4-FFF2-40B4-BE49-F238E27FC236}">
                    <a16:creationId xmlns:a16="http://schemas.microsoft.com/office/drawing/2014/main" xmlns="" id="{E4486684-6E60-8947-8115-1C1910EF8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998" y="1830692"/>
                <a:ext cx="87317" cy="171465"/>
              </a:xfrm>
              <a:custGeom>
                <a:avLst/>
                <a:gdLst>
                  <a:gd name="T0" fmla="*/ 203 w 204"/>
                  <a:gd name="T1" fmla="*/ 391 h 392"/>
                  <a:gd name="T2" fmla="*/ 203 w 204"/>
                  <a:gd name="T3" fmla="*/ 391 h 392"/>
                  <a:gd name="T4" fmla="*/ 125 w 204"/>
                  <a:gd name="T5" fmla="*/ 123 h 392"/>
                  <a:gd name="T6" fmla="*/ 125 w 204"/>
                  <a:gd name="T7" fmla="*/ 123 h 392"/>
                  <a:gd name="T8" fmla="*/ 57 w 204"/>
                  <a:gd name="T9" fmla="*/ 25 h 392"/>
                  <a:gd name="T10" fmla="*/ 57 w 204"/>
                  <a:gd name="T11" fmla="*/ 25 h 392"/>
                  <a:gd name="T12" fmla="*/ 2 w 204"/>
                  <a:gd name="T13" fmla="*/ 51 h 392"/>
                  <a:gd name="T14" fmla="*/ 2 w 204"/>
                  <a:gd name="T15" fmla="*/ 51 h 392"/>
                  <a:gd name="T16" fmla="*/ 4 w 204"/>
                  <a:gd name="T17" fmla="*/ 87 h 392"/>
                  <a:gd name="T18" fmla="*/ 4 w 204"/>
                  <a:gd name="T19" fmla="*/ 87 h 392"/>
                  <a:gd name="T20" fmla="*/ 203 w 204"/>
                  <a:gd name="T21" fmla="*/ 39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92">
                    <a:moveTo>
                      <a:pt x="203" y="391"/>
                    </a:moveTo>
                    <a:lnTo>
                      <a:pt x="203" y="391"/>
                    </a:lnTo>
                    <a:cubicBezTo>
                      <a:pt x="176" y="295"/>
                      <a:pt x="155" y="207"/>
                      <a:pt x="125" y="123"/>
                    </a:cubicBezTo>
                    <a:lnTo>
                      <a:pt x="125" y="123"/>
                    </a:lnTo>
                    <a:cubicBezTo>
                      <a:pt x="112" y="86"/>
                      <a:pt x="85" y="52"/>
                      <a:pt x="57" y="25"/>
                    </a:cubicBezTo>
                    <a:lnTo>
                      <a:pt x="57" y="25"/>
                    </a:lnTo>
                    <a:cubicBezTo>
                      <a:pt x="31" y="0"/>
                      <a:pt x="6" y="14"/>
                      <a:pt x="2" y="51"/>
                    </a:cubicBezTo>
                    <a:lnTo>
                      <a:pt x="2" y="51"/>
                    </a:lnTo>
                    <a:cubicBezTo>
                      <a:pt x="1" y="63"/>
                      <a:pt x="0" y="76"/>
                      <a:pt x="4" y="87"/>
                    </a:cubicBezTo>
                    <a:lnTo>
                      <a:pt x="4" y="87"/>
                    </a:lnTo>
                    <a:cubicBezTo>
                      <a:pt x="44" y="202"/>
                      <a:pt x="111" y="301"/>
                      <a:pt x="203" y="39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0" name="Freeform 76">
                <a:extLst>
                  <a:ext uri="{FF2B5EF4-FFF2-40B4-BE49-F238E27FC236}">
                    <a16:creationId xmlns:a16="http://schemas.microsoft.com/office/drawing/2014/main" xmlns="" id="{C6508797-8FA4-1341-9467-038C2F717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999" y="2204166"/>
                <a:ext cx="46040" cy="193692"/>
              </a:xfrm>
              <a:custGeom>
                <a:avLst/>
                <a:gdLst>
                  <a:gd name="T0" fmla="*/ 103 w 104"/>
                  <a:gd name="T1" fmla="*/ 443 h 444"/>
                  <a:gd name="T2" fmla="*/ 103 w 104"/>
                  <a:gd name="T3" fmla="*/ 443 h 444"/>
                  <a:gd name="T4" fmla="*/ 100 w 104"/>
                  <a:gd name="T5" fmla="*/ 48 h 444"/>
                  <a:gd name="T6" fmla="*/ 100 w 104"/>
                  <a:gd name="T7" fmla="*/ 48 h 444"/>
                  <a:gd name="T8" fmla="*/ 45 w 104"/>
                  <a:gd name="T9" fmla="*/ 3 h 444"/>
                  <a:gd name="T10" fmla="*/ 45 w 104"/>
                  <a:gd name="T11" fmla="*/ 3 h 444"/>
                  <a:gd name="T12" fmla="*/ 7 w 104"/>
                  <a:gd name="T13" fmla="*/ 45 h 444"/>
                  <a:gd name="T14" fmla="*/ 7 w 104"/>
                  <a:gd name="T15" fmla="*/ 45 h 444"/>
                  <a:gd name="T16" fmla="*/ 103 w 104"/>
                  <a:gd name="T17" fmla="*/ 44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444">
                    <a:moveTo>
                      <a:pt x="103" y="443"/>
                    </a:moveTo>
                    <a:lnTo>
                      <a:pt x="103" y="443"/>
                    </a:lnTo>
                    <a:cubicBezTo>
                      <a:pt x="102" y="311"/>
                      <a:pt x="101" y="180"/>
                      <a:pt x="100" y="48"/>
                    </a:cubicBezTo>
                    <a:lnTo>
                      <a:pt x="100" y="48"/>
                    </a:lnTo>
                    <a:cubicBezTo>
                      <a:pt x="100" y="10"/>
                      <a:pt x="74" y="5"/>
                      <a:pt x="45" y="3"/>
                    </a:cubicBezTo>
                    <a:lnTo>
                      <a:pt x="45" y="3"/>
                    </a:lnTo>
                    <a:cubicBezTo>
                      <a:pt x="13" y="0"/>
                      <a:pt x="9" y="21"/>
                      <a:pt x="7" y="45"/>
                    </a:cubicBezTo>
                    <a:lnTo>
                      <a:pt x="7" y="45"/>
                    </a:lnTo>
                    <a:cubicBezTo>
                      <a:pt x="0" y="188"/>
                      <a:pt x="65" y="312"/>
                      <a:pt x="103" y="44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1" name="Freeform 77">
                <a:extLst>
                  <a:ext uri="{FF2B5EF4-FFF2-40B4-BE49-F238E27FC236}">
                    <a16:creationId xmlns:a16="http://schemas.microsoft.com/office/drawing/2014/main" xmlns="" id="{4CD894EA-DD3A-F143-ACAA-0FAB37A0A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9237" y="2251332"/>
                <a:ext cx="39690" cy="161939"/>
              </a:xfrm>
              <a:custGeom>
                <a:avLst/>
                <a:gdLst>
                  <a:gd name="T0" fmla="*/ 73 w 93"/>
                  <a:gd name="T1" fmla="*/ 365 h 371"/>
                  <a:gd name="T2" fmla="*/ 73 w 93"/>
                  <a:gd name="T3" fmla="*/ 365 h 371"/>
                  <a:gd name="T4" fmla="*/ 92 w 93"/>
                  <a:gd name="T5" fmla="*/ 51 h 371"/>
                  <a:gd name="T6" fmla="*/ 92 w 93"/>
                  <a:gd name="T7" fmla="*/ 51 h 371"/>
                  <a:gd name="T8" fmla="*/ 54 w 93"/>
                  <a:gd name="T9" fmla="*/ 0 h 371"/>
                  <a:gd name="T10" fmla="*/ 54 w 93"/>
                  <a:gd name="T11" fmla="*/ 0 h 371"/>
                  <a:gd name="T12" fmla="*/ 11 w 93"/>
                  <a:gd name="T13" fmla="*/ 39 h 371"/>
                  <a:gd name="T14" fmla="*/ 11 w 93"/>
                  <a:gd name="T15" fmla="*/ 39 h 371"/>
                  <a:gd name="T16" fmla="*/ 2 w 93"/>
                  <a:gd name="T17" fmla="*/ 93 h 371"/>
                  <a:gd name="T18" fmla="*/ 2 w 93"/>
                  <a:gd name="T19" fmla="*/ 93 h 371"/>
                  <a:gd name="T20" fmla="*/ 36 w 93"/>
                  <a:gd name="T21" fmla="*/ 370 h 371"/>
                  <a:gd name="T22" fmla="*/ 36 w 93"/>
                  <a:gd name="T23" fmla="*/ 370 h 371"/>
                  <a:gd name="T24" fmla="*/ 73 w 93"/>
                  <a:gd name="T25" fmla="*/ 36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371">
                    <a:moveTo>
                      <a:pt x="73" y="365"/>
                    </a:moveTo>
                    <a:lnTo>
                      <a:pt x="73" y="365"/>
                    </a:lnTo>
                    <a:cubicBezTo>
                      <a:pt x="80" y="260"/>
                      <a:pt x="89" y="156"/>
                      <a:pt x="92" y="51"/>
                    </a:cubicBezTo>
                    <a:lnTo>
                      <a:pt x="92" y="51"/>
                    </a:lnTo>
                    <a:cubicBezTo>
                      <a:pt x="92" y="35"/>
                      <a:pt x="68" y="18"/>
                      <a:pt x="54" y="0"/>
                    </a:cubicBezTo>
                    <a:lnTo>
                      <a:pt x="54" y="0"/>
                    </a:lnTo>
                    <a:cubicBezTo>
                      <a:pt x="39" y="13"/>
                      <a:pt x="20" y="23"/>
                      <a:pt x="11" y="39"/>
                    </a:cubicBezTo>
                    <a:lnTo>
                      <a:pt x="11" y="39"/>
                    </a:lnTo>
                    <a:cubicBezTo>
                      <a:pt x="2" y="53"/>
                      <a:pt x="0" y="75"/>
                      <a:pt x="2" y="93"/>
                    </a:cubicBezTo>
                    <a:lnTo>
                      <a:pt x="2" y="93"/>
                    </a:lnTo>
                    <a:cubicBezTo>
                      <a:pt x="12" y="185"/>
                      <a:pt x="25" y="277"/>
                      <a:pt x="36" y="370"/>
                    </a:cubicBezTo>
                    <a:lnTo>
                      <a:pt x="36" y="370"/>
                    </a:lnTo>
                    <a:cubicBezTo>
                      <a:pt x="48" y="368"/>
                      <a:pt x="61" y="366"/>
                      <a:pt x="73" y="36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2" name="Freeform 78">
                <a:extLst>
                  <a:ext uri="{FF2B5EF4-FFF2-40B4-BE49-F238E27FC236}">
                    <a16:creationId xmlns:a16="http://schemas.microsoft.com/office/drawing/2014/main" xmlns="" id="{9AAD6843-E0AC-774D-A4D8-68E08C22F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255" y="3030764"/>
                <a:ext cx="136532" cy="128598"/>
              </a:xfrm>
              <a:custGeom>
                <a:avLst/>
                <a:gdLst>
                  <a:gd name="T0" fmla="*/ 313 w 314"/>
                  <a:gd name="T1" fmla="*/ 53 h 294"/>
                  <a:gd name="T2" fmla="*/ 313 w 314"/>
                  <a:gd name="T3" fmla="*/ 53 h 294"/>
                  <a:gd name="T4" fmla="*/ 0 w 314"/>
                  <a:gd name="T5" fmla="*/ 293 h 294"/>
                  <a:gd name="T6" fmla="*/ 0 w 314"/>
                  <a:gd name="T7" fmla="*/ 293 h 294"/>
                  <a:gd name="T8" fmla="*/ 235 w 314"/>
                  <a:gd name="T9" fmla="*/ 124 h 294"/>
                  <a:gd name="T10" fmla="*/ 235 w 314"/>
                  <a:gd name="T11" fmla="*/ 124 h 294"/>
                  <a:gd name="T12" fmla="*/ 313 w 314"/>
                  <a:gd name="T13" fmla="*/ 53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94">
                    <a:moveTo>
                      <a:pt x="313" y="53"/>
                    </a:moveTo>
                    <a:lnTo>
                      <a:pt x="313" y="53"/>
                    </a:lnTo>
                    <a:cubicBezTo>
                      <a:pt x="202" y="0"/>
                      <a:pt x="13" y="139"/>
                      <a:pt x="0" y="293"/>
                    </a:cubicBezTo>
                    <a:lnTo>
                      <a:pt x="0" y="293"/>
                    </a:lnTo>
                    <a:cubicBezTo>
                      <a:pt x="50" y="182"/>
                      <a:pt x="131" y="137"/>
                      <a:pt x="235" y="124"/>
                    </a:cubicBezTo>
                    <a:lnTo>
                      <a:pt x="235" y="124"/>
                    </a:lnTo>
                    <a:cubicBezTo>
                      <a:pt x="273" y="119"/>
                      <a:pt x="306" y="100"/>
                      <a:pt x="313" y="5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3" name="Freeform 79">
                <a:extLst>
                  <a:ext uri="{FF2B5EF4-FFF2-40B4-BE49-F238E27FC236}">
                    <a16:creationId xmlns:a16="http://schemas.microsoft.com/office/drawing/2014/main" xmlns="" id="{67F1BDD4-2D2A-5A4B-863A-B83CC0BBF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415" y="2406048"/>
                <a:ext cx="141296" cy="95258"/>
              </a:xfrm>
              <a:custGeom>
                <a:avLst/>
                <a:gdLst>
                  <a:gd name="T0" fmla="*/ 0 w 320"/>
                  <a:gd name="T1" fmla="*/ 0 h 221"/>
                  <a:gd name="T2" fmla="*/ 0 w 320"/>
                  <a:gd name="T3" fmla="*/ 0 h 221"/>
                  <a:gd name="T4" fmla="*/ 274 w 320"/>
                  <a:gd name="T5" fmla="*/ 215 h 221"/>
                  <a:gd name="T6" fmla="*/ 274 w 320"/>
                  <a:gd name="T7" fmla="*/ 215 h 221"/>
                  <a:gd name="T8" fmla="*/ 319 w 320"/>
                  <a:gd name="T9" fmla="*/ 207 h 221"/>
                  <a:gd name="T10" fmla="*/ 319 w 320"/>
                  <a:gd name="T11" fmla="*/ 207 h 221"/>
                  <a:gd name="T12" fmla="*/ 307 w 320"/>
                  <a:gd name="T13" fmla="*/ 163 h 221"/>
                  <a:gd name="T14" fmla="*/ 307 w 320"/>
                  <a:gd name="T15" fmla="*/ 163 h 221"/>
                  <a:gd name="T16" fmla="*/ 269 w 320"/>
                  <a:gd name="T17" fmla="*/ 130 h 221"/>
                  <a:gd name="T18" fmla="*/ 269 w 320"/>
                  <a:gd name="T19" fmla="*/ 130 h 221"/>
                  <a:gd name="T20" fmla="*/ 0 w 320"/>
                  <a:gd name="T2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0" h="221">
                    <a:moveTo>
                      <a:pt x="0" y="0"/>
                    </a:moveTo>
                    <a:lnTo>
                      <a:pt x="0" y="0"/>
                    </a:lnTo>
                    <a:cubicBezTo>
                      <a:pt x="90" y="72"/>
                      <a:pt x="160" y="172"/>
                      <a:pt x="274" y="215"/>
                    </a:cubicBezTo>
                    <a:lnTo>
                      <a:pt x="274" y="215"/>
                    </a:lnTo>
                    <a:cubicBezTo>
                      <a:pt x="287" y="220"/>
                      <a:pt x="303" y="210"/>
                      <a:pt x="319" y="207"/>
                    </a:cubicBezTo>
                    <a:lnTo>
                      <a:pt x="319" y="207"/>
                    </a:lnTo>
                    <a:cubicBezTo>
                      <a:pt x="315" y="192"/>
                      <a:pt x="315" y="175"/>
                      <a:pt x="307" y="163"/>
                    </a:cubicBezTo>
                    <a:lnTo>
                      <a:pt x="307" y="163"/>
                    </a:lnTo>
                    <a:cubicBezTo>
                      <a:pt x="298" y="150"/>
                      <a:pt x="283" y="137"/>
                      <a:pt x="269" y="130"/>
                    </a:cubicBezTo>
                    <a:lnTo>
                      <a:pt x="269" y="130"/>
                    </a:lnTo>
                    <a:cubicBezTo>
                      <a:pt x="180" y="86"/>
                      <a:pt x="90" y="43"/>
                      <a:pt x="0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4" name="Freeform 80">
                <a:extLst>
                  <a:ext uri="{FF2B5EF4-FFF2-40B4-BE49-F238E27FC236}">
                    <a16:creationId xmlns:a16="http://schemas.microsoft.com/office/drawing/2014/main" xmlns="" id="{2F3CBB43-D6DE-5946-8D80-A097A635C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470" y="2367769"/>
                <a:ext cx="152408" cy="50804"/>
              </a:xfrm>
              <a:custGeom>
                <a:avLst/>
                <a:gdLst>
                  <a:gd name="T0" fmla="*/ 0 w 347"/>
                  <a:gd name="T1" fmla="*/ 37 h 114"/>
                  <a:gd name="T2" fmla="*/ 0 w 347"/>
                  <a:gd name="T3" fmla="*/ 37 h 114"/>
                  <a:gd name="T4" fmla="*/ 340 w 347"/>
                  <a:gd name="T5" fmla="*/ 56 h 114"/>
                  <a:gd name="T6" fmla="*/ 340 w 347"/>
                  <a:gd name="T7" fmla="*/ 56 h 114"/>
                  <a:gd name="T8" fmla="*/ 346 w 347"/>
                  <a:gd name="T9" fmla="*/ 35 h 114"/>
                  <a:gd name="T10" fmla="*/ 346 w 347"/>
                  <a:gd name="T11" fmla="*/ 35 h 114"/>
                  <a:gd name="T12" fmla="*/ 274 w 347"/>
                  <a:gd name="T13" fmla="*/ 0 h 114"/>
                  <a:gd name="T14" fmla="*/ 274 w 347"/>
                  <a:gd name="T15" fmla="*/ 0 h 114"/>
                  <a:gd name="T16" fmla="*/ 0 w 347"/>
                  <a:gd name="T17" fmla="*/ 21 h 114"/>
                  <a:gd name="T18" fmla="*/ 0 w 347"/>
                  <a:gd name="T19" fmla="*/ 21 h 114"/>
                  <a:gd name="T20" fmla="*/ 0 w 347"/>
                  <a:gd name="T21" fmla="*/ 3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114">
                    <a:moveTo>
                      <a:pt x="0" y="37"/>
                    </a:moveTo>
                    <a:lnTo>
                      <a:pt x="0" y="37"/>
                    </a:lnTo>
                    <a:cubicBezTo>
                      <a:pt x="114" y="34"/>
                      <a:pt x="224" y="113"/>
                      <a:pt x="340" y="56"/>
                    </a:cubicBezTo>
                    <a:lnTo>
                      <a:pt x="340" y="56"/>
                    </a:lnTo>
                    <a:cubicBezTo>
                      <a:pt x="342" y="49"/>
                      <a:pt x="344" y="42"/>
                      <a:pt x="346" y="35"/>
                    </a:cubicBezTo>
                    <a:lnTo>
                      <a:pt x="346" y="35"/>
                    </a:lnTo>
                    <a:cubicBezTo>
                      <a:pt x="322" y="23"/>
                      <a:pt x="298" y="0"/>
                      <a:pt x="274" y="0"/>
                    </a:cubicBezTo>
                    <a:lnTo>
                      <a:pt x="274" y="0"/>
                    </a:lnTo>
                    <a:cubicBezTo>
                      <a:pt x="182" y="3"/>
                      <a:pt x="91" y="13"/>
                      <a:pt x="0" y="21"/>
                    </a:cubicBezTo>
                    <a:lnTo>
                      <a:pt x="0" y="21"/>
                    </a:lnTo>
                    <a:cubicBezTo>
                      <a:pt x="0" y="26"/>
                      <a:pt x="0" y="31"/>
                      <a:pt x="0" y="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5" name="Freeform 81">
                <a:extLst>
                  <a:ext uri="{FF2B5EF4-FFF2-40B4-BE49-F238E27FC236}">
                    <a16:creationId xmlns:a16="http://schemas.microsoft.com/office/drawing/2014/main" xmlns="" id="{0A1767B7-770B-694D-9CAD-476739F09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7744" y="2275016"/>
                <a:ext cx="57153" cy="139712"/>
              </a:xfrm>
              <a:custGeom>
                <a:avLst/>
                <a:gdLst>
                  <a:gd name="T0" fmla="*/ 130 w 131"/>
                  <a:gd name="T1" fmla="*/ 317 h 318"/>
                  <a:gd name="T2" fmla="*/ 130 w 131"/>
                  <a:gd name="T3" fmla="*/ 317 h 318"/>
                  <a:gd name="T4" fmla="*/ 58 w 131"/>
                  <a:gd name="T5" fmla="*/ 29 h 318"/>
                  <a:gd name="T6" fmla="*/ 58 w 131"/>
                  <a:gd name="T7" fmla="*/ 29 h 318"/>
                  <a:gd name="T8" fmla="*/ 24 w 131"/>
                  <a:gd name="T9" fmla="*/ 0 h 318"/>
                  <a:gd name="T10" fmla="*/ 24 w 131"/>
                  <a:gd name="T11" fmla="*/ 0 h 318"/>
                  <a:gd name="T12" fmla="*/ 3 w 131"/>
                  <a:gd name="T13" fmla="*/ 34 h 318"/>
                  <a:gd name="T14" fmla="*/ 3 w 131"/>
                  <a:gd name="T15" fmla="*/ 34 h 318"/>
                  <a:gd name="T16" fmla="*/ 66 w 131"/>
                  <a:gd name="T17" fmla="*/ 245 h 318"/>
                  <a:gd name="T18" fmla="*/ 66 w 131"/>
                  <a:gd name="T19" fmla="*/ 245 h 318"/>
                  <a:gd name="T20" fmla="*/ 130 w 131"/>
                  <a:gd name="T21" fmla="*/ 317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318">
                    <a:moveTo>
                      <a:pt x="130" y="317"/>
                    </a:moveTo>
                    <a:lnTo>
                      <a:pt x="130" y="317"/>
                    </a:lnTo>
                    <a:cubicBezTo>
                      <a:pt x="107" y="226"/>
                      <a:pt x="84" y="127"/>
                      <a:pt x="58" y="29"/>
                    </a:cubicBezTo>
                    <a:lnTo>
                      <a:pt x="58" y="29"/>
                    </a:lnTo>
                    <a:cubicBezTo>
                      <a:pt x="55" y="17"/>
                      <a:pt x="36" y="10"/>
                      <a:pt x="24" y="0"/>
                    </a:cubicBezTo>
                    <a:lnTo>
                      <a:pt x="24" y="0"/>
                    </a:lnTo>
                    <a:cubicBezTo>
                      <a:pt x="17" y="11"/>
                      <a:pt x="3" y="22"/>
                      <a:pt x="3" y="34"/>
                    </a:cubicBezTo>
                    <a:lnTo>
                      <a:pt x="3" y="34"/>
                    </a:lnTo>
                    <a:cubicBezTo>
                      <a:pt x="0" y="111"/>
                      <a:pt x="22" y="182"/>
                      <a:pt x="66" y="245"/>
                    </a:cubicBezTo>
                    <a:lnTo>
                      <a:pt x="66" y="245"/>
                    </a:lnTo>
                    <a:cubicBezTo>
                      <a:pt x="87" y="273"/>
                      <a:pt x="113" y="298"/>
                      <a:pt x="130" y="3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6" name="Freeform 82">
                <a:extLst>
                  <a:ext uri="{FF2B5EF4-FFF2-40B4-BE49-F238E27FC236}">
                    <a16:creationId xmlns:a16="http://schemas.microsoft.com/office/drawing/2014/main" xmlns="" id="{7F024F7E-6C20-0C4D-80C0-C6D1DAA4D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056" y="1975122"/>
                <a:ext cx="125420" cy="63505"/>
              </a:xfrm>
              <a:custGeom>
                <a:avLst/>
                <a:gdLst>
                  <a:gd name="T0" fmla="*/ 4 w 286"/>
                  <a:gd name="T1" fmla="*/ 146 h 147"/>
                  <a:gd name="T2" fmla="*/ 4 w 286"/>
                  <a:gd name="T3" fmla="*/ 146 h 147"/>
                  <a:gd name="T4" fmla="*/ 255 w 286"/>
                  <a:gd name="T5" fmla="*/ 68 h 147"/>
                  <a:gd name="T6" fmla="*/ 255 w 286"/>
                  <a:gd name="T7" fmla="*/ 68 h 147"/>
                  <a:gd name="T8" fmla="*/ 285 w 286"/>
                  <a:gd name="T9" fmla="*/ 19 h 147"/>
                  <a:gd name="T10" fmla="*/ 285 w 286"/>
                  <a:gd name="T11" fmla="*/ 19 h 147"/>
                  <a:gd name="T12" fmla="*/ 227 w 286"/>
                  <a:gd name="T13" fmla="*/ 7 h 147"/>
                  <a:gd name="T14" fmla="*/ 227 w 286"/>
                  <a:gd name="T15" fmla="*/ 7 h 147"/>
                  <a:gd name="T16" fmla="*/ 0 w 286"/>
                  <a:gd name="T17" fmla="*/ 136 h 147"/>
                  <a:gd name="T18" fmla="*/ 0 w 286"/>
                  <a:gd name="T19" fmla="*/ 136 h 147"/>
                  <a:gd name="T20" fmla="*/ 4 w 286"/>
                  <a:gd name="T21" fmla="*/ 14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147">
                    <a:moveTo>
                      <a:pt x="4" y="146"/>
                    </a:moveTo>
                    <a:lnTo>
                      <a:pt x="4" y="146"/>
                    </a:lnTo>
                    <a:cubicBezTo>
                      <a:pt x="87" y="120"/>
                      <a:pt x="172" y="97"/>
                      <a:pt x="255" y="68"/>
                    </a:cubicBezTo>
                    <a:lnTo>
                      <a:pt x="255" y="68"/>
                    </a:lnTo>
                    <a:cubicBezTo>
                      <a:pt x="269" y="63"/>
                      <a:pt x="275" y="36"/>
                      <a:pt x="285" y="19"/>
                    </a:cubicBezTo>
                    <a:lnTo>
                      <a:pt x="285" y="19"/>
                    </a:lnTo>
                    <a:cubicBezTo>
                      <a:pt x="265" y="15"/>
                      <a:pt x="241" y="0"/>
                      <a:pt x="227" y="7"/>
                    </a:cubicBezTo>
                    <a:lnTo>
                      <a:pt x="227" y="7"/>
                    </a:lnTo>
                    <a:cubicBezTo>
                      <a:pt x="150" y="47"/>
                      <a:pt x="75" y="92"/>
                      <a:pt x="0" y="136"/>
                    </a:cubicBezTo>
                    <a:lnTo>
                      <a:pt x="0" y="136"/>
                    </a:lnTo>
                    <a:cubicBezTo>
                      <a:pt x="1" y="138"/>
                      <a:pt x="2" y="142"/>
                      <a:pt x="4" y="14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7" name="Freeform 83">
                <a:extLst>
                  <a:ext uri="{FF2B5EF4-FFF2-40B4-BE49-F238E27FC236}">
                    <a16:creationId xmlns:a16="http://schemas.microsoft.com/office/drawing/2014/main" xmlns="" id="{1AACE7BC-F65A-B744-A772-06EDE6FF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041" y="2025722"/>
                <a:ext cx="114306" cy="34928"/>
              </a:xfrm>
              <a:custGeom>
                <a:avLst/>
                <a:gdLst>
                  <a:gd name="T0" fmla="*/ 0 w 264"/>
                  <a:gd name="T1" fmla="*/ 56 h 81"/>
                  <a:gd name="T2" fmla="*/ 0 w 264"/>
                  <a:gd name="T3" fmla="*/ 56 h 81"/>
                  <a:gd name="T4" fmla="*/ 234 w 264"/>
                  <a:gd name="T5" fmla="*/ 71 h 81"/>
                  <a:gd name="T6" fmla="*/ 234 w 264"/>
                  <a:gd name="T7" fmla="*/ 71 h 81"/>
                  <a:gd name="T8" fmla="*/ 263 w 264"/>
                  <a:gd name="T9" fmla="*/ 32 h 81"/>
                  <a:gd name="T10" fmla="*/ 263 w 264"/>
                  <a:gd name="T11" fmla="*/ 32 h 81"/>
                  <a:gd name="T12" fmla="*/ 226 w 264"/>
                  <a:gd name="T13" fmla="*/ 4 h 81"/>
                  <a:gd name="T14" fmla="*/ 226 w 264"/>
                  <a:gd name="T15" fmla="*/ 4 h 81"/>
                  <a:gd name="T16" fmla="*/ 202 w 264"/>
                  <a:gd name="T17" fmla="*/ 6 h 81"/>
                  <a:gd name="T18" fmla="*/ 202 w 264"/>
                  <a:gd name="T19" fmla="*/ 6 h 81"/>
                  <a:gd name="T20" fmla="*/ 0 w 264"/>
                  <a:gd name="T21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81">
                    <a:moveTo>
                      <a:pt x="0" y="56"/>
                    </a:moveTo>
                    <a:lnTo>
                      <a:pt x="0" y="56"/>
                    </a:lnTo>
                    <a:cubicBezTo>
                      <a:pt x="78" y="75"/>
                      <a:pt x="156" y="80"/>
                      <a:pt x="234" y="71"/>
                    </a:cubicBezTo>
                    <a:lnTo>
                      <a:pt x="234" y="71"/>
                    </a:lnTo>
                    <a:cubicBezTo>
                      <a:pt x="246" y="70"/>
                      <a:pt x="261" y="46"/>
                      <a:pt x="263" y="32"/>
                    </a:cubicBezTo>
                    <a:lnTo>
                      <a:pt x="263" y="32"/>
                    </a:lnTo>
                    <a:cubicBezTo>
                      <a:pt x="263" y="23"/>
                      <a:pt x="240" y="11"/>
                      <a:pt x="226" y="4"/>
                    </a:cubicBezTo>
                    <a:lnTo>
                      <a:pt x="226" y="4"/>
                    </a:lnTo>
                    <a:cubicBezTo>
                      <a:pt x="220" y="0"/>
                      <a:pt x="210" y="4"/>
                      <a:pt x="202" y="6"/>
                    </a:cubicBezTo>
                    <a:lnTo>
                      <a:pt x="202" y="6"/>
                    </a:lnTo>
                    <a:cubicBezTo>
                      <a:pt x="136" y="22"/>
                      <a:pt x="70" y="39"/>
                      <a:pt x="0" y="5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8" name="Freeform 84">
                <a:extLst>
                  <a:ext uri="{FF2B5EF4-FFF2-40B4-BE49-F238E27FC236}">
                    <a16:creationId xmlns:a16="http://schemas.microsoft.com/office/drawing/2014/main" xmlns="" id="{7BDDB293-6EFE-0243-9186-D28979B1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282" y="2014387"/>
                <a:ext cx="61915" cy="60330"/>
              </a:xfrm>
              <a:custGeom>
                <a:avLst/>
                <a:gdLst>
                  <a:gd name="T0" fmla="*/ 21 w 139"/>
                  <a:gd name="T1" fmla="*/ 134 h 135"/>
                  <a:gd name="T2" fmla="*/ 21 w 139"/>
                  <a:gd name="T3" fmla="*/ 134 h 135"/>
                  <a:gd name="T4" fmla="*/ 105 w 139"/>
                  <a:gd name="T5" fmla="*/ 98 h 135"/>
                  <a:gd name="T6" fmla="*/ 105 w 139"/>
                  <a:gd name="T7" fmla="*/ 98 h 135"/>
                  <a:gd name="T8" fmla="*/ 101 w 139"/>
                  <a:gd name="T9" fmla="*/ 9 h 135"/>
                  <a:gd name="T10" fmla="*/ 101 w 139"/>
                  <a:gd name="T11" fmla="*/ 9 h 135"/>
                  <a:gd name="T12" fmla="*/ 11 w 139"/>
                  <a:gd name="T13" fmla="*/ 42 h 135"/>
                  <a:gd name="T14" fmla="*/ 11 w 139"/>
                  <a:gd name="T15" fmla="*/ 42 h 135"/>
                  <a:gd name="T16" fmla="*/ 21 w 139"/>
                  <a:gd name="T17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35">
                    <a:moveTo>
                      <a:pt x="21" y="134"/>
                    </a:moveTo>
                    <a:lnTo>
                      <a:pt x="21" y="134"/>
                    </a:lnTo>
                    <a:cubicBezTo>
                      <a:pt x="60" y="119"/>
                      <a:pt x="92" y="116"/>
                      <a:pt x="105" y="98"/>
                    </a:cubicBezTo>
                    <a:lnTo>
                      <a:pt x="105" y="98"/>
                    </a:lnTo>
                    <a:cubicBezTo>
                      <a:pt x="125" y="72"/>
                      <a:pt x="138" y="25"/>
                      <a:pt x="101" y="9"/>
                    </a:cubicBezTo>
                    <a:lnTo>
                      <a:pt x="101" y="9"/>
                    </a:lnTo>
                    <a:cubicBezTo>
                      <a:pt x="79" y="0"/>
                      <a:pt x="35" y="22"/>
                      <a:pt x="11" y="42"/>
                    </a:cubicBezTo>
                    <a:lnTo>
                      <a:pt x="11" y="42"/>
                    </a:lnTo>
                    <a:cubicBezTo>
                      <a:pt x="0" y="52"/>
                      <a:pt x="15" y="92"/>
                      <a:pt x="21" y="13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9" name="Freeform 85">
                <a:extLst>
                  <a:ext uri="{FF2B5EF4-FFF2-40B4-BE49-F238E27FC236}">
                    <a16:creationId xmlns:a16="http://schemas.microsoft.com/office/drawing/2014/main" xmlns="" id="{C9BF3DC7-E97C-C246-BEF8-1DE3D2AAB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383" y="1864960"/>
                <a:ext cx="42865" cy="107959"/>
              </a:xfrm>
              <a:custGeom>
                <a:avLst/>
                <a:gdLst>
                  <a:gd name="T0" fmla="*/ 31 w 96"/>
                  <a:gd name="T1" fmla="*/ 0 h 246"/>
                  <a:gd name="T2" fmla="*/ 31 w 96"/>
                  <a:gd name="T3" fmla="*/ 0 h 246"/>
                  <a:gd name="T4" fmla="*/ 36 w 96"/>
                  <a:gd name="T5" fmla="*/ 245 h 246"/>
                  <a:gd name="T6" fmla="*/ 36 w 96"/>
                  <a:gd name="T7" fmla="*/ 245 h 246"/>
                  <a:gd name="T8" fmla="*/ 31 w 96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46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85"/>
                      <a:pt x="15" y="164"/>
                      <a:pt x="36" y="245"/>
                    </a:cubicBezTo>
                    <a:lnTo>
                      <a:pt x="36" y="245"/>
                    </a:lnTo>
                    <a:cubicBezTo>
                      <a:pt x="95" y="154"/>
                      <a:pt x="93" y="25"/>
                      <a:pt x="3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0" name="Freeform 86">
                <a:extLst>
                  <a:ext uri="{FF2B5EF4-FFF2-40B4-BE49-F238E27FC236}">
                    <a16:creationId xmlns:a16="http://schemas.microsoft.com/office/drawing/2014/main" xmlns="" id="{7C338022-41CF-C344-A170-70E5BBA0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358" y="2438785"/>
                <a:ext cx="49215" cy="52392"/>
              </a:xfrm>
              <a:custGeom>
                <a:avLst/>
                <a:gdLst>
                  <a:gd name="T0" fmla="*/ 44 w 116"/>
                  <a:gd name="T1" fmla="*/ 117 h 118"/>
                  <a:gd name="T2" fmla="*/ 44 w 116"/>
                  <a:gd name="T3" fmla="*/ 117 h 118"/>
                  <a:gd name="T4" fmla="*/ 94 w 116"/>
                  <a:gd name="T5" fmla="*/ 96 h 118"/>
                  <a:gd name="T6" fmla="*/ 94 w 116"/>
                  <a:gd name="T7" fmla="*/ 96 h 118"/>
                  <a:gd name="T8" fmla="*/ 84 w 116"/>
                  <a:gd name="T9" fmla="*/ 5 h 118"/>
                  <a:gd name="T10" fmla="*/ 84 w 116"/>
                  <a:gd name="T11" fmla="*/ 5 h 118"/>
                  <a:gd name="T12" fmla="*/ 24 w 116"/>
                  <a:gd name="T13" fmla="*/ 17 h 118"/>
                  <a:gd name="T14" fmla="*/ 24 w 116"/>
                  <a:gd name="T15" fmla="*/ 17 h 118"/>
                  <a:gd name="T16" fmla="*/ 44 w 116"/>
                  <a:gd name="T1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8">
                    <a:moveTo>
                      <a:pt x="44" y="117"/>
                    </a:moveTo>
                    <a:lnTo>
                      <a:pt x="44" y="117"/>
                    </a:lnTo>
                    <a:cubicBezTo>
                      <a:pt x="57" y="112"/>
                      <a:pt x="80" y="109"/>
                      <a:pt x="94" y="96"/>
                    </a:cubicBezTo>
                    <a:lnTo>
                      <a:pt x="94" y="96"/>
                    </a:lnTo>
                    <a:cubicBezTo>
                      <a:pt x="115" y="75"/>
                      <a:pt x="108" y="12"/>
                      <a:pt x="84" y="5"/>
                    </a:cubicBezTo>
                    <a:lnTo>
                      <a:pt x="84" y="5"/>
                    </a:lnTo>
                    <a:cubicBezTo>
                      <a:pt x="67" y="0"/>
                      <a:pt x="39" y="6"/>
                      <a:pt x="24" y="17"/>
                    </a:cubicBezTo>
                    <a:lnTo>
                      <a:pt x="24" y="17"/>
                    </a:lnTo>
                    <a:cubicBezTo>
                      <a:pt x="0" y="37"/>
                      <a:pt x="9" y="90"/>
                      <a:pt x="44" y="1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1" name="Freeform 87">
                <a:extLst>
                  <a:ext uri="{FF2B5EF4-FFF2-40B4-BE49-F238E27FC236}">
                    <a16:creationId xmlns:a16="http://schemas.microsoft.com/office/drawing/2014/main" xmlns="" id="{3607BCA6-EB25-5B4D-9DCE-500A0D0B6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394" y="1957906"/>
                <a:ext cx="76204" cy="63505"/>
              </a:xfrm>
              <a:custGeom>
                <a:avLst/>
                <a:gdLst>
                  <a:gd name="T0" fmla="*/ 6 w 178"/>
                  <a:gd name="T1" fmla="*/ 144 h 145"/>
                  <a:gd name="T2" fmla="*/ 6 w 178"/>
                  <a:gd name="T3" fmla="*/ 144 h 145"/>
                  <a:gd name="T4" fmla="*/ 158 w 178"/>
                  <a:gd name="T5" fmla="*/ 53 h 145"/>
                  <a:gd name="T6" fmla="*/ 158 w 178"/>
                  <a:gd name="T7" fmla="*/ 53 h 145"/>
                  <a:gd name="T8" fmla="*/ 177 w 178"/>
                  <a:gd name="T9" fmla="*/ 3 h 145"/>
                  <a:gd name="T10" fmla="*/ 177 w 178"/>
                  <a:gd name="T11" fmla="*/ 3 h 145"/>
                  <a:gd name="T12" fmla="*/ 122 w 178"/>
                  <a:gd name="T13" fmla="*/ 10 h 145"/>
                  <a:gd name="T14" fmla="*/ 122 w 178"/>
                  <a:gd name="T15" fmla="*/ 10 h 145"/>
                  <a:gd name="T16" fmla="*/ 0 w 178"/>
                  <a:gd name="T17" fmla="*/ 132 h 145"/>
                  <a:gd name="T18" fmla="*/ 0 w 178"/>
                  <a:gd name="T19" fmla="*/ 132 h 145"/>
                  <a:gd name="T20" fmla="*/ 6 w 178"/>
                  <a:gd name="T21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45">
                    <a:moveTo>
                      <a:pt x="6" y="144"/>
                    </a:moveTo>
                    <a:lnTo>
                      <a:pt x="6" y="144"/>
                    </a:lnTo>
                    <a:cubicBezTo>
                      <a:pt x="57" y="114"/>
                      <a:pt x="109" y="86"/>
                      <a:pt x="158" y="53"/>
                    </a:cubicBezTo>
                    <a:lnTo>
                      <a:pt x="158" y="53"/>
                    </a:lnTo>
                    <a:cubicBezTo>
                      <a:pt x="170" y="45"/>
                      <a:pt x="171" y="20"/>
                      <a:pt x="177" y="3"/>
                    </a:cubicBezTo>
                    <a:lnTo>
                      <a:pt x="177" y="3"/>
                    </a:lnTo>
                    <a:cubicBezTo>
                      <a:pt x="158" y="6"/>
                      <a:pt x="133" y="0"/>
                      <a:pt x="122" y="10"/>
                    </a:cubicBezTo>
                    <a:lnTo>
                      <a:pt x="122" y="10"/>
                    </a:lnTo>
                    <a:cubicBezTo>
                      <a:pt x="79" y="48"/>
                      <a:pt x="40" y="91"/>
                      <a:pt x="0" y="132"/>
                    </a:cubicBezTo>
                    <a:lnTo>
                      <a:pt x="0" y="132"/>
                    </a:lnTo>
                    <a:cubicBezTo>
                      <a:pt x="2" y="136"/>
                      <a:pt x="4" y="139"/>
                      <a:pt x="6" y="14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2" name="Freeform 88">
                <a:extLst>
                  <a:ext uri="{FF2B5EF4-FFF2-40B4-BE49-F238E27FC236}">
                    <a16:creationId xmlns:a16="http://schemas.microsoft.com/office/drawing/2014/main" xmlns="" id="{21BDFACE-8D9F-B747-AE64-2360D8837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752" y="2007834"/>
                <a:ext cx="44452" cy="46042"/>
              </a:xfrm>
              <a:custGeom>
                <a:avLst/>
                <a:gdLst>
                  <a:gd name="T0" fmla="*/ 0 w 101"/>
                  <a:gd name="T1" fmla="*/ 10 h 107"/>
                  <a:gd name="T2" fmla="*/ 0 w 101"/>
                  <a:gd name="T3" fmla="*/ 10 h 107"/>
                  <a:gd name="T4" fmla="*/ 31 w 101"/>
                  <a:gd name="T5" fmla="*/ 96 h 107"/>
                  <a:gd name="T6" fmla="*/ 31 w 101"/>
                  <a:gd name="T7" fmla="*/ 96 h 107"/>
                  <a:gd name="T8" fmla="*/ 100 w 101"/>
                  <a:gd name="T9" fmla="*/ 85 h 107"/>
                  <a:gd name="T10" fmla="*/ 100 w 101"/>
                  <a:gd name="T11" fmla="*/ 85 h 107"/>
                  <a:gd name="T12" fmla="*/ 81 w 101"/>
                  <a:gd name="T13" fmla="*/ 10 h 107"/>
                  <a:gd name="T14" fmla="*/ 81 w 101"/>
                  <a:gd name="T15" fmla="*/ 10 h 107"/>
                  <a:gd name="T16" fmla="*/ 0 w 101"/>
                  <a:gd name="T17" fmla="*/ 1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07">
                    <a:moveTo>
                      <a:pt x="0" y="10"/>
                    </a:moveTo>
                    <a:lnTo>
                      <a:pt x="0" y="10"/>
                    </a:lnTo>
                    <a:cubicBezTo>
                      <a:pt x="14" y="52"/>
                      <a:pt x="15" y="86"/>
                      <a:pt x="31" y="96"/>
                    </a:cubicBezTo>
                    <a:lnTo>
                      <a:pt x="31" y="96"/>
                    </a:lnTo>
                    <a:cubicBezTo>
                      <a:pt x="46" y="106"/>
                      <a:pt x="77" y="90"/>
                      <a:pt x="100" y="85"/>
                    </a:cubicBezTo>
                    <a:lnTo>
                      <a:pt x="100" y="85"/>
                    </a:lnTo>
                    <a:cubicBezTo>
                      <a:pt x="95" y="59"/>
                      <a:pt x="95" y="29"/>
                      <a:pt x="81" y="10"/>
                    </a:cubicBezTo>
                    <a:lnTo>
                      <a:pt x="81" y="10"/>
                    </a:lnTo>
                    <a:cubicBezTo>
                      <a:pt x="74" y="0"/>
                      <a:pt x="41" y="9"/>
                      <a:pt x="0" y="1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3" name="Freeform 89">
                <a:extLst>
                  <a:ext uri="{FF2B5EF4-FFF2-40B4-BE49-F238E27FC236}">
                    <a16:creationId xmlns:a16="http://schemas.microsoft.com/office/drawing/2014/main" xmlns="" id="{46655856-4499-BE47-AB93-B258D9358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7616" y="2372731"/>
                <a:ext cx="38102" cy="36515"/>
              </a:xfrm>
              <a:custGeom>
                <a:avLst/>
                <a:gdLst>
                  <a:gd name="T0" fmla="*/ 86 w 87"/>
                  <a:gd name="T1" fmla="*/ 66 h 84"/>
                  <a:gd name="T2" fmla="*/ 86 w 87"/>
                  <a:gd name="T3" fmla="*/ 66 h 84"/>
                  <a:gd name="T4" fmla="*/ 66 w 87"/>
                  <a:gd name="T5" fmla="*/ 0 h 84"/>
                  <a:gd name="T6" fmla="*/ 66 w 87"/>
                  <a:gd name="T7" fmla="*/ 0 h 84"/>
                  <a:gd name="T8" fmla="*/ 8 w 87"/>
                  <a:gd name="T9" fmla="*/ 20 h 84"/>
                  <a:gd name="T10" fmla="*/ 8 w 87"/>
                  <a:gd name="T11" fmla="*/ 20 h 84"/>
                  <a:gd name="T12" fmla="*/ 17 w 87"/>
                  <a:gd name="T13" fmla="*/ 74 h 84"/>
                  <a:gd name="T14" fmla="*/ 17 w 87"/>
                  <a:gd name="T15" fmla="*/ 74 h 84"/>
                  <a:gd name="T16" fmla="*/ 86 w 87"/>
                  <a:gd name="T17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4">
                    <a:moveTo>
                      <a:pt x="86" y="66"/>
                    </a:moveTo>
                    <a:lnTo>
                      <a:pt x="86" y="66"/>
                    </a:lnTo>
                    <a:cubicBezTo>
                      <a:pt x="77" y="36"/>
                      <a:pt x="71" y="18"/>
                      <a:pt x="66" y="0"/>
                    </a:cubicBezTo>
                    <a:lnTo>
                      <a:pt x="66" y="0"/>
                    </a:lnTo>
                    <a:cubicBezTo>
                      <a:pt x="46" y="6"/>
                      <a:pt x="18" y="6"/>
                      <a:pt x="8" y="20"/>
                    </a:cubicBezTo>
                    <a:lnTo>
                      <a:pt x="8" y="20"/>
                    </a:lnTo>
                    <a:cubicBezTo>
                      <a:pt x="0" y="30"/>
                      <a:pt x="6" y="64"/>
                      <a:pt x="17" y="74"/>
                    </a:cubicBezTo>
                    <a:lnTo>
                      <a:pt x="17" y="74"/>
                    </a:lnTo>
                    <a:cubicBezTo>
                      <a:pt x="27" y="83"/>
                      <a:pt x="53" y="71"/>
                      <a:pt x="86" y="6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4" name="Freeform 90">
                <a:extLst>
                  <a:ext uri="{FF2B5EF4-FFF2-40B4-BE49-F238E27FC236}">
                    <a16:creationId xmlns:a16="http://schemas.microsoft.com/office/drawing/2014/main" xmlns="" id="{F0F59E34-A5F9-5846-8868-4A38F9C3C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015" y="1957626"/>
                <a:ext cx="46040" cy="53980"/>
              </a:xfrm>
              <a:custGeom>
                <a:avLst/>
                <a:gdLst>
                  <a:gd name="T0" fmla="*/ 91 w 108"/>
                  <a:gd name="T1" fmla="*/ 0 h 125"/>
                  <a:gd name="T2" fmla="*/ 91 w 108"/>
                  <a:gd name="T3" fmla="*/ 0 h 125"/>
                  <a:gd name="T4" fmla="*/ 0 w 108"/>
                  <a:gd name="T5" fmla="*/ 113 h 125"/>
                  <a:gd name="T6" fmla="*/ 0 w 108"/>
                  <a:gd name="T7" fmla="*/ 113 h 125"/>
                  <a:gd name="T8" fmla="*/ 13 w 108"/>
                  <a:gd name="T9" fmla="*/ 124 h 125"/>
                  <a:gd name="T10" fmla="*/ 13 w 108"/>
                  <a:gd name="T11" fmla="*/ 124 h 125"/>
                  <a:gd name="T12" fmla="*/ 107 w 108"/>
                  <a:gd name="T13" fmla="*/ 15 h 125"/>
                  <a:gd name="T14" fmla="*/ 107 w 108"/>
                  <a:gd name="T15" fmla="*/ 15 h 125"/>
                  <a:gd name="T16" fmla="*/ 91 w 108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25">
                    <a:moveTo>
                      <a:pt x="91" y="0"/>
                    </a:moveTo>
                    <a:lnTo>
                      <a:pt x="91" y="0"/>
                    </a:lnTo>
                    <a:cubicBezTo>
                      <a:pt x="33" y="14"/>
                      <a:pt x="19" y="65"/>
                      <a:pt x="0" y="113"/>
                    </a:cubicBezTo>
                    <a:lnTo>
                      <a:pt x="0" y="113"/>
                    </a:lnTo>
                    <a:cubicBezTo>
                      <a:pt x="5" y="116"/>
                      <a:pt x="9" y="121"/>
                      <a:pt x="13" y="124"/>
                    </a:cubicBezTo>
                    <a:lnTo>
                      <a:pt x="13" y="124"/>
                    </a:lnTo>
                    <a:cubicBezTo>
                      <a:pt x="45" y="88"/>
                      <a:pt x="76" y="51"/>
                      <a:pt x="107" y="15"/>
                    </a:cubicBezTo>
                    <a:lnTo>
                      <a:pt x="107" y="15"/>
                    </a:lnTo>
                    <a:cubicBezTo>
                      <a:pt x="101" y="10"/>
                      <a:pt x="96" y="5"/>
                      <a:pt x="9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5" name="Freeform 91">
                <a:extLst>
                  <a:ext uri="{FF2B5EF4-FFF2-40B4-BE49-F238E27FC236}">
                    <a16:creationId xmlns:a16="http://schemas.microsoft.com/office/drawing/2014/main" xmlns="" id="{8A2A3207-EC79-634D-92FB-CAF2EDDCE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0721" y="4700042"/>
                <a:ext cx="712319" cy="347519"/>
              </a:xfrm>
              <a:custGeom>
                <a:avLst/>
                <a:gdLst>
                  <a:gd name="T0" fmla="*/ 260530 w 1635"/>
                  <a:gd name="T1" fmla="*/ 268893 h 800"/>
                  <a:gd name="T2" fmla="*/ 260530 w 1635"/>
                  <a:gd name="T3" fmla="*/ 268893 h 800"/>
                  <a:gd name="T4" fmla="*/ 509297 w 1635"/>
                  <a:gd name="T5" fmla="*/ 173325 h 800"/>
                  <a:gd name="T6" fmla="*/ 509297 w 1635"/>
                  <a:gd name="T7" fmla="*/ 173325 h 800"/>
                  <a:gd name="T8" fmla="*/ 324573 w 1635"/>
                  <a:gd name="T9" fmla="*/ 217634 h 800"/>
                  <a:gd name="T10" fmla="*/ 324573 w 1635"/>
                  <a:gd name="T11" fmla="*/ 217634 h 800"/>
                  <a:gd name="T12" fmla="*/ 150742 w 1635"/>
                  <a:gd name="T13" fmla="*/ 296694 h 800"/>
                  <a:gd name="T14" fmla="*/ 150742 w 1635"/>
                  <a:gd name="T15" fmla="*/ 296694 h 800"/>
                  <a:gd name="T16" fmla="*/ 237440 w 1635"/>
                  <a:gd name="T17" fmla="*/ 241960 h 800"/>
                  <a:gd name="T18" fmla="*/ 237440 w 1635"/>
                  <a:gd name="T19" fmla="*/ 241960 h 800"/>
                  <a:gd name="T20" fmla="*/ 332416 w 1635"/>
                  <a:gd name="T21" fmla="*/ 193742 h 800"/>
                  <a:gd name="T22" fmla="*/ 332416 w 1635"/>
                  <a:gd name="T23" fmla="*/ 193742 h 800"/>
                  <a:gd name="T24" fmla="*/ 429570 w 1635"/>
                  <a:gd name="T25" fmla="*/ 155515 h 800"/>
                  <a:gd name="T26" fmla="*/ 429570 w 1635"/>
                  <a:gd name="T27" fmla="*/ 155515 h 800"/>
                  <a:gd name="T28" fmla="*/ 527595 w 1635"/>
                  <a:gd name="T29" fmla="*/ 121632 h 800"/>
                  <a:gd name="T30" fmla="*/ 527595 w 1635"/>
                  <a:gd name="T31" fmla="*/ 121632 h 800"/>
                  <a:gd name="T32" fmla="*/ 527160 w 1635"/>
                  <a:gd name="T33" fmla="*/ 115984 h 800"/>
                  <a:gd name="T34" fmla="*/ 527160 w 1635"/>
                  <a:gd name="T35" fmla="*/ 115984 h 800"/>
                  <a:gd name="T36" fmla="*/ 503633 w 1635"/>
                  <a:gd name="T37" fmla="*/ 115116 h 800"/>
                  <a:gd name="T38" fmla="*/ 503633 w 1635"/>
                  <a:gd name="T39" fmla="*/ 115116 h 800"/>
                  <a:gd name="T40" fmla="*/ 289720 w 1635"/>
                  <a:gd name="T41" fmla="*/ 181144 h 800"/>
                  <a:gd name="T42" fmla="*/ 289720 w 1635"/>
                  <a:gd name="T43" fmla="*/ 181144 h 800"/>
                  <a:gd name="T44" fmla="*/ 174703 w 1635"/>
                  <a:gd name="T45" fmla="*/ 252386 h 800"/>
                  <a:gd name="T46" fmla="*/ 174703 w 1635"/>
                  <a:gd name="T47" fmla="*/ 252386 h 800"/>
                  <a:gd name="T48" fmla="*/ 70143 w 1635"/>
                  <a:gd name="T49" fmla="*/ 327537 h 800"/>
                  <a:gd name="T50" fmla="*/ 70143 w 1635"/>
                  <a:gd name="T51" fmla="*/ 327537 h 800"/>
                  <a:gd name="T52" fmla="*/ 341129 w 1635"/>
                  <a:gd name="T53" fmla="*/ 124672 h 800"/>
                  <a:gd name="T54" fmla="*/ 341129 w 1635"/>
                  <a:gd name="T55" fmla="*/ 124672 h 800"/>
                  <a:gd name="T56" fmla="*/ 0 w 1635"/>
                  <a:gd name="T57" fmla="*/ 347085 h 800"/>
                  <a:gd name="T58" fmla="*/ 0 w 1635"/>
                  <a:gd name="T59" fmla="*/ 347085 h 800"/>
                  <a:gd name="T60" fmla="*/ 16991 w 1635"/>
                  <a:gd name="T61" fmla="*/ 319283 h 800"/>
                  <a:gd name="T62" fmla="*/ 16991 w 1635"/>
                  <a:gd name="T63" fmla="*/ 319283 h 800"/>
                  <a:gd name="T64" fmla="*/ 35289 w 1635"/>
                  <a:gd name="T65" fmla="*/ 291482 h 800"/>
                  <a:gd name="T66" fmla="*/ 35289 w 1635"/>
                  <a:gd name="T67" fmla="*/ 291482 h 800"/>
                  <a:gd name="T68" fmla="*/ 374675 w 1635"/>
                  <a:gd name="T69" fmla="*/ 39096 h 800"/>
                  <a:gd name="T70" fmla="*/ 374675 w 1635"/>
                  <a:gd name="T71" fmla="*/ 39096 h 800"/>
                  <a:gd name="T72" fmla="*/ 580747 w 1635"/>
                  <a:gd name="T73" fmla="*/ 14770 h 800"/>
                  <a:gd name="T74" fmla="*/ 580747 w 1635"/>
                  <a:gd name="T75" fmla="*/ 14770 h 800"/>
                  <a:gd name="T76" fmla="*/ 673544 w 1635"/>
                  <a:gd name="T77" fmla="*/ 54734 h 800"/>
                  <a:gd name="T78" fmla="*/ 673544 w 1635"/>
                  <a:gd name="T79" fmla="*/ 54734 h 800"/>
                  <a:gd name="T80" fmla="*/ 698813 w 1635"/>
                  <a:gd name="T81" fmla="*/ 140311 h 800"/>
                  <a:gd name="T82" fmla="*/ 698813 w 1635"/>
                  <a:gd name="T83" fmla="*/ 140311 h 800"/>
                  <a:gd name="T84" fmla="*/ 590332 w 1635"/>
                  <a:gd name="T85" fmla="*/ 249779 h 800"/>
                  <a:gd name="T86" fmla="*/ 590332 w 1635"/>
                  <a:gd name="T87" fmla="*/ 249779 h 800"/>
                  <a:gd name="T88" fmla="*/ 323266 w 1635"/>
                  <a:gd name="T89" fmla="*/ 320152 h 800"/>
                  <a:gd name="T90" fmla="*/ 323266 w 1635"/>
                  <a:gd name="T91" fmla="*/ 320152 h 800"/>
                  <a:gd name="T92" fmla="*/ 171218 w 1635"/>
                  <a:gd name="T93" fmla="*/ 341003 h 800"/>
                  <a:gd name="T94" fmla="*/ 171218 w 1635"/>
                  <a:gd name="T95" fmla="*/ 341003 h 800"/>
                  <a:gd name="T96" fmla="*/ 152920 w 1635"/>
                  <a:gd name="T97" fmla="*/ 343175 h 800"/>
                  <a:gd name="T98" fmla="*/ 152920 w 1635"/>
                  <a:gd name="T99" fmla="*/ 343175 h 800"/>
                  <a:gd name="T100" fmla="*/ 426520 w 1635"/>
                  <a:gd name="T101" fmla="*/ 246738 h 800"/>
                  <a:gd name="T102" fmla="*/ 425213 w 1635"/>
                  <a:gd name="T103" fmla="*/ 240223 h 800"/>
                  <a:gd name="T104" fmla="*/ 425213 w 1635"/>
                  <a:gd name="T105" fmla="*/ 240223 h 800"/>
                  <a:gd name="T106" fmla="*/ 262273 w 1635"/>
                  <a:gd name="T107" fmla="*/ 272802 h 800"/>
                  <a:gd name="T108" fmla="*/ 262273 w 1635"/>
                  <a:gd name="T109" fmla="*/ 272802 h 800"/>
                  <a:gd name="T110" fmla="*/ 260530 w 1635"/>
                  <a:gd name="T111" fmla="*/ 268893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635" h="800">
                    <a:moveTo>
                      <a:pt x="598" y="619"/>
                    </a:moveTo>
                    <a:lnTo>
                      <a:pt x="598" y="619"/>
                    </a:lnTo>
                    <a:cubicBezTo>
                      <a:pt x="788" y="545"/>
                      <a:pt x="979" y="472"/>
                      <a:pt x="1169" y="399"/>
                    </a:cubicBezTo>
                    <a:cubicBezTo>
                      <a:pt x="1017" y="392"/>
                      <a:pt x="881" y="447"/>
                      <a:pt x="745" y="501"/>
                    </a:cubicBezTo>
                    <a:cubicBezTo>
                      <a:pt x="611" y="555"/>
                      <a:pt x="481" y="624"/>
                      <a:pt x="346" y="683"/>
                    </a:cubicBezTo>
                    <a:cubicBezTo>
                      <a:pt x="412" y="640"/>
                      <a:pt x="477" y="595"/>
                      <a:pt x="545" y="557"/>
                    </a:cubicBezTo>
                    <a:cubicBezTo>
                      <a:pt x="615" y="516"/>
                      <a:pt x="689" y="479"/>
                      <a:pt x="763" y="446"/>
                    </a:cubicBezTo>
                    <a:cubicBezTo>
                      <a:pt x="836" y="413"/>
                      <a:pt x="911" y="385"/>
                      <a:pt x="986" y="358"/>
                    </a:cubicBezTo>
                    <a:cubicBezTo>
                      <a:pt x="1060" y="330"/>
                      <a:pt x="1136" y="305"/>
                      <a:pt x="1211" y="280"/>
                    </a:cubicBezTo>
                    <a:cubicBezTo>
                      <a:pt x="1211" y="275"/>
                      <a:pt x="1210" y="271"/>
                      <a:pt x="1210" y="267"/>
                    </a:cubicBezTo>
                    <a:cubicBezTo>
                      <a:pt x="1192" y="266"/>
                      <a:pt x="1173" y="261"/>
                      <a:pt x="1156" y="265"/>
                    </a:cubicBezTo>
                    <a:cubicBezTo>
                      <a:pt x="988" y="301"/>
                      <a:pt x="820" y="338"/>
                      <a:pt x="665" y="417"/>
                    </a:cubicBezTo>
                    <a:cubicBezTo>
                      <a:pt x="573" y="464"/>
                      <a:pt x="487" y="523"/>
                      <a:pt x="401" y="581"/>
                    </a:cubicBezTo>
                    <a:cubicBezTo>
                      <a:pt x="320" y="636"/>
                      <a:pt x="242" y="697"/>
                      <a:pt x="161" y="754"/>
                    </a:cubicBezTo>
                    <a:cubicBezTo>
                      <a:pt x="336" y="554"/>
                      <a:pt x="556" y="416"/>
                      <a:pt x="783" y="287"/>
                    </a:cubicBezTo>
                    <a:cubicBezTo>
                      <a:pt x="466" y="370"/>
                      <a:pt x="220" y="562"/>
                      <a:pt x="0" y="799"/>
                    </a:cubicBezTo>
                    <a:cubicBezTo>
                      <a:pt x="13" y="778"/>
                      <a:pt x="25" y="756"/>
                      <a:pt x="39" y="735"/>
                    </a:cubicBezTo>
                    <a:cubicBezTo>
                      <a:pt x="53" y="713"/>
                      <a:pt x="67" y="692"/>
                      <a:pt x="81" y="671"/>
                    </a:cubicBezTo>
                    <a:cubicBezTo>
                      <a:pt x="277" y="393"/>
                      <a:pt x="548" y="216"/>
                      <a:pt x="860" y="90"/>
                    </a:cubicBezTo>
                    <a:cubicBezTo>
                      <a:pt x="1014" y="28"/>
                      <a:pt x="1171" y="0"/>
                      <a:pt x="1333" y="34"/>
                    </a:cubicBezTo>
                    <a:cubicBezTo>
                      <a:pt x="1408" y="50"/>
                      <a:pt x="1480" y="86"/>
                      <a:pt x="1546" y="126"/>
                    </a:cubicBezTo>
                    <a:cubicBezTo>
                      <a:pt x="1618" y="169"/>
                      <a:pt x="1634" y="244"/>
                      <a:pt x="1604" y="323"/>
                    </a:cubicBezTo>
                    <a:cubicBezTo>
                      <a:pt x="1557" y="443"/>
                      <a:pt x="1464" y="520"/>
                      <a:pt x="1355" y="575"/>
                    </a:cubicBezTo>
                    <a:cubicBezTo>
                      <a:pt x="1162" y="671"/>
                      <a:pt x="954" y="714"/>
                      <a:pt x="742" y="737"/>
                    </a:cubicBezTo>
                    <a:cubicBezTo>
                      <a:pt x="625" y="749"/>
                      <a:pt x="509" y="769"/>
                      <a:pt x="393" y="785"/>
                    </a:cubicBezTo>
                    <a:cubicBezTo>
                      <a:pt x="384" y="786"/>
                      <a:pt x="374" y="788"/>
                      <a:pt x="351" y="790"/>
                    </a:cubicBezTo>
                    <a:cubicBezTo>
                      <a:pt x="552" y="664"/>
                      <a:pt x="783" y="665"/>
                      <a:pt x="979" y="568"/>
                    </a:cubicBezTo>
                    <a:lnTo>
                      <a:pt x="976" y="553"/>
                    </a:lnTo>
                    <a:cubicBezTo>
                      <a:pt x="851" y="577"/>
                      <a:pt x="726" y="603"/>
                      <a:pt x="602" y="628"/>
                    </a:cubicBezTo>
                    <a:cubicBezTo>
                      <a:pt x="601" y="625"/>
                      <a:pt x="599" y="622"/>
                      <a:pt x="598" y="619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76" name="Freeform 92">
                <a:extLst>
                  <a:ext uri="{FF2B5EF4-FFF2-40B4-BE49-F238E27FC236}">
                    <a16:creationId xmlns:a16="http://schemas.microsoft.com/office/drawing/2014/main" xmlns="" id="{55C11B75-A76F-2C49-BFF6-2264FBCDE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4721" y="4026121"/>
                <a:ext cx="460800" cy="334080"/>
              </a:xfrm>
              <a:custGeom>
                <a:avLst/>
                <a:gdLst>
                  <a:gd name="T0" fmla="*/ 460364 w 1058"/>
                  <a:gd name="T1" fmla="*/ 178147 h 767"/>
                  <a:gd name="T2" fmla="*/ 460364 w 1058"/>
                  <a:gd name="T3" fmla="*/ 178147 h 767"/>
                  <a:gd name="T4" fmla="*/ 333623 w 1058"/>
                  <a:gd name="T5" fmla="*/ 302284 h 767"/>
                  <a:gd name="T6" fmla="*/ 333623 w 1058"/>
                  <a:gd name="T7" fmla="*/ 302284 h 767"/>
                  <a:gd name="T8" fmla="*/ 88850 w 1058"/>
                  <a:gd name="T9" fmla="*/ 269616 h 767"/>
                  <a:gd name="T10" fmla="*/ 88850 w 1058"/>
                  <a:gd name="T11" fmla="*/ 269616 h 767"/>
                  <a:gd name="T12" fmla="*/ 101045 w 1058"/>
                  <a:gd name="T13" fmla="*/ 50090 h 767"/>
                  <a:gd name="T14" fmla="*/ 101045 w 1058"/>
                  <a:gd name="T15" fmla="*/ 50090 h 767"/>
                  <a:gd name="T16" fmla="*/ 418988 w 1058"/>
                  <a:gd name="T17" fmla="*/ 85371 h 767"/>
                  <a:gd name="T18" fmla="*/ 418988 w 1058"/>
                  <a:gd name="T19" fmla="*/ 85371 h 767"/>
                  <a:gd name="T20" fmla="*/ 435539 w 1058"/>
                  <a:gd name="T21" fmla="*/ 104972 h 767"/>
                  <a:gd name="T22" fmla="*/ 435539 w 1058"/>
                  <a:gd name="T23" fmla="*/ 104972 h 767"/>
                  <a:gd name="T24" fmla="*/ 344511 w 1058"/>
                  <a:gd name="T25" fmla="*/ 83193 h 767"/>
                  <a:gd name="T26" fmla="*/ 344511 w 1058"/>
                  <a:gd name="T27" fmla="*/ 83193 h 767"/>
                  <a:gd name="T28" fmla="*/ 200348 w 1058"/>
                  <a:gd name="T29" fmla="*/ 173791 h 767"/>
                  <a:gd name="T30" fmla="*/ 200348 w 1058"/>
                  <a:gd name="T31" fmla="*/ 173791 h 767"/>
                  <a:gd name="T32" fmla="*/ 277874 w 1058"/>
                  <a:gd name="T33" fmla="*/ 265260 h 767"/>
                  <a:gd name="T34" fmla="*/ 277874 w 1058"/>
                  <a:gd name="T35" fmla="*/ 265260 h 767"/>
                  <a:gd name="T36" fmla="*/ 373692 w 1058"/>
                  <a:gd name="T37" fmla="*/ 233900 h 767"/>
                  <a:gd name="T38" fmla="*/ 373692 w 1058"/>
                  <a:gd name="T39" fmla="*/ 233900 h 767"/>
                  <a:gd name="T40" fmla="*/ 460364 w 1058"/>
                  <a:gd name="T41" fmla="*/ 178147 h 7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8" h="767">
                    <a:moveTo>
                      <a:pt x="1057" y="409"/>
                    </a:moveTo>
                    <a:lnTo>
                      <a:pt x="1057" y="409"/>
                    </a:lnTo>
                    <a:cubicBezTo>
                      <a:pt x="1006" y="562"/>
                      <a:pt x="899" y="646"/>
                      <a:pt x="766" y="694"/>
                    </a:cubicBezTo>
                    <a:cubicBezTo>
                      <a:pt x="567" y="766"/>
                      <a:pt x="377" y="745"/>
                      <a:pt x="204" y="619"/>
                    </a:cubicBezTo>
                    <a:cubicBezTo>
                      <a:pt x="0" y="471"/>
                      <a:pt x="13" y="242"/>
                      <a:pt x="232" y="115"/>
                    </a:cubicBezTo>
                    <a:cubicBezTo>
                      <a:pt x="432" y="0"/>
                      <a:pt x="791" y="40"/>
                      <a:pt x="962" y="196"/>
                    </a:cubicBezTo>
                    <a:cubicBezTo>
                      <a:pt x="975" y="208"/>
                      <a:pt x="984" y="223"/>
                      <a:pt x="1000" y="241"/>
                    </a:cubicBezTo>
                    <a:cubicBezTo>
                      <a:pt x="925" y="223"/>
                      <a:pt x="858" y="204"/>
                      <a:pt x="791" y="191"/>
                    </a:cubicBezTo>
                    <a:cubicBezTo>
                      <a:pt x="656" y="167"/>
                      <a:pt x="498" y="268"/>
                      <a:pt x="460" y="399"/>
                    </a:cubicBezTo>
                    <a:cubicBezTo>
                      <a:pt x="426" y="516"/>
                      <a:pt x="505" y="608"/>
                      <a:pt x="638" y="609"/>
                    </a:cubicBezTo>
                    <a:cubicBezTo>
                      <a:pt x="720" y="609"/>
                      <a:pt x="791" y="577"/>
                      <a:pt x="858" y="537"/>
                    </a:cubicBezTo>
                    <a:cubicBezTo>
                      <a:pt x="923" y="498"/>
                      <a:pt x="984" y="456"/>
                      <a:pt x="1057" y="409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77" name="Freeform 93">
                <a:extLst>
                  <a:ext uri="{FF2B5EF4-FFF2-40B4-BE49-F238E27FC236}">
                    <a16:creationId xmlns:a16="http://schemas.microsoft.com/office/drawing/2014/main" xmlns="" id="{72A61FB1-97DE-134D-8CBC-D4990F13F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485" y="4548592"/>
                <a:ext cx="944614" cy="703322"/>
              </a:xfrm>
              <a:custGeom>
                <a:avLst/>
                <a:gdLst>
                  <a:gd name="T0" fmla="*/ 2170 w 2171"/>
                  <a:gd name="T1" fmla="*/ 458 h 1614"/>
                  <a:gd name="T2" fmla="*/ 2170 w 2171"/>
                  <a:gd name="T3" fmla="*/ 458 h 1614"/>
                  <a:gd name="T4" fmla="*/ 1271 w 2171"/>
                  <a:gd name="T5" fmla="*/ 290 h 1614"/>
                  <a:gd name="T6" fmla="*/ 1271 w 2171"/>
                  <a:gd name="T7" fmla="*/ 290 h 1614"/>
                  <a:gd name="T8" fmla="*/ 785 w 2171"/>
                  <a:gd name="T9" fmla="*/ 660 h 1614"/>
                  <a:gd name="T10" fmla="*/ 785 w 2171"/>
                  <a:gd name="T11" fmla="*/ 660 h 1614"/>
                  <a:gd name="T12" fmla="*/ 425 w 2171"/>
                  <a:gd name="T13" fmla="*/ 1141 h 1614"/>
                  <a:gd name="T14" fmla="*/ 425 w 2171"/>
                  <a:gd name="T15" fmla="*/ 1141 h 1614"/>
                  <a:gd name="T16" fmla="*/ 0 w 2171"/>
                  <a:gd name="T17" fmla="*/ 1613 h 1614"/>
                  <a:gd name="T18" fmla="*/ 0 w 2171"/>
                  <a:gd name="T19" fmla="*/ 1613 h 1614"/>
                  <a:gd name="T20" fmla="*/ 237 w 2171"/>
                  <a:gd name="T21" fmla="*/ 1225 h 1614"/>
                  <a:gd name="T22" fmla="*/ 237 w 2171"/>
                  <a:gd name="T23" fmla="*/ 1225 h 1614"/>
                  <a:gd name="T24" fmla="*/ 532 w 2171"/>
                  <a:gd name="T25" fmla="*/ 724 h 1614"/>
                  <a:gd name="T26" fmla="*/ 532 w 2171"/>
                  <a:gd name="T27" fmla="*/ 724 h 1614"/>
                  <a:gd name="T28" fmla="*/ 1067 w 2171"/>
                  <a:gd name="T29" fmla="*/ 201 h 1614"/>
                  <a:gd name="T30" fmla="*/ 1067 w 2171"/>
                  <a:gd name="T31" fmla="*/ 201 h 1614"/>
                  <a:gd name="T32" fmla="*/ 2140 w 2171"/>
                  <a:gd name="T33" fmla="*/ 412 h 1614"/>
                  <a:gd name="T34" fmla="*/ 2140 w 2171"/>
                  <a:gd name="T35" fmla="*/ 412 h 1614"/>
                  <a:gd name="T36" fmla="*/ 2170 w 2171"/>
                  <a:gd name="T37" fmla="*/ 458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71" h="1614">
                    <a:moveTo>
                      <a:pt x="2170" y="458"/>
                    </a:moveTo>
                    <a:lnTo>
                      <a:pt x="2170" y="458"/>
                    </a:lnTo>
                    <a:cubicBezTo>
                      <a:pt x="1934" y="221"/>
                      <a:pt x="1599" y="159"/>
                      <a:pt x="1271" y="290"/>
                    </a:cubicBezTo>
                    <a:lnTo>
                      <a:pt x="1271" y="290"/>
                    </a:lnTo>
                    <a:cubicBezTo>
                      <a:pt x="1074" y="368"/>
                      <a:pt x="916" y="498"/>
                      <a:pt x="785" y="660"/>
                    </a:cubicBezTo>
                    <a:lnTo>
                      <a:pt x="785" y="660"/>
                    </a:lnTo>
                    <a:cubicBezTo>
                      <a:pt x="659" y="816"/>
                      <a:pt x="543" y="979"/>
                      <a:pt x="425" y="1141"/>
                    </a:cubicBezTo>
                    <a:lnTo>
                      <a:pt x="425" y="1141"/>
                    </a:lnTo>
                    <a:cubicBezTo>
                      <a:pt x="299" y="1313"/>
                      <a:pt x="161" y="1472"/>
                      <a:pt x="0" y="1613"/>
                    </a:cubicBezTo>
                    <a:lnTo>
                      <a:pt x="0" y="1613"/>
                    </a:lnTo>
                    <a:cubicBezTo>
                      <a:pt x="80" y="1482"/>
                      <a:pt x="160" y="1355"/>
                      <a:pt x="237" y="1225"/>
                    </a:cubicBezTo>
                    <a:lnTo>
                      <a:pt x="237" y="1225"/>
                    </a:lnTo>
                    <a:cubicBezTo>
                      <a:pt x="337" y="1059"/>
                      <a:pt x="427" y="886"/>
                      <a:pt x="532" y="724"/>
                    </a:cubicBezTo>
                    <a:lnTo>
                      <a:pt x="532" y="724"/>
                    </a:lnTo>
                    <a:cubicBezTo>
                      <a:pt x="671" y="512"/>
                      <a:pt x="841" y="328"/>
                      <a:pt x="1067" y="201"/>
                    </a:cubicBezTo>
                    <a:lnTo>
                      <a:pt x="1067" y="201"/>
                    </a:lnTo>
                    <a:cubicBezTo>
                      <a:pt x="1427" y="0"/>
                      <a:pt x="1887" y="87"/>
                      <a:pt x="2140" y="412"/>
                    </a:cubicBezTo>
                    <a:lnTo>
                      <a:pt x="2140" y="412"/>
                    </a:lnTo>
                    <a:cubicBezTo>
                      <a:pt x="2151" y="426"/>
                      <a:pt x="2160" y="443"/>
                      <a:pt x="2170" y="458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78" name="Freeform 94">
                <a:extLst>
                  <a:ext uri="{FF2B5EF4-FFF2-40B4-BE49-F238E27FC236}">
                    <a16:creationId xmlns:a16="http://schemas.microsoft.com/office/drawing/2014/main" xmlns="" id="{48B6B227-401E-9C48-90E0-3796F34E4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121" y="3786122"/>
                <a:ext cx="314880" cy="478079"/>
              </a:xfrm>
              <a:custGeom>
                <a:avLst/>
                <a:gdLst>
                  <a:gd name="T0" fmla="*/ 86668 w 723"/>
                  <a:gd name="T1" fmla="*/ 425442 h 1099"/>
                  <a:gd name="T2" fmla="*/ 86668 w 723"/>
                  <a:gd name="T3" fmla="*/ 425442 h 1099"/>
                  <a:gd name="T4" fmla="*/ 77087 w 723"/>
                  <a:gd name="T5" fmla="*/ 74822 h 1099"/>
                  <a:gd name="T6" fmla="*/ 77087 w 723"/>
                  <a:gd name="T7" fmla="*/ 74822 h 1099"/>
                  <a:gd name="T8" fmla="*/ 245633 w 723"/>
                  <a:gd name="T9" fmla="*/ 63947 h 1099"/>
                  <a:gd name="T10" fmla="*/ 245633 w 723"/>
                  <a:gd name="T11" fmla="*/ 63947 h 1099"/>
                  <a:gd name="T12" fmla="*/ 293104 w 723"/>
                  <a:gd name="T13" fmla="*/ 292764 h 1099"/>
                  <a:gd name="T14" fmla="*/ 293104 w 723"/>
                  <a:gd name="T15" fmla="*/ 292764 h 1099"/>
                  <a:gd name="T16" fmla="*/ 220372 w 723"/>
                  <a:gd name="T17" fmla="*/ 428488 h 1099"/>
                  <a:gd name="T18" fmla="*/ 220372 w 723"/>
                  <a:gd name="T19" fmla="*/ 428488 h 1099"/>
                  <a:gd name="T20" fmla="*/ 164191 w 723"/>
                  <a:gd name="T21" fmla="*/ 477644 h 1099"/>
                  <a:gd name="T22" fmla="*/ 164191 w 723"/>
                  <a:gd name="T23" fmla="*/ 477644 h 1099"/>
                  <a:gd name="T24" fmla="*/ 165933 w 723"/>
                  <a:gd name="T25" fmla="*/ 444583 h 1099"/>
                  <a:gd name="T26" fmla="*/ 165933 w 723"/>
                  <a:gd name="T27" fmla="*/ 444583 h 1099"/>
                  <a:gd name="T28" fmla="*/ 232567 w 723"/>
                  <a:gd name="T29" fmla="*/ 285803 h 1099"/>
                  <a:gd name="T30" fmla="*/ 232567 w 723"/>
                  <a:gd name="T31" fmla="*/ 285803 h 1099"/>
                  <a:gd name="T32" fmla="*/ 174207 w 723"/>
                  <a:gd name="T33" fmla="*/ 183575 h 1099"/>
                  <a:gd name="T34" fmla="*/ 174207 w 723"/>
                  <a:gd name="T35" fmla="*/ 183575 h 1099"/>
                  <a:gd name="T36" fmla="*/ 148512 w 723"/>
                  <a:gd name="T37" fmla="*/ 186185 h 1099"/>
                  <a:gd name="T38" fmla="*/ 148512 w 723"/>
                  <a:gd name="T39" fmla="*/ 186185 h 1099"/>
                  <a:gd name="T40" fmla="*/ 82313 w 723"/>
                  <a:gd name="T41" fmla="*/ 314949 h 1099"/>
                  <a:gd name="T42" fmla="*/ 82313 w 723"/>
                  <a:gd name="T43" fmla="*/ 314949 h 1099"/>
                  <a:gd name="T44" fmla="*/ 86668 w 723"/>
                  <a:gd name="T45" fmla="*/ 425442 h 10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23" h="1099">
                    <a:moveTo>
                      <a:pt x="199" y="978"/>
                    </a:moveTo>
                    <a:lnTo>
                      <a:pt x="199" y="978"/>
                    </a:lnTo>
                    <a:cubicBezTo>
                      <a:pt x="0" y="732"/>
                      <a:pt x="44" y="373"/>
                      <a:pt x="177" y="172"/>
                    </a:cubicBezTo>
                    <a:cubicBezTo>
                      <a:pt x="282" y="12"/>
                      <a:pt x="439" y="0"/>
                      <a:pt x="564" y="147"/>
                    </a:cubicBezTo>
                    <a:cubicBezTo>
                      <a:pt x="695" y="302"/>
                      <a:pt x="722" y="479"/>
                      <a:pt x="673" y="673"/>
                    </a:cubicBezTo>
                    <a:cubicBezTo>
                      <a:pt x="644" y="792"/>
                      <a:pt x="585" y="895"/>
                      <a:pt x="506" y="985"/>
                    </a:cubicBezTo>
                    <a:cubicBezTo>
                      <a:pt x="469" y="1028"/>
                      <a:pt x="421" y="1060"/>
                      <a:pt x="377" y="1098"/>
                    </a:cubicBezTo>
                    <a:cubicBezTo>
                      <a:pt x="342" y="1061"/>
                      <a:pt x="362" y="1042"/>
                      <a:pt x="381" y="1022"/>
                    </a:cubicBezTo>
                    <a:cubicBezTo>
                      <a:pt x="476" y="919"/>
                      <a:pt x="520" y="793"/>
                      <a:pt x="534" y="657"/>
                    </a:cubicBezTo>
                    <a:cubicBezTo>
                      <a:pt x="546" y="545"/>
                      <a:pt x="496" y="464"/>
                      <a:pt x="400" y="422"/>
                    </a:cubicBezTo>
                    <a:cubicBezTo>
                      <a:pt x="384" y="415"/>
                      <a:pt x="356" y="418"/>
                      <a:pt x="341" y="428"/>
                    </a:cubicBezTo>
                    <a:cubicBezTo>
                      <a:pt x="236" y="497"/>
                      <a:pt x="196" y="605"/>
                      <a:pt x="189" y="724"/>
                    </a:cubicBezTo>
                    <a:cubicBezTo>
                      <a:pt x="184" y="808"/>
                      <a:pt x="196" y="892"/>
                      <a:pt x="199" y="97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79" name="Freeform 95">
                <a:extLst>
                  <a:ext uri="{FF2B5EF4-FFF2-40B4-BE49-F238E27FC236}">
                    <a16:creationId xmlns:a16="http://schemas.microsoft.com/office/drawing/2014/main" xmlns="" id="{85D3C98C-7DA3-F845-B277-A9151EEF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075" y="4551001"/>
                <a:ext cx="495327" cy="674746"/>
              </a:xfrm>
              <a:custGeom>
                <a:avLst/>
                <a:gdLst>
                  <a:gd name="T0" fmla="*/ 757 w 1136"/>
                  <a:gd name="T1" fmla="*/ 1541 h 1552"/>
                  <a:gd name="T2" fmla="*/ 757 w 1136"/>
                  <a:gd name="T3" fmla="*/ 1541 h 1552"/>
                  <a:gd name="T4" fmla="*/ 790 w 1136"/>
                  <a:gd name="T5" fmla="*/ 1473 h 1552"/>
                  <a:gd name="T6" fmla="*/ 790 w 1136"/>
                  <a:gd name="T7" fmla="*/ 1473 h 1552"/>
                  <a:gd name="T8" fmla="*/ 936 w 1136"/>
                  <a:gd name="T9" fmla="*/ 942 h 1552"/>
                  <a:gd name="T10" fmla="*/ 936 w 1136"/>
                  <a:gd name="T11" fmla="*/ 942 h 1552"/>
                  <a:gd name="T12" fmla="*/ 775 w 1136"/>
                  <a:gd name="T13" fmla="*/ 490 h 1552"/>
                  <a:gd name="T14" fmla="*/ 775 w 1136"/>
                  <a:gd name="T15" fmla="*/ 490 h 1552"/>
                  <a:gd name="T16" fmla="*/ 627 w 1136"/>
                  <a:gd name="T17" fmla="*/ 314 h 1552"/>
                  <a:gd name="T18" fmla="*/ 627 w 1136"/>
                  <a:gd name="T19" fmla="*/ 314 h 1552"/>
                  <a:gd name="T20" fmla="*/ 290 w 1136"/>
                  <a:gd name="T21" fmla="*/ 149 h 1552"/>
                  <a:gd name="T22" fmla="*/ 290 w 1136"/>
                  <a:gd name="T23" fmla="*/ 149 h 1552"/>
                  <a:gd name="T24" fmla="*/ 47 w 1136"/>
                  <a:gd name="T25" fmla="*/ 136 h 1552"/>
                  <a:gd name="T26" fmla="*/ 47 w 1136"/>
                  <a:gd name="T27" fmla="*/ 136 h 1552"/>
                  <a:gd name="T28" fmla="*/ 4 w 1136"/>
                  <a:gd name="T29" fmla="*/ 132 h 1552"/>
                  <a:gd name="T30" fmla="*/ 4 w 1136"/>
                  <a:gd name="T31" fmla="*/ 132 h 1552"/>
                  <a:gd name="T32" fmla="*/ 0 w 1136"/>
                  <a:gd name="T33" fmla="*/ 116 h 1552"/>
                  <a:gd name="T34" fmla="*/ 0 w 1136"/>
                  <a:gd name="T35" fmla="*/ 116 h 1552"/>
                  <a:gd name="T36" fmla="*/ 110 w 1136"/>
                  <a:gd name="T37" fmla="*/ 76 h 1552"/>
                  <a:gd name="T38" fmla="*/ 110 w 1136"/>
                  <a:gd name="T39" fmla="*/ 76 h 1552"/>
                  <a:gd name="T40" fmla="*/ 994 w 1136"/>
                  <a:gd name="T41" fmla="*/ 443 h 1552"/>
                  <a:gd name="T42" fmla="*/ 994 w 1136"/>
                  <a:gd name="T43" fmla="*/ 443 h 1552"/>
                  <a:gd name="T44" fmla="*/ 1031 w 1136"/>
                  <a:gd name="T45" fmla="*/ 1102 h 1552"/>
                  <a:gd name="T46" fmla="*/ 1031 w 1136"/>
                  <a:gd name="T47" fmla="*/ 1102 h 1552"/>
                  <a:gd name="T48" fmla="*/ 954 w 1136"/>
                  <a:gd name="T49" fmla="*/ 1269 h 1552"/>
                  <a:gd name="T50" fmla="*/ 954 w 1136"/>
                  <a:gd name="T51" fmla="*/ 1269 h 1552"/>
                  <a:gd name="T52" fmla="*/ 775 w 1136"/>
                  <a:gd name="T53" fmla="*/ 1551 h 1552"/>
                  <a:gd name="T54" fmla="*/ 775 w 1136"/>
                  <a:gd name="T55" fmla="*/ 1551 h 1552"/>
                  <a:gd name="T56" fmla="*/ 757 w 1136"/>
                  <a:gd name="T57" fmla="*/ 1541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6" h="1552">
                    <a:moveTo>
                      <a:pt x="757" y="1541"/>
                    </a:moveTo>
                    <a:lnTo>
                      <a:pt x="757" y="1541"/>
                    </a:lnTo>
                    <a:cubicBezTo>
                      <a:pt x="768" y="1518"/>
                      <a:pt x="778" y="1495"/>
                      <a:pt x="790" y="1473"/>
                    </a:cubicBezTo>
                    <a:lnTo>
                      <a:pt x="790" y="1473"/>
                    </a:lnTo>
                    <a:cubicBezTo>
                      <a:pt x="878" y="1307"/>
                      <a:pt x="935" y="1131"/>
                      <a:pt x="936" y="942"/>
                    </a:cubicBezTo>
                    <a:lnTo>
                      <a:pt x="936" y="942"/>
                    </a:lnTo>
                    <a:cubicBezTo>
                      <a:pt x="938" y="774"/>
                      <a:pt x="877" y="623"/>
                      <a:pt x="775" y="490"/>
                    </a:cubicBezTo>
                    <a:lnTo>
                      <a:pt x="775" y="490"/>
                    </a:lnTo>
                    <a:cubicBezTo>
                      <a:pt x="728" y="429"/>
                      <a:pt x="679" y="371"/>
                      <a:pt x="627" y="314"/>
                    </a:cubicBezTo>
                    <a:lnTo>
                      <a:pt x="627" y="314"/>
                    </a:lnTo>
                    <a:cubicBezTo>
                      <a:pt x="536" y="217"/>
                      <a:pt x="418" y="167"/>
                      <a:pt x="290" y="149"/>
                    </a:cubicBezTo>
                    <a:lnTo>
                      <a:pt x="290" y="149"/>
                    </a:lnTo>
                    <a:cubicBezTo>
                      <a:pt x="210" y="137"/>
                      <a:pt x="128" y="140"/>
                      <a:pt x="47" y="136"/>
                    </a:cubicBezTo>
                    <a:lnTo>
                      <a:pt x="47" y="136"/>
                    </a:lnTo>
                    <a:cubicBezTo>
                      <a:pt x="33" y="135"/>
                      <a:pt x="19" y="134"/>
                      <a:pt x="4" y="132"/>
                    </a:cubicBezTo>
                    <a:lnTo>
                      <a:pt x="4" y="132"/>
                    </a:lnTo>
                    <a:cubicBezTo>
                      <a:pt x="3" y="127"/>
                      <a:pt x="1" y="122"/>
                      <a:pt x="0" y="116"/>
                    </a:cubicBezTo>
                    <a:lnTo>
                      <a:pt x="0" y="116"/>
                    </a:lnTo>
                    <a:cubicBezTo>
                      <a:pt x="36" y="102"/>
                      <a:pt x="72" y="84"/>
                      <a:pt x="110" y="76"/>
                    </a:cubicBezTo>
                    <a:lnTo>
                      <a:pt x="110" y="76"/>
                    </a:lnTo>
                    <a:cubicBezTo>
                      <a:pt x="454" y="0"/>
                      <a:pt x="801" y="148"/>
                      <a:pt x="994" y="443"/>
                    </a:cubicBezTo>
                    <a:lnTo>
                      <a:pt x="994" y="443"/>
                    </a:lnTo>
                    <a:cubicBezTo>
                      <a:pt x="1134" y="659"/>
                      <a:pt x="1135" y="876"/>
                      <a:pt x="1031" y="1102"/>
                    </a:cubicBezTo>
                    <a:lnTo>
                      <a:pt x="1031" y="1102"/>
                    </a:lnTo>
                    <a:cubicBezTo>
                      <a:pt x="1005" y="1158"/>
                      <a:pt x="984" y="1217"/>
                      <a:pt x="954" y="1269"/>
                    </a:cubicBezTo>
                    <a:lnTo>
                      <a:pt x="954" y="1269"/>
                    </a:lnTo>
                    <a:cubicBezTo>
                      <a:pt x="897" y="1364"/>
                      <a:pt x="835" y="1457"/>
                      <a:pt x="775" y="1551"/>
                    </a:cubicBezTo>
                    <a:lnTo>
                      <a:pt x="775" y="1551"/>
                    </a:lnTo>
                    <a:cubicBezTo>
                      <a:pt x="769" y="1547"/>
                      <a:pt x="763" y="1544"/>
                      <a:pt x="757" y="1541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0" name="Freeform 96">
                <a:extLst>
                  <a:ext uri="{FF2B5EF4-FFF2-40B4-BE49-F238E27FC236}">
                    <a16:creationId xmlns:a16="http://schemas.microsoft.com/office/drawing/2014/main" xmlns="" id="{D72120B5-5B9A-BC49-8ED8-72BD28009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481" y="3590281"/>
                <a:ext cx="374399" cy="312959"/>
              </a:xfrm>
              <a:custGeom>
                <a:avLst/>
                <a:gdLst>
                  <a:gd name="T0" fmla="*/ 373963 w 859"/>
                  <a:gd name="T1" fmla="*/ 185425 h 719"/>
                  <a:gd name="T2" fmla="*/ 373963 w 859"/>
                  <a:gd name="T3" fmla="*/ 185425 h 719"/>
                  <a:gd name="T4" fmla="*/ 359580 w 859"/>
                  <a:gd name="T5" fmla="*/ 169755 h 719"/>
                  <a:gd name="T6" fmla="*/ 359580 w 859"/>
                  <a:gd name="T7" fmla="*/ 169755 h 719"/>
                  <a:gd name="T8" fmla="*/ 237541 w 859"/>
                  <a:gd name="T9" fmla="*/ 104029 h 719"/>
                  <a:gd name="T10" fmla="*/ 237541 w 859"/>
                  <a:gd name="T11" fmla="*/ 104029 h 719"/>
                  <a:gd name="T12" fmla="*/ 156036 w 859"/>
                  <a:gd name="T13" fmla="*/ 152344 h 719"/>
                  <a:gd name="T14" fmla="*/ 156036 w 859"/>
                  <a:gd name="T15" fmla="*/ 152344 h 719"/>
                  <a:gd name="T16" fmla="*/ 197878 w 859"/>
                  <a:gd name="T17" fmla="*/ 247233 h 719"/>
                  <a:gd name="T18" fmla="*/ 197878 w 859"/>
                  <a:gd name="T19" fmla="*/ 247233 h 719"/>
                  <a:gd name="T20" fmla="*/ 276768 w 859"/>
                  <a:gd name="T21" fmla="*/ 264209 h 719"/>
                  <a:gd name="T22" fmla="*/ 276768 w 859"/>
                  <a:gd name="T23" fmla="*/ 264209 h 719"/>
                  <a:gd name="T24" fmla="*/ 267179 w 859"/>
                  <a:gd name="T25" fmla="*/ 248974 h 719"/>
                  <a:gd name="T26" fmla="*/ 267179 w 859"/>
                  <a:gd name="T27" fmla="*/ 248974 h 719"/>
                  <a:gd name="T28" fmla="*/ 316866 w 859"/>
                  <a:gd name="T29" fmla="*/ 254633 h 719"/>
                  <a:gd name="T30" fmla="*/ 316866 w 859"/>
                  <a:gd name="T31" fmla="*/ 254633 h 719"/>
                  <a:gd name="T32" fmla="*/ 317302 w 859"/>
                  <a:gd name="T33" fmla="*/ 258986 h 719"/>
                  <a:gd name="T34" fmla="*/ 317302 w 859"/>
                  <a:gd name="T35" fmla="*/ 258986 h 719"/>
                  <a:gd name="T36" fmla="*/ 304662 w 859"/>
                  <a:gd name="T37" fmla="*/ 264644 h 719"/>
                  <a:gd name="T38" fmla="*/ 304662 w 859"/>
                  <a:gd name="T39" fmla="*/ 264644 h 719"/>
                  <a:gd name="T40" fmla="*/ 305534 w 859"/>
                  <a:gd name="T41" fmla="*/ 267256 h 719"/>
                  <a:gd name="T42" fmla="*/ 305534 w 859"/>
                  <a:gd name="T43" fmla="*/ 267256 h 719"/>
                  <a:gd name="T44" fmla="*/ 350863 w 859"/>
                  <a:gd name="T45" fmla="*/ 265515 h 719"/>
                  <a:gd name="T46" fmla="*/ 350863 w 859"/>
                  <a:gd name="T47" fmla="*/ 265515 h 719"/>
                  <a:gd name="T48" fmla="*/ 289407 w 859"/>
                  <a:gd name="T49" fmla="*/ 295113 h 719"/>
                  <a:gd name="T50" fmla="*/ 289407 w 859"/>
                  <a:gd name="T51" fmla="*/ 295113 h 719"/>
                  <a:gd name="T52" fmla="*/ 13947 w 859"/>
                  <a:gd name="T53" fmla="*/ 121440 h 719"/>
                  <a:gd name="T54" fmla="*/ 13947 w 859"/>
                  <a:gd name="T55" fmla="*/ 121440 h 719"/>
                  <a:gd name="T56" fmla="*/ 67557 w 859"/>
                  <a:gd name="T57" fmla="*/ 22199 h 719"/>
                  <a:gd name="T58" fmla="*/ 67557 w 859"/>
                  <a:gd name="T59" fmla="*/ 22199 h 719"/>
                  <a:gd name="T60" fmla="*/ 245822 w 859"/>
                  <a:gd name="T61" fmla="*/ 38304 h 719"/>
                  <a:gd name="T62" fmla="*/ 245822 w 859"/>
                  <a:gd name="T63" fmla="*/ 38304 h 719"/>
                  <a:gd name="T64" fmla="*/ 373963 w 859"/>
                  <a:gd name="T65" fmla="*/ 185425 h 7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59" h="719">
                    <a:moveTo>
                      <a:pt x="858" y="426"/>
                    </a:moveTo>
                    <a:lnTo>
                      <a:pt x="858" y="426"/>
                    </a:lnTo>
                    <a:cubicBezTo>
                      <a:pt x="847" y="414"/>
                      <a:pt x="835" y="403"/>
                      <a:pt x="825" y="390"/>
                    </a:cubicBezTo>
                    <a:cubicBezTo>
                      <a:pt x="753" y="300"/>
                      <a:pt x="657" y="254"/>
                      <a:pt x="545" y="239"/>
                    </a:cubicBezTo>
                    <a:cubicBezTo>
                      <a:pt x="447" y="227"/>
                      <a:pt x="379" y="269"/>
                      <a:pt x="358" y="350"/>
                    </a:cubicBezTo>
                    <a:cubicBezTo>
                      <a:pt x="330" y="454"/>
                      <a:pt x="359" y="527"/>
                      <a:pt x="454" y="568"/>
                    </a:cubicBezTo>
                    <a:cubicBezTo>
                      <a:pt x="509" y="591"/>
                      <a:pt x="571" y="601"/>
                      <a:pt x="635" y="607"/>
                    </a:cubicBezTo>
                    <a:cubicBezTo>
                      <a:pt x="631" y="600"/>
                      <a:pt x="627" y="594"/>
                      <a:pt x="613" y="572"/>
                    </a:cubicBezTo>
                    <a:cubicBezTo>
                      <a:pt x="659" y="578"/>
                      <a:pt x="693" y="582"/>
                      <a:pt x="727" y="585"/>
                    </a:cubicBezTo>
                    <a:cubicBezTo>
                      <a:pt x="728" y="589"/>
                      <a:pt x="728" y="592"/>
                      <a:pt x="728" y="595"/>
                    </a:cubicBezTo>
                    <a:cubicBezTo>
                      <a:pt x="718" y="600"/>
                      <a:pt x="709" y="604"/>
                      <a:pt x="699" y="608"/>
                    </a:cubicBezTo>
                    <a:cubicBezTo>
                      <a:pt x="700" y="610"/>
                      <a:pt x="700" y="612"/>
                      <a:pt x="701" y="614"/>
                    </a:cubicBezTo>
                    <a:cubicBezTo>
                      <a:pt x="734" y="613"/>
                      <a:pt x="767" y="612"/>
                      <a:pt x="805" y="610"/>
                    </a:cubicBezTo>
                    <a:cubicBezTo>
                      <a:pt x="767" y="658"/>
                      <a:pt x="714" y="671"/>
                      <a:pt x="664" y="678"/>
                    </a:cubicBezTo>
                    <a:cubicBezTo>
                      <a:pt x="390" y="718"/>
                      <a:pt x="110" y="574"/>
                      <a:pt x="32" y="279"/>
                    </a:cubicBezTo>
                    <a:cubicBezTo>
                      <a:pt x="0" y="158"/>
                      <a:pt x="37" y="92"/>
                      <a:pt x="155" y="51"/>
                    </a:cubicBezTo>
                    <a:cubicBezTo>
                      <a:pt x="297" y="0"/>
                      <a:pt x="432" y="27"/>
                      <a:pt x="564" y="88"/>
                    </a:cubicBezTo>
                    <a:cubicBezTo>
                      <a:pt x="712" y="156"/>
                      <a:pt x="802" y="275"/>
                      <a:pt x="858" y="426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81" name="Freeform 97">
                <a:extLst>
                  <a:ext uri="{FF2B5EF4-FFF2-40B4-BE49-F238E27FC236}">
                    <a16:creationId xmlns:a16="http://schemas.microsoft.com/office/drawing/2014/main" xmlns="" id="{BF05D64D-B0EE-F444-BA89-9E255D0D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806" y="3830320"/>
                <a:ext cx="677900" cy="1355841"/>
              </a:xfrm>
              <a:custGeom>
                <a:avLst/>
                <a:gdLst>
                  <a:gd name="T0" fmla="*/ 1556 w 1557"/>
                  <a:gd name="T1" fmla="*/ 1144 h 3115"/>
                  <a:gd name="T2" fmla="*/ 1556 w 1557"/>
                  <a:gd name="T3" fmla="*/ 1144 h 3115"/>
                  <a:gd name="T4" fmla="*/ 1360 w 1557"/>
                  <a:gd name="T5" fmla="*/ 1465 h 3115"/>
                  <a:gd name="T6" fmla="*/ 1360 w 1557"/>
                  <a:gd name="T7" fmla="*/ 1465 h 3115"/>
                  <a:gd name="T8" fmla="*/ 1332 w 1557"/>
                  <a:gd name="T9" fmla="*/ 1585 h 3115"/>
                  <a:gd name="T10" fmla="*/ 1332 w 1557"/>
                  <a:gd name="T11" fmla="*/ 1585 h 3115"/>
                  <a:gd name="T12" fmla="*/ 1313 w 1557"/>
                  <a:gd name="T13" fmla="*/ 2123 h 3115"/>
                  <a:gd name="T14" fmla="*/ 1313 w 1557"/>
                  <a:gd name="T15" fmla="*/ 2123 h 3115"/>
                  <a:gd name="T16" fmla="*/ 941 w 1557"/>
                  <a:gd name="T17" fmla="*/ 3050 h 3115"/>
                  <a:gd name="T18" fmla="*/ 941 w 1557"/>
                  <a:gd name="T19" fmla="*/ 3050 h 3115"/>
                  <a:gd name="T20" fmla="*/ 883 w 1557"/>
                  <a:gd name="T21" fmla="*/ 3114 h 3115"/>
                  <a:gd name="T22" fmla="*/ 883 w 1557"/>
                  <a:gd name="T23" fmla="*/ 3114 h 3115"/>
                  <a:gd name="T24" fmla="*/ 991 w 1557"/>
                  <a:gd name="T25" fmla="*/ 2914 h 3115"/>
                  <a:gd name="T26" fmla="*/ 991 w 1557"/>
                  <a:gd name="T27" fmla="*/ 2914 h 3115"/>
                  <a:gd name="T28" fmla="*/ 1248 w 1557"/>
                  <a:gd name="T29" fmla="*/ 2201 h 3115"/>
                  <a:gd name="T30" fmla="*/ 1248 w 1557"/>
                  <a:gd name="T31" fmla="*/ 2201 h 3115"/>
                  <a:gd name="T32" fmla="*/ 1253 w 1557"/>
                  <a:gd name="T33" fmla="*/ 1508 h 3115"/>
                  <a:gd name="T34" fmla="*/ 1253 w 1557"/>
                  <a:gd name="T35" fmla="*/ 1508 h 3115"/>
                  <a:gd name="T36" fmla="*/ 1076 w 1557"/>
                  <a:gd name="T37" fmla="*/ 1043 h 3115"/>
                  <a:gd name="T38" fmla="*/ 1076 w 1557"/>
                  <a:gd name="T39" fmla="*/ 1043 h 3115"/>
                  <a:gd name="T40" fmla="*/ 790 w 1557"/>
                  <a:gd name="T41" fmla="*/ 813 h 3115"/>
                  <a:gd name="T42" fmla="*/ 790 w 1557"/>
                  <a:gd name="T43" fmla="*/ 813 h 3115"/>
                  <a:gd name="T44" fmla="*/ 677 w 1557"/>
                  <a:gd name="T45" fmla="*/ 761 h 3115"/>
                  <a:gd name="T46" fmla="*/ 677 w 1557"/>
                  <a:gd name="T47" fmla="*/ 761 h 3115"/>
                  <a:gd name="T48" fmla="*/ 685 w 1557"/>
                  <a:gd name="T49" fmla="*/ 741 h 3115"/>
                  <a:gd name="T50" fmla="*/ 685 w 1557"/>
                  <a:gd name="T51" fmla="*/ 741 h 3115"/>
                  <a:gd name="T52" fmla="*/ 961 w 1557"/>
                  <a:gd name="T53" fmla="*/ 844 h 3115"/>
                  <a:gd name="T54" fmla="*/ 961 w 1557"/>
                  <a:gd name="T55" fmla="*/ 844 h 3115"/>
                  <a:gd name="T56" fmla="*/ 0 w 1557"/>
                  <a:gd name="T57" fmla="*/ 18 h 3115"/>
                  <a:gd name="T58" fmla="*/ 0 w 1557"/>
                  <a:gd name="T59" fmla="*/ 18 h 3115"/>
                  <a:gd name="T60" fmla="*/ 11 w 1557"/>
                  <a:gd name="T61" fmla="*/ 0 h 3115"/>
                  <a:gd name="T62" fmla="*/ 11 w 1557"/>
                  <a:gd name="T63" fmla="*/ 0 h 3115"/>
                  <a:gd name="T64" fmla="*/ 175 w 1557"/>
                  <a:gd name="T65" fmla="*/ 61 h 3115"/>
                  <a:gd name="T66" fmla="*/ 175 w 1557"/>
                  <a:gd name="T67" fmla="*/ 61 h 3115"/>
                  <a:gd name="T68" fmla="*/ 341 w 1557"/>
                  <a:gd name="T69" fmla="*/ 140 h 3115"/>
                  <a:gd name="T70" fmla="*/ 341 w 1557"/>
                  <a:gd name="T71" fmla="*/ 140 h 3115"/>
                  <a:gd name="T72" fmla="*/ 492 w 1557"/>
                  <a:gd name="T73" fmla="*/ 235 h 3115"/>
                  <a:gd name="T74" fmla="*/ 492 w 1557"/>
                  <a:gd name="T75" fmla="*/ 235 h 3115"/>
                  <a:gd name="T76" fmla="*/ 642 w 1557"/>
                  <a:gd name="T77" fmla="*/ 347 h 3115"/>
                  <a:gd name="T78" fmla="*/ 642 w 1557"/>
                  <a:gd name="T79" fmla="*/ 347 h 3115"/>
                  <a:gd name="T80" fmla="*/ 683 w 1557"/>
                  <a:gd name="T81" fmla="*/ 119 h 3115"/>
                  <a:gd name="T82" fmla="*/ 683 w 1557"/>
                  <a:gd name="T83" fmla="*/ 119 h 3115"/>
                  <a:gd name="T84" fmla="*/ 699 w 1557"/>
                  <a:gd name="T85" fmla="*/ 120 h 3115"/>
                  <a:gd name="T86" fmla="*/ 699 w 1557"/>
                  <a:gd name="T87" fmla="*/ 120 h 3115"/>
                  <a:gd name="T88" fmla="*/ 697 w 1557"/>
                  <a:gd name="T89" fmla="*/ 290 h 3115"/>
                  <a:gd name="T90" fmla="*/ 697 w 1557"/>
                  <a:gd name="T91" fmla="*/ 290 h 3115"/>
                  <a:gd name="T92" fmla="*/ 759 w 1557"/>
                  <a:gd name="T93" fmla="*/ 475 h 3115"/>
                  <a:gd name="T94" fmla="*/ 759 w 1557"/>
                  <a:gd name="T95" fmla="*/ 475 h 3115"/>
                  <a:gd name="T96" fmla="*/ 1110 w 1557"/>
                  <a:gd name="T97" fmla="*/ 962 h 3115"/>
                  <a:gd name="T98" fmla="*/ 1110 w 1557"/>
                  <a:gd name="T99" fmla="*/ 962 h 3115"/>
                  <a:gd name="T100" fmla="*/ 1301 w 1557"/>
                  <a:gd name="T101" fmla="*/ 1434 h 3115"/>
                  <a:gd name="T102" fmla="*/ 1301 w 1557"/>
                  <a:gd name="T103" fmla="*/ 1434 h 3115"/>
                  <a:gd name="T104" fmla="*/ 1314 w 1557"/>
                  <a:gd name="T105" fmla="*/ 1465 h 3115"/>
                  <a:gd name="T106" fmla="*/ 1314 w 1557"/>
                  <a:gd name="T107" fmla="*/ 1465 h 3115"/>
                  <a:gd name="T108" fmla="*/ 1547 w 1557"/>
                  <a:gd name="T109" fmla="*/ 1138 h 3115"/>
                  <a:gd name="T110" fmla="*/ 1547 w 1557"/>
                  <a:gd name="T111" fmla="*/ 1138 h 3115"/>
                  <a:gd name="T112" fmla="*/ 1556 w 1557"/>
                  <a:gd name="T113" fmla="*/ 1144 h 3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57" h="3115">
                    <a:moveTo>
                      <a:pt x="1556" y="1144"/>
                    </a:moveTo>
                    <a:lnTo>
                      <a:pt x="1556" y="1144"/>
                    </a:lnTo>
                    <a:cubicBezTo>
                      <a:pt x="1490" y="1251"/>
                      <a:pt x="1422" y="1356"/>
                      <a:pt x="1360" y="1465"/>
                    </a:cubicBezTo>
                    <a:lnTo>
                      <a:pt x="1360" y="1465"/>
                    </a:lnTo>
                    <a:cubicBezTo>
                      <a:pt x="1341" y="1500"/>
                      <a:pt x="1327" y="1547"/>
                      <a:pt x="1332" y="1585"/>
                    </a:cubicBezTo>
                    <a:lnTo>
                      <a:pt x="1332" y="1585"/>
                    </a:lnTo>
                    <a:cubicBezTo>
                      <a:pt x="1360" y="1767"/>
                      <a:pt x="1342" y="1945"/>
                      <a:pt x="1313" y="2123"/>
                    </a:cubicBezTo>
                    <a:lnTo>
                      <a:pt x="1313" y="2123"/>
                    </a:lnTo>
                    <a:cubicBezTo>
                      <a:pt x="1257" y="2459"/>
                      <a:pt x="1122" y="2764"/>
                      <a:pt x="941" y="3050"/>
                    </a:cubicBezTo>
                    <a:lnTo>
                      <a:pt x="941" y="3050"/>
                    </a:lnTo>
                    <a:cubicBezTo>
                      <a:pt x="926" y="3074"/>
                      <a:pt x="908" y="3096"/>
                      <a:pt x="883" y="3114"/>
                    </a:cubicBezTo>
                    <a:lnTo>
                      <a:pt x="883" y="3114"/>
                    </a:lnTo>
                    <a:cubicBezTo>
                      <a:pt x="920" y="3047"/>
                      <a:pt x="957" y="2982"/>
                      <a:pt x="991" y="2914"/>
                    </a:cubicBezTo>
                    <a:lnTo>
                      <a:pt x="991" y="2914"/>
                    </a:lnTo>
                    <a:cubicBezTo>
                      <a:pt x="1105" y="2687"/>
                      <a:pt x="1194" y="2451"/>
                      <a:pt x="1248" y="2201"/>
                    </a:cubicBezTo>
                    <a:lnTo>
                      <a:pt x="1248" y="2201"/>
                    </a:lnTo>
                    <a:cubicBezTo>
                      <a:pt x="1298" y="1969"/>
                      <a:pt x="1299" y="1738"/>
                      <a:pt x="1253" y="1508"/>
                    </a:cubicBezTo>
                    <a:lnTo>
                      <a:pt x="1253" y="1508"/>
                    </a:lnTo>
                    <a:cubicBezTo>
                      <a:pt x="1220" y="1344"/>
                      <a:pt x="1164" y="1185"/>
                      <a:pt x="1076" y="1043"/>
                    </a:cubicBezTo>
                    <a:lnTo>
                      <a:pt x="1076" y="1043"/>
                    </a:lnTo>
                    <a:cubicBezTo>
                      <a:pt x="1010" y="935"/>
                      <a:pt x="910" y="860"/>
                      <a:pt x="790" y="813"/>
                    </a:cubicBezTo>
                    <a:lnTo>
                      <a:pt x="790" y="813"/>
                    </a:lnTo>
                    <a:cubicBezTo>
                      <a:pt x="752" y="798"/>
                      <a:pt x="715" y="778"/>
                      <a:pt x="677" y="761"/>
                    </a:cubicBezTo>
                    <a:lnTo>
                      <a:pt x="677" y="761"/>
                    </a:lnTo>
                    <a:cubicBezTo>
                      <a:pt x="680" y="754"/>
                      <a:pt x="682" y="748"/>
                      <a:pt x="685" y="741"/>
                    </a:cubicBezTo>
                    <a:lnTo>
                      <a:pt x="685" y="741"/>
                    </a:lnTo>
                    <a:cubicBezTo>
                      <a:pt x="774" y="774"/>
                      <a:pt x="863" y="806"/>
                      <a:pt x="961" y="844"/>
                    </a:cubicBezTo>
                    <a:lnTo>
                      <a:pt x="961" y="844"/>
                    </a:lnTo>
                    <a:cubicBezTo>
                      <a:pt x="703" y="489"/>
                      <a:pt x="420" y="175"/>
                      <a:pt x="0" y="18"/>
                    </a:cubicBezTo>
                    <a:lnTo>
                      <a:pt x="0" y="18"/>
                    </a:lnTo>
                    <a:cubicBezTo>
                      <a:pt x="3" y="13"/>
                      <a:pt x="7" y="6"/>
                      <a:pt x="11" y="0"/>
                    </a:cubicBezTo>
                    <a:lnTo>
                      <a:pt x="11" y="0"/>
                    </a:lnTo>
                    <a:cubicBezTo>
                      <a:pt x="66" y="20"/>
                      <a:pt x="122" y="38"/>
                      <a:pt x="175" y="61"/>
                    </a:cubicBezTo>
                    <a:lnTo>
                      <a:pt x="175" y="61"/>
                    </a:lnTo>
                    <a:cubicBezTo>
                      <a:pt x="232" y="85"/>
                      <a:pt x="288" y="111"/>
                      <a:pt x="341" y="140"/>
                    </a:cubicBezTo>
                    <a:lnTo>
                      <a:pt x="341" y="140"/>
                    </a:lnTo>
                    <a:cubicBezTo>
                      <a:pt x="393" y="169"/>
                      <a:pt x="443" y="202"/>
                      <a:pt x="492" y="235"/>
                    </a:cubicBezTo>
                    <a:lnTo>
                      <a:pt x="492" y="235"/>
                    </a:lnTo>
                    <a:cubicBezTo>
                      <a:pt x="542" y="270"/>
                      <a:pt x="589" y="308"/>
                      <a:pt x="642" y="347"/>
                    </a:cubicBezTo>
                    <a:lnTo>
                      <a:pt x="642" y="347"/>
                    </a:lnTo>
                    <a:cubicBezTo>
                      <a:pt x="656" y="269"/>
                      <a:pt x="669" y="195"/>
                      <a:pt x="683" y="119"/>
                    </a:cubicBezTo>
                    <a:lnTo>
                      <a:pt x="683" y="119"/>
                    </a:lnTo>
                    <a:cubicBezTo>
                      <a:pt x="688" y="119"/>
                      <a:pt x="693" y="120"/>
                      <a:pt x="699" y="120"/>
                    </a:cubicBezTo>
                    <a:lnTo>
                      <a:pt x="699" y="120"/>
                    </a:lnTo>
                    <a:cubicBezTo>
                      <a:pt x="699" y="177"/>
                      <a:pt x="706" y="235"/>
                      <a:pt x="697" y="290"/>
                    </a:cubicBezTo>
                    <a:lnTo>
                      <a:pt x="697" y="290"/>
                    </a:lnTo>
                    <a:cubicBezTo>
                      <a:pt x="685" y="366"/>
                      <a:pt x="703" y="417"/>
                      <a:pt x="759" y="475"/>
                    </a:cubicBezTo>
                    <a:lnTo>
                      <a:pt x="759" y="475"/>
                    </a:lnTo>
                    <a:cubicBezTo>
                      <a:pt x="897" y="620"/>
                      <a:pt x="1012" y="786"/>
                      <a:pt x="1110" y="962"/>
                    </a:cubicBezTo>
                    <a:lnTo>
                      <a:pt x="1110" y="962"/>
                    </a:lnTo>
                    <a:cubicBezTo>
                      <a:pt x="1193" y="1112"/>
                      <a:pt x="1254" y="1270"/>
                      <a:pt x="1301" y="1434"/>
                    </a:cubicBezTo>
                    <a:lnTo>
                      <a:pt x="1301" y="1434"/>
                    </a:lnTo>
                    <a:cubicBezTo>
                      <a:pt x="1303" y="1440"/>
                      <a:pt x="1306" y="1445"/>
                      <a:pt x="1314" y="1465"/>
                    </a:cubicBezTo>
                    <a:lnTo>
                      <a:pt x="1314" y="1465"/>
                    </a:lnTo>
                    <a:cubicBezTo>
                      <a:pt x="1396" y="1351"/>
                      <a:pt x="1471" y="1245"/>
                      <a:pt x="1547" y="1138"/>
                    </a:cubicBezTo>
                    <a:lnTo>
                      <a:pt x="1547" y="1138"/>
                    </a:lnTo>
                    <a:cubicBezTo>
                      <a:pt x="1550" y="1140"/>
                      <a:pt x="1553" y="1142"/>
                      <a:pt x="1556" y="114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2" name="Freeform 98">
                <a:extLst>
                  <a:ext uri="{FF2B5EF4-FFF2-40B4-BE49-F238E27FC236}">
                    <a16:creationId xmlns:a16="http://schemas.microsoft.com/office/drawing/2014/main" xmlns="" id="{BEF79ADA-0EE8-7746-8FDC-2DF64687E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601" y="4479241"/>
                <a:ext cx="581761" cy="199680"/>
              </a:xfrm>
              <a:custGeom>
                <a:avLst/>
                <a:gdLst>
                  <a:gd name="T0" fmla="*/ 0 w 1338"/>
                  <a:gd name="T1" fmla="*/ 193126 h 457"/>
                  <a:gd name="T2" fmla="*/ 0 w 1338"/>
                  <a:gd name="T3" fmla="*/ 193126 h 457"/>
                  <a:gd name="T4" fmla="*/ 198703 w 1338"/>
                  <a:gd name="T5" fmla="*/ 57676 h 457"/>
                  <a:gd name="T6" fmla="*/ 198703 w 1338"/>
                  <a:gd name="T7" fmla="*/ 57676 h 457"/>
                  <a:gd name="T8" fmla="*/ 469583 w 1338"/>
                  <a:gd name="T9" fmla="*/ 12234 h 457"/>
                  <a:gd name="T10" fmla="*/ 469583 w 1338"/>
                  <a:gd name="T11" fmla="*/ 12234 h 457"/>
                  <a:gd name="T12" fmla="*/ 563499 w 1338"/>
                  <a:gd name="T13" fmla="*/ 57676 h 457"/>
                  <a:gd name="T14" fmla="*/ 563499 w 1338"/>
                  <a:gd name="T15" fmla="*/ 57676 h 457"/>
                  <a:gd name="T16" fmla="*/ 577413 w 1338"/>
                  <a:gd name="T17" fmla="*/ 95689 h 457"/>
                  <a:gd name="T18" fmla="*/ 577413 w 1338"/>
                  <a:gd name="T19" fmla="*/ 95689 h 457"/>
                  <a:gd name="T20" fmla="*/ 542194 w 1338"/>
                  <a:gd name="T21" fmla="*/ 123653 h 457"/>
                  <a:gd name="T22" fmla="*/ 542194 w 1338"/>
                  <a:gd name="T23" fmla="*/ 123653 h 457"/>
                  <a:gd name="T24" fmla="*/ 495236 w 1338"/>
                  <a:gd name="T25" fmla="*/ 116225 h 457"/>
                  <a:gd name="T26" fmla="*/ 495236 w 1338"/>
                  <a:gd name="T27" fmla="*/ 116225 h 457"/>
                  <a:gd name="T28" fmla="*/ 90003 w 1338"/>
                  <a:gd name="T29" fmla="*/ 144626 h 457"/>
                  <a:gd name="T30" fmla="*/ 90003 w 1338"/>
                  <a:gd name="T31" fmla="*/ 144626 h 457"/>
                  <a:gd name="T32" fmla="*/ 3913 w 1338"/>
                  <a:gd name="T33" fmla="*/ 199243 h 457"/>
                  <a:gd name="T34" fmla="*/ 3913 w 1338"/>
                  <a:gd name="T35" fmla="*/ 199243 h 457"/>
                  <a:gd name="T36" fmla="*/ 0 w 1338"/>
                  <a:gd name="T37" fmla="*/ 193126 h 4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38" h="457">
                    <a:moveTo>
                      <a:pt x="0" y="442"/>
                    </a:moveTo>
                    <a:lnTo>
                      <a:pt x="0" y="442"/>
                    </a:lnTo>
                    <a:cubicBezTo>
                      <a:pt x="139" y="321"/>
                      <a:pt x="293" y="220"/>
                      <a:pt x="457" y="132"/>
                    </a:cubicBezTo>
                    <a:cubicBezTo>
                      <a:pt x="654" y="26"/>
                      <a:pt x="862" y="0"/>
                      <a:pt x="1080" y="28"/>
                    </a:cubicBezTo>
                    <a:cubicBezTo>
                      <a:pt x="1162" y="38"/>
                      <a:pt x="1239" y="69"/>
                      <a:pt x="1296" y="132"/>
                    </a:cubicBezTo>
                    <a:cubicBezTo>
                      <a:pt x="1316" y="154"/>
                      <a:pt x="1337" y="197"/>
                      <a:pt x="1328" y="219"/>
                    </a:cubicBezTo>
                    <a:cubicBezTo>
                      <a:pt x="1316" y="247"/>
                      <a:pt x="1279" y="276"/>
                      <a:pt x="1247" y="283"/>
                    </a:cubicBezTo>
                    <a:cubicBezTo>
                      <a:pt x="1214" y="290"/>
                      <a:pt x="1172" y="279"/>
                      <a:pt x="1139" y="266"/>
                    </a:cubicBezTo>
                    <a:cubicBezTo>
                      <a:pt x="817" y="134"/>
                      <a:pt x="507" y="165"/>
                      <a:pt x="207" y="331"/>
                    </a:cubicBezTo>
                    <a:cubicBezTo>
                      <a:pt x="139" y="368"/>
                      <a:pt x="75" y="414"/>
                      <a:pt x="9" y="456"/>
                    </a:cubicBezTo>
                    <a:cubicBezTo>
                      <a:pt x="6" y="452"/>
                      <a:pt x="3" y="447"/>
                      <a:pt x="0" y="442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83" name="Freeform 99">
                <a:extLst>
                  <a:ext uri="{FF2B5EF4-FFF2-40B4-BE49-F238E27FC236}">
                    <a16:creationId xmlns:a16="http://schemas.microsoft.com/office/drawing/2014/main" xmlns="" id="{8720D39B-6CE9-9F4B-BD50-2739F8864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600" y="4386620"/>
                <a:ext cx="423886" cy="331816"/>
              </a:xfrm>
              <a:custGeom>
                <a:avLst/>
                <a:gdLst>
                  <a:gd name="T0" fmla="*/ 0 w 974"/>
                  <a:gd name="T1" fmla="*/ 762 h 763"/>
                  <a:gd name="T2" fmla="*/ 0 w 974"/>
                  <a:gd name="T3" fmla="*/ 762 h 763"/>
                  <a:gd name="T4" fmla="*/ 189 w 974"/>
                  <a:gd name="T5" fmla="*/ 481 h 763"/>
                  <a:gd name="T6" fmla="*/ 189 w 974"/>
                  <a:gd name="T7" fmla="*/ 481 h 763"/>
                  <a:gd name="T8" fmla="*/ 679 w 974"/>
                  <a:gd name="T9" fmla="*/ 68 h 763"/>
                  <a:gd name="T10" fmla="*/ 679 w 974"/>
                  <a:gd name="T11" fmla="*/ 68 h 763"/>
                  <a:gd name="T12" fmla="*/ 782 w 974"/>
                  <a:gd name="T13" fmla="*/ 14 h 763"/>
                  <a:gd name="T14" fmla="*/ 782 w 974"/>
                  <a:gd name="T15" fmla="*/ 14 h 763"/>
                  <a:gd name="T16" fmla="*/ 856 w 974"/>
                  <a:gd name="T17" fmla="*/ 1 h 763"/>
                  <a:gd name="T18" fmla="*/ 856 w 974"/>
                  <a:gd name="T19" fmla="*/ 1 h 763"/>
                  <a:gd name="T20" fmla="*/ 957 w 974"/>
                  <a:gd name="T21" fmla="*/ 65 h 763"/>
                  <a:gd name="T22" fmla="*/ 957 w 974"/>
                  <a:gd name="T23" fmla="*/ 65 h 763"/>
                  <a:gd name="T24" fmla="*/ 909 w 974"/>
                  <a:gd name="T25" fmla="*/ 161 h 763"/>
                  <a:gd name="T26" fmla="*/ 909 w 974"/>
                  <a:gd name="T27" fmla="*/ 161 h 763"/>
                  <a:gd name="T28" fmla="*/ 656 w 974"/>
                  <a:gd name="T29" fmla="*/ 277 h 763"/>
                  <a:gd name="T30" fmla="*/ 656 w 974"/>
                  <a:gd name="T31" fmla="*/ 277 h 763"/>
                  <a:gd name="T32" fmla="*/ 0 w 974"/>
                  <a:gd name="T33" fmla="*/ 762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4" h="763">
                    <a:moveTo>
                      <a:pt x="0" y="762"/>
                    </a:moveTo>
                    <a:lnTo>
                      <a:pt x="0" y="762"/>
                    </a:lnTo>
                    <a:cubicBezTo>
                      <a:pt x="42" y="655"/>
                      <a:pt x="110" y="563"/>
                      <a:pt x="189" y="481"/>
                    </a:cubicBezTo>
                    <a:lnTo>
                      <a:pt x="189" y="481"/>
                    </a:lnTo>
                    <a:cubicBezTo>
                      <a:pt x="337" y="325"/>
                      <a:pt x="495" y="182"/>
                      <a:pt x="679" y="68"/>
                    </a:cubicBezTo>
                    <a:lnTo>
                      <a:pt x="679" y="68"/>
                    </a:lnTo>
                    <a:cubicBezTo>
                      <a:pt x="712" y="48"/>
                      <a:pt x="747" y="29"/>
                      <a:pt x="782" y="14"/>
                    </a:cubicBezTo>
                    <a:lnTo>
                      <a:pt x="782" y="14"/>
                    </a:lnTo>
                    <a:cubicBezTo>
                      <a:pt x="805" y="5"/>
                      <a:pt x="832" y="0"/>
                      <a:pt x="856" y="1"/>
                    </a:cubicBezTo>
                    <a:lnTo>
                      <a:pt x="856" y="1"/>
                    </a:lnTo>
                    <a:cubicBezTo>
                      <a:pt x="901" y="2"/>
                      <a:pt x="942" y="19"/>
                      <a:pt x="957" y="65"/>
                    </a:cubicBezTo>
                    <a:lnTo>
                      <a:pt x="957" y="65"/>
                    </a:lnTo>
                    <a:cubicBezTo>
                      <a:pt x="973" y="110"/>
                      <a:pt x="943" y="143"/>
                      <a:pt x="909" y="161"/>
                    </a:cubicBezTo>
                    <a:lnTo>
                      <a:pt x="909" y="161"/>
                    </a:lnTo>
                    <a:cubicBezTo>
                      <a:pt x="826" y="203"/>
                      <a:pt x="740" y="239"/>
                      <a:pt x="656" y="277"/>
                    </a:cubicBezTo>
                    <a:lnTo>
                      <a:pt x="656" y="277"/>
                    </a:lnTo>
                    <a:cubicBezTo>
                      <a:pt x="401" y="390"/>
                      <a:pt x="171" y="535"/>
                      <a:pt x="0" y="762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4" name="Freeform 100">
                <a:extLst>
                  <a:ext uri="{FF2B5EF4-FFF2-40B4-BE49-F238E27FC236}">
                    <a16:creationId xmlns:a16="http://schemas.microsoft.com/office/drawing/2014/main" xmlns="" id="{69560F7A-319E-0547-AA80-63C151601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241" y="3548041"/>
                <a:ext cx="176640" cy="228479"/>
              </a:xfrm>
              <a:custGeom>
                <a:avLst/>
                <a:gdLst>
                  <a:gd name="T0" fmla="*/ 123866 w 405"/>
                  <a:gd name="T1" fmla="*/ 228042 h 523"/>
                  <a:gd name="T2" fmla="*/ 123866 w 405"/>
                  <a:gd name="T3" fmla="*/ 228042 h 523"/>
                  <a:gd name="T4" fmla="*/ 124738 w 405"/>
                  <a:gd name="T5" fmla="*/ 146349 h 523"/>
                  <a:gd name="T6" fmla="*/ 124738 w 405"/>
                  <a:gd name="T7" fmla="*/ 146349 h 523"/>
                  <a:gd name="T8" fmla="*/ 122121 w 405"/>
                  <a:gd name="T9" fmla="*/ 124506 h 523"/>
                  <a:gd name="T10" fmla="*/ 122121 w 405"/>
                  <a:gd name="T11" fmla="*/ 124506 h 523"/>
                  <a:gd name="T12" fmla="*/ 88974 w 405"/>
                  <a:gd name="T13" fmla="*/ 79509 h 523"/>
                  <a:gd name="T14" fmla="*/ 88974 w 405"/>
                  <a:gd name="T15" fmla="*/ 79509 h 523"/>
                  <a:gd name="T16" fmla="*/ 57135 w 405"/>
                  <a:gd name="T17" fmla="*/ 110963 h 523"/>
                  <a:gd name="T18" fmla="*/ 57135 w 405"/>
                  <a:gd name="T19" fmla="*/ 110963 h 523"/>
                  <a:gd name="T20" fmla="*/ 47104 w 405"/>
                  <a:gd name="T21" fmla="*/ 209257 h 523"/>
                  <a:gd name="T22" fmla="*/ 47104 w 405"/>
                  <a:gd name="T23" fmla="*/ 209257 h 523"/>
                  <a:gd name="T24" fmla="*/ 10468 w 405"/>
                  <a:gd name="T25" fmla="*/ 68151 h 523"/>
                  <a:gd name="T26" fmla="*/ 10468 w 405"/>
                  <a:gd name="T27" fmla="*/ 68151 h 523"/>
                  <a:gd name="T28" fmla="*/ 85485 w 405"/>
                  <a:gd name="T29" fmla="*/ 874 h 523"/>
                  <a:gd name="T30" fmla="*/ 85485 w 405"/>
                  <a:gd name="T31" fmla="*/ 874 h 523"/>
                  <a:gd name="T32" fmla="*/ 158322 w 405"/>
                  <a:gd name="T33" fmla="*/ 62034 h 523"/>
                  <a:gd name="T34" fmla="*/ 158322 w 405"/>
                  <a:gd name="T35" fmla="*/ 62034 h 523"/>
                  <a:gd name="T36" fmla="*/ 123866 w 405"/>
                  <a:gd name="T37" fmla="*/ 228042 h 5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5" h="523">
                    <a:moveTo>
                      <a:pt x="284" y="522"/>
                    </a:moveTo>
                    <a:lnTo>
                      <a:pt x="284" y="522"/>
                    </a:lnTo>
                    <a:cubicBezTo>
                      <a:pt x="285" y="456"/>
                      <a:pt x="286" y="396"/>
                      <a:pt x="286" y="335"/>
                    </a:cubicBezTo>
                    <a:cubicBezTo>
                      <a:pt x="286" y="318"/>
                      <a:pt x="288" y="298"/>
                      <a:pt x="280" y="285"/>
                    </a:cubicBezTo>
                    <a:cubicBezTo>
                      <a:pt x="257" y="249"/>
                      <a:pt x="230" y="216"/>
                      <a:pt x="204" y="182"/>
                    </a:cubicBezTo>
                    <a:cubicBezTo>
                      <a:pt x="179" y="206"/>
                      <a:pt x="149" y="226"/>
                      <a:pt x="131" y="254"/>
                    </a:cubicBezTo>
                    <a:cubicBezTo>
                      <a:pt x="85" y="324"/>
                      <a:pt x="88" y="401"/>
                      <a:pt x="108" y="479"/>
                    </a:cubicBezTo>
                    <a:cubicBezTo>
                      <a:pt x="47" y="379"/>
                      <a:pt x="0" y="277"/>
                      <a:pt x="24" y="156"/>
                    </a:cubicBezTo>
                    <a:cubicBezTo>
                      <a:pt x="41" y="65"/>
                      <a:pt x="111" y="4"/>
                      <a:pt x="196" y="2"/>
                    </a:cubicBezTo>
                    <a:cubicBezTo>
                      <a:pt x="272" y="0"/>
                      <a:pt x="337" y="55"/>
                      <a:pt x="363" y="142"/>
                    </a:cubicBezTo>
                    <a:cubicBezTo>
                      <a:pt x="404" y="282"/>
                      <a:pt x="363" y="405"/>
                      <a:pt x="284" y="522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xmlns="" id="{6CBBD82C-B61A-0E46-8B81-DA5ED4BA3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465" y="4191281"/>
                <a:ext cx="133357" cy="281011"/>
              </a:xfrm>
              <a:custGeom>
                <a:avLst/>
                <a:gdLst>
                  <a:gd name="T0" fmla="*/ 236 w 303"/>
                  <a:gd name="T1" fmla="*/ 0 h 643"/>
                  <a:gd name="T2" fmla="*/ 236 w 303"/>
                  <a:gd name="T3" fmla="*/ 0 h 643"/>
                  <a:gd name="T4" fmla="*/ 278 w 303"/>
                  <a:gd name="T5" fmla="*/ 332 h 643"/>
                  <a:gd name="T6" fmla="*/ 278 w 303"/>
                  <a:gd name="T7" fmla="*/ 332 h 643"/>
                  <a:gd name="T8" fmla="*/ 117 w 303"/>
                  <a:gd name="T9" fmla="*/ 616 h 643"/>
                  <a:gd name="T10" fmla="*/ 117 w 303"/>
                  <a:gd name="T11" fmla="*/ 616 h 643"/>
                  <a:gd name="T12" fmla="*/ 39 w 303"/>
                  <a:gd name="T13" fmla="*/ 631 h 643"/>
                  <a:gd name="T14" fmla="*/ 39 w 303"/>
                  <a:gd name="T15" fmla="*/ 631 h 643"/>
                  <a:gd name="T16" fmla="*/ 5 w 303"/>
                  <a:gd name="T17" fmla="*/ 549 h 643"/>
                  <a:gd name="T18" fmla="*/ 5 w 303"/>
                  <a:gd name="T19" fmla="*/ 549 h 643"/>
                  <a:gd name="T20" fmla="*/ 64 w 303"/>
                  <a:gd name="T21" fmla="*/ 383 h 643"/>
                  <a:gd name="T22" fmla="*/ 64 w 303"/>
                  <a:gd name="T23" fmla="*/ 383 h 643"/>
                  <a:gd name="T24" fmla="*/ 236 w 303"/>
                  <a:gd name="T25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" h="643">
                    <a:moveTo>
                      <a:pt x="236" y="0"/>
                    </a:moveTo>
                    <a:lnTo>
                      <a:pt x="236" y="0"/>
                    </a:lnTo>
                    <a:cubicBezTo>
                      <a:pt x="264" y="111"/>
                      <a:pt x="302" y="218"/>
                      <a:pt x="278" y="332"/>
                    </a:cubicBezTo>
                    <a:lnTo>
                      <a:pt x="278" y="332"/>
                    </a:lnTo>
                    <a:cubicBezTo>
                      <a:pt x="256" y="444"/>
                      <a:pt x="218" y="550"/>
                      <a:pt x="117" y="616"/>
                    </a:cubicBezTo>
                    <a:lnTo>
                      <a:pt x="117" y="616"/>
                    </a:lnTo>
                    <a:cubicBezTo>
                      <a:pt x="95" y="630"/>
                      <a:pt x="53" y="642"/>
                      <a:pt x="39" y="631"/>
                    </a:cubicBezTo>
                    <a:lnTo>
                      <a:pt x="39" y="631"/>
                    </a:lnTo>
                    <a:cubicBezTo>
                      <a:pt x="18" y="614"/>
                      <a:pt x="0" y="574"/>
                      <a:pt x="5" y="549"/>
                    </a:cubicBezTo>
                    <a:lnTo>
                      <a:pt x="5" y="549"/>
                    </a:lnTo>
                    <a:cubicBezTo>
                      <a:pt x="16" y="492"/>
                      <a:pt x="34" y="433"/>
                      <a:pt x="64" y="383"/>
                    </a:cubicBezTo>
                    <a:lnTo>
                      <a:pt x="64" y="383"/>
                    </a:lnTo>
                    <a:cubicBezTo>
                      <a:pt x="138" y="263"/>
                      <a:pt x="223" y="149"/>
                      <a:pt x="236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6" name="Freeform 102">
                <a:extLst>
                  <a:ext uri="{FF2B5EF4-FFF2-40B4-BE49-F238E27FC236}">
                    <a16:creationId xmlns:a16="http://schemas.microsoft.com/office/drawing/2014/main" xmlns="" id="{65E7C716-52B4-954B-A325-1B16DD78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865" y="3849185"/>
                <a:ext cx="344507" cy="103197"/>
              </a:xfrm>
              <a:custGeom>
                <a:avLst/>
                <a:gdLst>
                  <a:gd name="T0" fmla="*/ 792 w 793"/>
                  <a:gd name="T1" fmla="*/ 70 h 236"/>
                  <a:gd name="T2" fmla="*/ 792 w 793"/>
                  <a:gd name="T3" fmla="*/ 70 h 236"/>
                  <a:gd name="T4" fmla="*/ 345 w 793"/>
                  <a:gd name="T5" fmla="*/ 232 h 236"/>
                  <a:gd name="T6" fmla="*/ 345 w 793"/>
                  <a:gd name="T7" fmla="*/ 232 h 236"/>
                  <a:gd name="T8" fmla="*/ 79 w 793"/>
                  <a:gd name="T9" fmla="*/ 164 h 236"/>
                  <a:gd name="T10" fmla="*/ 79 w 793"/>
                  <a:gd name="T11" fmla="*/ 164 h 236"/>
                  <a:gd name="T12" fmla="*/ 37 w 793"/>
                  <a:gd name="T13" fmla="*/ 128 h 236"/>
                  <a:gd name="T14" fmla="*/ 37 w 793"/>
                  <a:gd name="T15" fmla="*/ 128 h 236"/>
                  <a:gd name="T16" fmla="*/ 24 w 793"/>
                  <a:gd name="T17" fmla="*/ 35 h 236"/>
                  <a:gd name="T18" fmla="*/ 24 w 793"/>
                  <a:gd name="T19" fmla="*/ 35 h 236"/>
                  <a:gd name="T20" fmla="*/ 116 w 793"/>
                  <a:gd name="T21" fmla="*/ 15 h 236"/>
                  <a:gd name="T22" fmla="*/ 116 w 793"/>
                  <a:gd name="T23" fmla="*/ 15 h 236"/>
                  <a:gd name="T24" fmla="*/ 264 w 793"/>
                  <a:gd name="T25" fmla="*/ 68 h 236"/>
                  <a:gd name="T26" fmla="*/ 264 w 793"/>
                  <a:gd name="T27" fmla="*/ 68 h 236"/>
                  <a:gd name="T28" fmla="*/ 792 w 793"/>
                  <a:gd name="T29" fmla="*/ 7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3" h="236">
                    <a:moveTo>
                      <a:pt x="792" y="70"/>
                    </a:moveTo>
                    <a:lnTo>
                      <a:pt x="792" y="70"/>
                    </a:lnTo>
                    <a:cubicBezTo>
                      <a:pt x="659" y="203"/>
                      <a:pt x="505" y="228"/>
                      <a:pt x="345" y="232"/>
                    </a:cubicBezTo>
                    <a:lnTo>
                      <a:pt x="345" y="232"/>
                    </a:lnTo>
                    <a:cubicBezTo>
                      <a:pt x="251" y="235"/>
                      <a:pt x="159" y="221"/>
                      <a:pt x="79" y="164"/>
                    </a:cubicBezTo>
                    <a:lnTo>
                      <a:pt x="79" y="164"/>
                    </a:lnTo>
                    <a:cubicBezTo>
                      <a:pt x="63" y="154"/>
                      <a:pt x="49" y="142"/>
                      <a:pt x="37" y="128"/>
                    </a:cubicBezTo>
                    <a:lnTo>
                      <a:pt x="37" y="128"/>
                    </a:lnTo>
                    <a:cubicBezTo>
                      <a:pt x="15" y="100"/>
                      <a:pt x="0" y="69"/>
                      <a:pt x="24" y="35"/>
                    </a:cubicBezTo>
                    <a:lnTo>
                      <a:pt x="24" y="35"/>
                    </a:lnTo>
                    <a:cubicBezTo>
                      <a:pt x="47" y="0"/>
                      <a:pt x="81" y="3"/>
                      <a:pt x="116" y="15"/>
                    </a:cubicBezTo>
                    <a:lnTo>
                      <a:pt x="116" y="15"/>
                    </a:lnTo>
                    <a:cubicBezTo>
                      <a:pt x="165" y="32"/>
                      <a:pt x="214" y="52"/>
                      <a:pt x="264" y="68"/>
                    </a:cubicBezTo>
                    <a:lnTo>
                      <a:pt x="264" y="68"/>
                    </a:lnTo>
                    <a:cubicBezTo>
                      <a:pt x="434" y="122"/>
                      <a:pt x="606" y="154"/>
                      <a:pt x="792" y="7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7" name="Freeform 103">
                <a:extLst>
                  <a:ext uri="{FF2B5EF4-FFF2-40B4-BE49-F238E27FC236}">
                    <a16:creationId xmlns:a16="http://schemas.microsoft.com/office/drawing/2014/main" xmlns="" id="{0500F963-8AB1-FE4F-A941-6E294A4CB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942" y="4223650"/>
                <a:ext cx="287354" cy="228620"/>
              </a:xfrm>
              <a:custGeom>
                <a:avLst/>
                <a:gdLst>
                  <a:gd name="T0" fmla="*/ 659 w 660"/>
                  <a:gd name="T1" fmla="*/ 6 h 523"/>
                  <a:gd name="T2" fmla="*/ 659 w 660"/>
                  <a:gd name="T3" fmla="*/ 6 h 523"/>
                  <a:gd name="T4" fmla="*/ 426 w 660"/>
                  <a:gd name="T5" fmla="*/ 361 h 523"/>
                  <a:gd name="T6" fmla="*/ 426 w 660"/>
                  <a:gd name="T7" fmla="*/ 361 h 523"/>
                  <a:gd name="T8" fmla="*/ 98 w 660"/>
                  <a:gd name="T9" fmla="*/ 507 h 523"/>
                  <a:gd name="T10" fmla="*/ 98 w 660"/>
                  <a:gd name="T11" fmla="*/ 507 h 523"/>
                  <a:gd name="T12" fmla="*/ 93 w 660"/>
                  <a:gd name="T13" fmla="*/ 506 h 523"/>
                  <a:gd name="T14" fmla="*/ 93 w 660"/>
                  <a:gd name="T15" fmla="*/ 506 h 523"/>
                  <a:gd name="T16" fmla="*/ 0 w 660"/>
                  <a:gd name="T17" fmla="*/ 465 h 523"/>
                  <a:gd name="T18" fmla="*/ 0 w 660"/>
                  <a:gd name="T19" fmla="*/ 465 h 523"/>
                  <a:gd name="T20" fmla="*/ 65 w 660"/>
                  <a:gd name="T21" fmla="*/ 374 h 523"/>
                  <a:gd name="T22" fmla="*/ 65 w 660"/>
                  <a:gd name="T23" fmla="*/ 374 h 523"/>
                  <a:gd name="T24" fmla="*/ 181 w 660"/>
                  <a:gd name="T25" fmla="*/ 326 h 523"/>
                  <a:gd name="T26" fmla="*/ 181 w 660"/>
                  <a:gd name="T27" fmla="*/ 326 h 523"/>
                  <a:gd name="T28" fmla="*/ 544 w 660"/>
                  <a:gd name="T29" fmla="*/ 105 h 523"/>
                  <a:gd name="T30" fmla="*/ 544 w 660"/>
                  <a:gd name="T31" fmla="*/ 105 h 523"/>
                  <a:gd name="T32" fmla="*/ 647 w 660"/>
                  <a:gd name="T33" fmla="*/ 0 h 523"/>
                  <a:gd name="T34" fmla="*/ 647 w 660"/>
                  <a:gd name="T35" fmla="*/ 0 h 523"/>
                  <a:gd name="T36" fmla="*/ 659 w 660"/>
                  <a:gd name="T37" fmla="*/ 6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0" h="523">
                    <a:moveTo>
                      <a:pt x="659" y="6"/>
                    </a:moveTo>
                    <a:lnTo>
                      <a:pt x="659" y="6"/>
                    </a:lnTo>
                    <a:cubicBezTo>
                      <a:pt x="582" y="125"/>
                      <a:pt x="517" y="255"/>
                      <a:pt x="426" y="361"/>
                    </a:cubicBezTo>
                    <a:lnTo>
                      <a:pt x="426" y="361"/>
                    </a:lnTo>
                    <a:cubicBezTo>
                      <a:pt x="346" y="456"/>
                      <a:pt x="235" y="522"/>
                      <a:pt x="98" y="507"/>
                    </a:cubicBezTo>
                    <a:lnTo>
                      <a:pt x="98" y="507"/>
                    </a:lnTo>
                    <a:cubicBezTo>
                      <a:pt x="96" y="507"/>
                      <a:pt x="94" y="507"/>
                      <a:pt x="93" y="506"/>
                    </a:cubicBezTo>
                    <a:lnTo>
                      <a:pt x="93" y="506"/>
                    </a:lnTo>
                    <a:cubicBezTo>
                      <a:pt x="62" y="493"/>
                      <a:pt x="31" y="479"/>
                      <a:pt x="0" y="465"/>
                    </a:cubicBezTo>
                    <a:lnTo>
                      <a:pt x="0" y="465"/>
                    </a:lnTo>
                    <a:cubicBezTo>
                      <a:pt x="21" y="434"/>
                      <a:pt x="36" y="395"/>
                      <a:pt x="65" y="374"/>
                    </a:cubicBezTo>
                    <a:lnTo>
                      <a:pt x="65" y="374"/>
                    </a:lnTo>
                    <a:cubicBezTo>
                      <a:pt x="97" y="349"/>
                      <a:pt x="141" y="336"/>
                      <a:pt x="181" y="326"/>
                    </a:cubicBezTo>
                    <a:lnTo>
                      <a:pt x="181" y="326"/>
                    </a:lnTo>
                    <a:cubicBezTo>
                      <a:pt x="327" y="291"/>
                      <a:pt x="452" y="229"/>
                      <a:pt x="544" y="105"/>
                    </a:cubicBezTo>
                    <a:lnTo>
                      <a:pt x="544" y="105"/>
                    </a:lnTo>
                    <a:cubicBezTo>
                      <a:pt x="573" y="66"/>
                      <a:pt x="612" y="35"/>
                      <a:pt x="647" y="0"/>
                    </a:cubicBezTo>
                    <a:lnTo>
                      <a:pt x="647" y="0"/>
                    </a:lnTo>
                    <a:cubicBezTo>
                      <a:pt x="651" y="2"/>
                      <a:pt x="655" y="4"/>
                      <a:pt x="659" y="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8" name="Freeform 104">
                <a:extLst>
                  <a:ext uri="{FF2B5EF4-FFF2-40B4-BE49-F238E27FC236}">
                    <a16:creationId xmlns:a16="http://schemas.microsoft.com/office/drawing/2014/main" xmlns="" id="{4FA287C8-9C3E-024D-BA6F-05D1648D5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539" y="3937142"/>
                <a:ext cx="147646" cy="295300"/>
              </a:xfrm>
              <a:custGeom>
                <a:avLst/>
                <a:gdLst>
                  <a:gd name="T0" fmla="*/ 338 w 339"/>
                  <a:gd name="T1" fmla="*/ 680 h 681"/>
                  <a:gd name="T2" fmla="*/ 338 w 339"/>
                  <a:gd name="T3" fmla="*/ 680 h 681"/>
                  <a:gd name="T4" fmla="*/ 29 w 339"/>
                  <a:gd name="T5" fmla="*/ 286 h 681"/>
                  <a:gd name="T6" fmla="*/ 29 w 339"/>
                  <a:gd name="T7" fmla="*/ 286 h 681"/>
                  <a:gd name="T8" fmla="*/ 2 w 339"/>
                  <a:gd name="T9" fmla="*/ 86 h 681"/>
                  <a:gd name="T10" fmla="*/ 2 w 339"/>
                  <a:gd name="T11" fmla="*/ 86 h 681"/>
                  <a:gd name="T12" fmla="*/ 22 w 339"/>
                  <a:gd name="T13" fmla="*/ 37 h 681"/>
                  <a:gd name="T14" fmla="*/ 22 w 339"/>
                  <a:gd name="T15" fmla="*/ 37 h 681"/>
                  <a:gd name="T16" fmla="*/ 89 w 339"/>
                  <a:gd name="T17" fmla="*/ 3 h 681"/>
                  <a:gd name="T18" fmla="*/ 89 w 339"/>
                  <a:gd name="T19" fmla="*/ 3 h 681"/>
                  <a:gd name="T20" fmla="*/ 140 w 339"/>
                  <a:gd name="T21" fmla="*/ 57 h 681"/>
                  <a:gd name="T22" fmla="*/ 140 w 339"/>
                  <a:gd name="T23" fmla="*/ 57 h 681"/>
                  <a:gd name="T24" fmla="*/ 185 w 339"/>
                  <a:gd name="T25" fmla="*/ 229 h 681"/>
                  <a:gd name="T26" fmla="*/ 185 w 339"/>
                  <a:gd name="T27" fmla="*/ 229 h 681"/>
                  <a:gd name="T28" fmla="*/ 338 w 339"/>
                  <a:gd name="T29" fmla="*/ 68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681">
                    <a:moveTo>
                      <a:pt x="338" y="680"/>
                    </a:moveTo>
                    <a:lnTo>
                      <a:pt x="338" y="680"/>
                    </a:lnTo>
                    <a:cubicBezTo>
                      <a:pt x="212" y="567"/>
                      <a:pt x="79" y="456"/>
                      <a:pt x="29" y="286"/>
                    </a:cubicBezTo>
                    <a:lnTo>
                      <a:pt x="29" y="286"/>
                    </a:lnTo>
                    <a:cubicBezTo>
                      <a:pt x="10" y="222"/>
                      <a:pt x="8" y="153"/>
                      <a:pt x="2" y="86"/>
                    </a:cubicBezTo>
                    <a:lnTo>
                      <a:pt x="2" y="86"/>
                    </a:lnTo>
                    <a:cubicBezTo>
                      <a:pt x="0" y="70"/>
                      <a:pt x="10" y="47"/>
                      <a:pt x="22" y="37"/>
                    </a:cubicBezTo>
                    <a:lnTo>
                      <a:pt x="22" y="37"/>
                    </a:lnTo>
                    <a:cubicBezTo>
                      <a:pt x="41" y="20"/>
                      <a:pt x="69" y="0"/>
                      <a:pt x="89" y="3"/>
                    </a:cubicBezTo>
                    <a:lnTo>
                      <a:pt x="89" y="3"/>
                    </a:lnTo>
                    <a:cubicBezTo>
                      <a:pt x="109" y="6"/>
                      <a:pt x="132" y="35"/>
                      <a:pt x="140" y="57"/>
                    </a:cubicBezTo>
                    <a:lnTo>
                      <a:pt x="140" y="57"/>
                    </a:lnTo>
                    <a:cubicBezTo>
                      <a:pt x="160" y="113"/>
                      <a:pt x="177" y="171"/>
                      <a:pt x="185" y="229"/>
                    </a:cubicBezTo>
                    <a:lnTo>
                      <a:pt x="185" y="229"/>
                    </a:lnTo>
                    <a:cubicBezTo>
                      <a:pt x="206" y="390"/>
                      <a:pt x="248" y="542"/>
                      <a:pt x="338" y="68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9" name="Freeform 105">
                <a:extLst>
                  <a:ext uri="{FF2B5EF4-FFF2-40B4-BE49-F238E27FC236}">
                    <a16:creationId xmlns:a16="http://schemas.microsoft.com/office/drawing/2014/main" xmlns="" id="{17917F60-C792-C548-8955-71986B082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504" y="4644131"/>
                <a:ext cx="395310" cy="204806"/>
              </a:xfrm>
              <a:custGeom>
                <a:avLst/>
                <a:gdLst>
                  <a:gd name="T0" fmla="*/ 891 w 908"/>
                  <a:gd name="T1" fmla="*/ 469 h 470"/>
                  <a:gd name="T2" fmla="*/ 891 w 908"/>
                  <a:gd name="T3" fmla="*/ 469 h 470"/>
                  <a:gd name="T4" fmla="*/ 685 w 908"/>
                  <a:gd name="T5" fmla="*/ 242 h 470"/>
                  <a:gd name="T6" fmla="*/ 685 w 908"/>
                  <a:gd name="T7" fmla="*/ 242 h 470"/>
                  <a:gd name="T8" fmla="*/ 221 w 908"/>
                  <a:gd name="T9" fmla="*/ 145 h 470"/>
                  <a:gd name="T10" fmla="*/ 221 w 908"/>
                  <a:gd name="T11" fmla="*/ 145 h 470"/>
                  <a:gd name="T12" fmla="*/ 50 w 908"/>
                  <a:gd name="T13" fmla="*/ 140 h 470"/>
                  <a:gd name="T14" fmla="*/ 50 w 908"/>
                  <a:gd name="T15" fmla="*/ 140 h 470"/>
                  <a:gd name="T16" fmla="*/ 0 w 908"/>
                  <a:gd name="T17" fmla="*/ 96 h 470"/>
                  <a:gd name="T18" fmla="*/ 0 w 908"/>
                  <a:gd name="T19" fmla="*/ 96 h 470"/>
                  <a:gd name="T20" fmla="*/ 35 w 908"/>
                  <a:gd name="T21" fmla="*/ 30 h 470"/>
                  <a:gd name="T22" fmla="*/ 35 w 908"/>
                  <a:gd name="T23" fmla="*/ 30 h 470"/>
                  <a:gd name="T24" fmla="*/ 93 w 908"/>
                  <a:gd name="T25" fmla="*/ 13 h 470"/>
                  <a:gd name="T26" fmla="*/ 93 w 908"/>
                  <a:gd name="T27" fmla="*/ 13 h 470"/>
                  <a:gd name="T28" fmla="*/ 797 w 908"/>
                  <a:gd name="T29" fmla="*/ 289 h 470"/>
                  <a:gd name="T30" fmla="*/ 797 w 908"/>
                  <a:gd name="T31" fmla="*/ 289 h 470"/>
                  <a:gd name="T32" fmla="*/ 907 w 908"/>
                  <a:gd name="T33" fmla="*/ 457 h 470"/>
                  <a:gd name="T34" fmla="*/ 907 w 908"/>
                  <a:gd name="T35" fmla="*/ 457 h 470"/>
                  <a:gd name="T36" fmla="*/ 891 w 908"/>
                  <a:gd name="T37" fmla="*/ 4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8" h="470">
                    <a:moveTo>
                      <a:pt x="891" y="469"/>
                    </a:moveTo>
                    <a:lnTo>
                      <a:pt x="891" y="469"/>
                    </a:lnTo>
                    <a:cubicBezTo>
                      <a:pt x="845" y="372"/>
                      <a:pt x="777" y="295"/>
                      <a:pt x="685" y="242"/>
                    </a:cubicBezTo>
                    <a:lnTo>
                      <a:pt x="685" y="242"/>
                    </a:lnTo>
                    <a:cubicBezTo>
                      <a:pt x="541" y="161"/>
                      <a:pt x="390" y="116"/>
                      <a:pt x="221" y="145"/>
                    </a:cubicBezTo>
                    <a:lnTo>
                      <a:pt x="221" y="145"/>
                    </a:lnTo>
                    <a:cubicBezTo>
                      <a:pt x="166" y="155"/>
                      <a:pt x="106" y="148"/>
                      <a:pt x="50" y="140"/>
                    </a:cubicBezTo>
                    <a:lnTo>
                      <a:pt x="50" y="140"/>
                    </a:lnTo>
                    <a:cubicBezTo>
                      <a:pt x="30" y="138"/>
                      <a:pt x="1" y="112"/>
                      <a:pt x="0" y="96"/>
                    </a:cubicBezTo>
                    <a:lnTo>
                      <a:pt x="0" y="96"/>
                    </a:lnTo>
                    <a:cubicBezTo>
                      <a:pt x="0" y="74"/>
                      <a:pt x="18" y="47"/>
                      <a:pt x="35" y="30"/>
                    </a:cubicBezTo>
                    <a:lnTo>
                      <a:pt x="35" y="30"/>
                    </a:lnTo>
                    <a:cubicBezTo>
                      <a:pt x="48" y="17"/>
                      <a:pt x="73" y="14"/>
                      <a:pt x="93" y="13"/>
                    </a:cubicBezTo>
                    <a:lnTo>
                      <a:pt x="93" y="13"/>
                    </a:lnTo>
                    <a:cubicBezTo>
                      <a:pt x="368" y="0"/>
                      <a:pt x="610" y="78"/>
                      <a:pt x="797" y="289"/>
                    </a:cubicBezTo>
                    <a:lnTo>
                      <a:pt x="797" y="289"/>
                    </a:lnTo>
                    <a:cubicBezTo>
                      <a:pt x="841" y="338"/>
                      <a:pt x="871" y="401"/>
                      <a:pt x="907" y="457"/>
                    </a:cubicBezTo>
                    <a:lnTo>
                      <a:pt x="907" y="457"/>
                    </a:lnTo>
                    <a:cubicBezTo>
                      <a:pt x="902" y="461"/>
                      <a:pt x="897" y="465"/>
                      <a:pt x="891" y="46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0" name="Freeform 106">
                <a:extLst>
                  <a:ext uri="{FF2B5EF4-FFF2-40B4-BE49-F238E27FC236}">
                    <a16:creationId xmlns:a16="http://schemas.microsoft.com/office/drawing/2014/main" xmlns="" id="{E13FDF48-E214-B549-BDA9-30D52BCE6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201" y="4475401"/>
                <a:ext cx="222720" cy="334080"/>
              </a:xfrm>
              <a:custGeom>
                <a:avLst/>
                <a:gdLst>
                  <a:gd name="T0" fmla="*/ 0 w 511"/>
                  <a:gd name="T1" fmla="*/ 333644 h 767"/>
                  <a:gd name="T2" fmla="*/ 0 w 511"/>
                  <a:gd name="T3" fmla="*/ 333644 h 767"/>
                  <a:gd name="T4" fmla="*/ 27894 w 511"/>
                  <a:gd name="T5" fmla="*/ 228673 h 767"/>
                  <a:gd name="T6" fmla="*/ 27894 w 511"/>
                  <a:gd name="T7" fmla="*/ 228673 h 767"/>
                  <a:gd name="T8" fmla="*/ 166495 w 511"/>
                  <a:gd name="T9" fmla="*/ 16116 h 767"/>
                  <a:gd name="T10" fmla="*/ 166495 w 511"/>
                  <a:gd name="T11" fmla="*/ 16116 h 767"/>
                  <a:gd name="T12" fmla="*/ 185237 w 511"/>
                  <a:gd name="T13" fmla="*/ 1307 h 767"/>
                  <a:gd name="T14" fmla="*/ 185237 w 511"/>
                  <a:gd name="T15" fmla="*/ 1307 h 767"/>
                  <a:gd name="T16" fmla="*/ 218797 w 511"/>
                  <a:gd name="T17" fmla="*/ 6098 h 767"/>
                  <a:gd name="T18" fmla="*/ 218797 w 511"/>
                  <a:gd name="T19" fmla="*/ 6098 h 767"/>
                  <a:gd name="T20" fmla="*/ 215746 w 511"/>
                  <a:gd name="T21" fmla="*/ 34410 h 767"/>
                  <a:gd name="T22" fmla="*/ 215746 w 511"/>
                  <a:gd name="T23" fmla="*/ 34410 h 767"/>
                  <a:gd name="T24" fmla="*/ 101989 w 511"/>
                  <a:gd name="T25" fmla="*/ 173356 h 767"/>
                  <a:gd name="T26" fmla="*/ 101989 w 511"/>
                  <a:gd name="T27" fmla="*/ 173356 h 767"/>
                  <a:gd name="T28" fmla="*/ 9589 w 511"/>
                  <a:gd name="T29" fmla="*/ 328853 h 767"/>
                  <a:gd name="T30" fmla="*/ 9589 w 511"/>
                  <a:gd name="T31" fmla="*/ 328853 h 767"/>
                  <a:gd name="T32" fmla="*/ 0 w 511"/>
                  <a:gd name="T33" fmla="*/ 333644 h 7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11" h="767">
                    <a:moveTo>
                      <a:pt x="0" y="766"/>
                    </a:moveTo>
                    <a:lnTo>
                      <a:pt x="0" y="766"/>
                    </a:lnTo>
                    <a:cubicBezTo>
                      <a:pt x="23" y="679"/>
                      <a:pt x="36" y="599"/>
                      <a:pt x="64" y="525"/>
                    </a:cubicBezTo>
                    <a:cubicBezTo>
                      <a:pt x="135" y="340"/>
                      <a:pt x="247" y="181"/>
                      <a:pt x="382" y="37"/>
                    </a:cubicBezTo>
                    <a:cubicBezTo>
                      <a:pt x="395" y="24"/>
                      <a:pt x="409" y="6"/>
                      <a:pt x="425" y="3"/>
                    </a:cubicBezTo>
                    <a:cubicBezTo>
                      <a:pt x="450" y="0"/>
                      <a:pt x="480" y="3"/>
                      <a:pt x="502" y="14"/>
                    </a:cubicBezTo>
                    <a:cubicBezTo>
                      <a:pt x="510" y="18"/>
                      <a:pt x="507" y="64"/>
                      <a:pt x="495" y="79"/>
                    </a:cubicBezTo>
                    <a:cubicBezTo>
                      <a:pt x="410" y="187"/>
                      <a:pt x="322" y="292"/>
                      <a:pt x="234" y="398"/>
                    </a:cubicBezTo>
                    <a:cubicBezTo>
                      <a:pt x="145" y="506"/>
                      <a:pt x="74" y="625"/>
                      <a:pt x="22" y="755"/>
                    </a:cubicBezTo>
                    <a:cubicBezTo>
                      <a:pt x="22" y="757"/>
                      <a:pt x="17" y="758"/>
                      <a:pt x="0" y="766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91" name="Freeform 107">
                <a:extLst>
                  <a:ext uri="{FF2B5EF4-FFF2-40B4-BE49-F238E27FC236}">
                    <a16:creationId xmlns:a16="http://schemas.microsoft.com/office/drawing/2014/main" xmlns="" id="{02240413-C7B1-F646-BF11-42A4F6AF0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406" y="3481116"/>
                <a:ext cx="233376" cy="257197"/>
              </a:xfrm>
              <a:custGeom>
                <a:avLst/>
                <a:gdLst>
                  <a:gd name="T0" fmla="*/ 538 w 539"/>
                  <a:gd name="T1" fmla="*/ 590 h 591"/>
                  <a:gd name="T2" fmla="*/ 538 w 539"/>
                  <a:gd name="T3" fmla="*/ 590 h 591"/>
                  <a:gd name="T4" fmla="*/ 379 w 539"/>
                  <a:gd name="T5" fmla="*/ 378 h 591"/>
                  <a:gd name="T6" fmla="*/ 379 w 539"/>
                  <a:gd name="T7" fmla="*/ 378 h 591"/>
                  <a:gd name="T8" fmla="*/ 159 w 539"/>
                  <a:gd name="T9" fmla="*/ 237 h 591"/>
                  <a:gd name="T10" fmla="*/ 159 w 539"/>
                  <a:gd name="T11" fmla="*/ 237 h 591"/>
                  <a:gd name="T12" fmla="*/ 40 w 539"/>
                  <a:gd name="T13" fmla="*/ 122 h 591"/>
                  <a:gd name="T14" fmla="*/ 40 w 539"/>
                  <a:gd name="T15" fmla="*/ 122 h 591"/>
                  <a:gd name="T16" fmla="*/ 34 w 539"/>
                  <a:gd name="T17" fmla="*/ 31 h 591"/>
                  <a:gd name="T18" fmla="*/ 34 w 539"/>
                  <a:gd name="T19" fmla="*/ 31 h 591"/>
                  <a:gd name="T20" fmla="*/ 142 w 539"/>
                  <a:gd name="T21" fmla="*/ 22 h 591"/>
                  <a:gd name="T22" fmla="*/ 142 w 539"/>
                  <a:gd name="T23" fmla="*/ 22 h 591"/>
                  <a:gd name="T24" fmla="*/ 375 w 539"/>
                  <a:gd name="T25" fmla="*/ 233 h 591"/>
                  <a:gd name="T26" fmla="*/ 375 w 539"/>
                  <a:gd name="T27" fmla="*/ 233 h 591"/>
                  <a:gd name="T28" fmla="*/ 538 w 539"/>
                  <a:gd name="T29" fmla="*/ 59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9" h="591">
                    <a:moveTo>
                      <a:pt x="538" y="590"/>
                    </a:moveTo>
                    <a:lnTo>
                      <a:pt x="538" y="590"/>
                    </a:lnTo>
                    <a:cubicBezTo>
                      <a:pt x="484" y="515"/>
                      <a:pt x="442" y="435"/>
                      <a:pt x="379" y="378"/>
                    </a:cubicBezTo>
                    <a:lnTo>
                      <a:pt x="379" y="378"/>
                    </a:lnTo>
                    <a:cubicBezTo>
                      <a:pt x="316" y="320"/>
                      <a:pt x="230" y="287"/>
                      <a:pt x="159" y="237"/>
                    </a:cubicBezTo>
                    <a:lnTo>
                      <a:pt x="159" y="237"/>
                    </a:lnTo>
                    <a:cubicBezTo>
                      <a:pt x="114" y="206"/>
                      <a:pt x="75" y="164"/>
                      <a:pt x="40" y="122"/>
                    </a:cubicBezTo>
                    <a:lnTo>
                      <a:pt x="40" y="122"/>
                    </a:lnTo>
                    <a:cubicBezTo>
                      <a:pt x="18" y="97"/>
                      <a:pt x="0" y="62"/>
                      <a:pt x="34" y="31"/>
                    </a:cubicBezTo>
                    <a:lnTo>
                      <a:pt x="34" y="31"/>
                    </a:lnTo>
                    <a:cubicBezTo>
                      <a:pt x="67" y="2"/>
                      <a:pt x="104" y="0"/>
                      <a:pt x="142" y="22"/>
                    </a:cubicBezTo>
                    <a:lnTo>
                      <a:pt x="142" y="22"/>
                    </a:lnTo>
                    <a:cubicBezTo>
                      <a:pt x="235" y="76"/>
                      <a:pt x="310" y="149"/>
                      <a:pt x="375" y="233"/>
                    </a:cubicBezTo>
                    <a:lnTo>
                      <a:pt x="375" y="233"/>
                    </a:lnTo>
                    <a:cubicBezTo>
                      <a:pt x="456" y="337"/>
                      <a:pt x="510" y="455"/>
                      <a:pt x="538" y="59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2" name="Freeform 108">
                <a:extLst>
                  <a:ext uri="{FF2B5EF4-FFF2-40B4-BE49-F238E27FC236}">
                    <a16:creationId xmlns:a16="http://schemas.microsoft.com/office/drawing/2014/main" xmlns="" id="{52E1A702-5987-3A40-AD1D-D1F5D94D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360" y="4041374"/>
                <a:ext cx="207974" cy="219094"/>
              </a:xfrm>
              <a:custGeom>
                <a:avLst/>
                <a:gdLst>
                  <a:gd name="T0" fmla="*/ 0 w 477"/>
                  <a:gd name="T1" fmla="*/ 501 h 502"/>
                  <a:gd name="T2" fmla="*/ 0 w 477"/>
                  <a:gd name="T3" fmla="*/ 501 h 502"/>
                  <a:gd name="T4" fmla="*/ 229 w 477"/>
                  <a:gd name="T5" fmla="*/ 195 h 502"/>
                  <a:gd name="T6" fmla="*/ 229 w 477"/>
                  <a:gd name="T7" fmla="*/ 195 h 502"/>
                  <a:gd name="T8" fmla="*/ 328 w 477"/>
                  <a:gd name="T9" fmla="*/ 49 h 502"/>
                  <a:gd name="T10" fmla="*/ 328 w 477"/>
                  <a:gd name="T11" fmla="*/ 49 h 502"/>
                  <a:gd name="T12" fmla="*/ 394 w 477"/>
                  <a:gd name="T13" fmla="*/ 14 h 502"/>
                  <a:gd name="T14" fmla="*/ 394 w 477"/>
                  <a:gd name="T15" fmla="*/ 14 h 502"/>
                  <a:gd name="T16" fmla="*/ 462 w 477"/>
                  <a:gd name="T17" fmla="*/ 81 h 502"/>
                  <a:gd name="T18" fmla="*/ 462 w 477"/>
                  <a:gd name="T19" fmla="*/ 81 h 502"/>
                  <a:gd name="T20" fmla="*/ 0 w 477"/>
                  <a:gd name="T21" fmla="*/ 50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7" h="502">
                    <a:moveTo>
                      <a:pt x="0" y="501"/>
                    </a:moveTo>
                    <a:lnTo>
                      <a:pt x="0" y="501"/>
                    </a:lnTo>
                    <a:cubicBezTo>
                      <a:pt x="137" y="435"/>
                      <a:pt x="166" y="303"/>
                      <a:pt x="229" y="195"/>
                    </a:cubicBezTo>
                    <a:lnTo>
                      <a:pt x="229" y="195"/>
                    </a:lnTo>
                    <a:cubicBezTo>
                      <a:pt x="259" y="145"/>
                      <a:pt x="291" y="95"/>
                      <a:pt x="328" y="49"/>
                    </a:cubicBezTo>
                    <a:lnTo>
                      <a:pt x="328" y="49"/>
                    </a:lnTo>
                    <a:cubicBezTo>
                      <a:pt x="343" y="31"/>
                      <a:pt x="370" y="20"/>
                      <a:pt x="394" y="14"/>
                    </a:cubicBezTo>
                    <a:lnTo>
                      <a:pt x="394" y="14"/>
                    </a:lnTo>
                    <a:cubicBezTo>
                      <a:pt x="445" y="0"/>
                      <a:pt x="476" y="31"/>
                      <a:pt x="462" y="81"/>
                    </a:cubicBezTo>
                    <a:lnTo>
                      <a:pt x="462" y="81"/>
                    </a:lnTo>
                    <a:cubicBezTo>
                      <a:pt x="420" y="229"/>
                      <a:pt x="235" y="479"/>
                      <a:pt x="0" y="50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3" name="Freeform 109">
                <a:extLst>
                  <a:ext uri="{FF2B5EF4-FFF2-40B4-BE49-F238E27FC236}">
                    <a16:creationId xmlns:a16="http://schemas.microsoft.com/office/drawing/2014/main" xmlns="" id="{66C2C661-0E60-1549-A26B-92068B6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633" y="3942203"/>
                <a:ext cx="263540" cy="173052"/>
              </a:xfrm>
              <a:custGeom>
                <a:avLst/>
                <a:gdLst>
                  <a:gd name="T0" fmla="*/ 591 w 603"/>
                  <a:gd name="T1" fmla="*/ 396 h 397"/>
                  <a:gd name="T2" fmla="*/ 591 w 603"/>
                  <a:gd name="T3" fmla="*/ 396 h 397"/>
                  <a:gd name="T4" fmla="*/ 262 w 603"/>
                  <a:gd name="T5" fmla="*/ 230 h 397"/>
                  <a:gd name="T6" fmla="*/ 262 w 603"/>
                  <a:gd name="T7" fmla="*/ 230 h 397"/>
                  <a:gd name="T8" fmla="*/ 43 w 603"/>
                  <a:gd name="T9" fmla="*/ 132 h 397"/>
                  <a:gd name="T10" fmla="*/ 43 w 603"/>
                  <a:gd name="T11" fmla="*/ 132 h 397"/>
                  <a:gd name="T12" fmla="*/ 14 w 603"/>
                  <a:gd name="T13" fmla="*/ 97 h 397"/>
                  <a:gd name="T14" fmla="*/ 14 w 603"/>
                  <a:gd name="T15" fmla="*/ 97 h 397"/>
                  <a:gd name="T16" fmla="*/ 9 w 603"/>
                  <a:gd name="T17" fmla="*/ 17 h 397"/>
                  <a:gd name="T18" fmla="*/ 9 w 603"/>
                  <a:gd name="T19" fmla="*/ 17 h 397"/>
                  <a:gd name="T20" fmla="*/ 76 w 603"/>
                  <a:gd name="T21" fmla="*/ 6 h 397"/>
                  <a:gd name="T22" fmla="*/ 76 w 603"/>
                  <a:gd name="T23" fmla="*/ 6 h 397"/>
                  <a:gd name="T24" fmla="*/ 564 w 603"/>
                  <a:gd name="T25" fmla="*/ 322 h 397"/>
                  <a:gd name="T26" fmla="*/ 564 w 603"/>
                  <a:gd name="T27" fmla="*/ 322 h 397"/>
                  <a:gd name="T28" fmla="*/ 602 w 603"/>
                  <a:gd name="T29" fmla="*/ 388 h 397"/>
                  <a:gd name="T30" fmla="*/ 602 w 603"/>
                  <a:gd name="T31" fmla="*/ 388 h 397"/>
                  <a:gd name="T32" fmla="*/ 591 w 603"/>
                  <a:gd name="T33" fmla="*/ 39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3" h="397">
                    <a:moveTo>
                      <a:pt x="591" y="396"/>
                    </a:moveTo>
                    <a:lnTo>
                      <a:pt x="591" y="396"/>
                    </a:lnTo>
                    <a:cubicBezTo>
                      <a:pt x="511" y="280"/>
                      <a:pt x="386" y="256"/>
                      <a:pt x="262" y="230"/>
                    </a:cubicBezTo>
                    <a:lnTo>
                      <a:pt x="262" y="230"/>
                    </a:lnTo>
                    <a:cubicBezTo>
                      <a:pt x="183" y="214"/>
                      <a:pt x="103" y="194"/>
                      <a:pt x="43" y="132"/>
                    </a:cubicBezTo>
                    <a:lnTo>
                      <a:pt x="43" y="132"/>
                    </a:lnTo>
                    <a:cubicBezTo>
                      <a:pt x="32" y="121"/>
                      <a:pt x="17" y="110"/>
                      <a:pt x="14" y="97"/>
                    </a:cubicBezTo>
                    <a:lnTo>
                      <a:pt x="14" y="97"/>
                    </a:lnTo>
                    <a:cubicBezTo>
                      <a:pt x="7" y="71"/>
                      <a:pt x="0" y="40"/>
                      <a:pt x="9" y="17"/>
                    </a:cubicBezTo>
                    <a:lnTo>
                      <a:pt x="9" y="17"/>
                    </a:lnTo>
                    <a:cubicBezTo>
                      <a:pt x="13" y="6"/>
                      <a:pt x="56" y="0"/>
                      <a:pt x="76" y="6"/>
                    </a:cubicBezTo>
                    <a:lnTo>
                      <a:pt x="76" y="6"/>
                    </a:lnTo>
                    <a:cubicBezTo>
                      <a:pt x="268" y="66"/>
                      <a:pt x="436" y="165"/>
                      <a:pt x="564" y="322"/>
                    </a:cubicBezTo>
                    <a:lnTo>
                      <a:pt x="564" y="322"/>
                    </a:lnTo>
                    <a:cubicBezTo>
                      <a:pt x="580" y="342"/>
                      <a:pt x="590" y="366"/>
                      <a:pt x="602" y="388"/>
                    </a:cubicBezTo>
                    <a:lnTo>
                      <a:pt x="602" y="388"/>
                    </a:lnTo>
                    <a:cubicBezTo>
                      <a:pt x="598" y="391"/>
                      <a:pt x="595" y="393"/>
                      <a:pt x="591" y="3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4" name="Freeform 110">
                <a:extLst>
                  <a:ext uri="{FF2B5EF4-FFF2-40B4-BE49-F238E27FC236}">
                    <a16:creationId xmlns:a16="http://schemas.microsoft.com/office/drawing/2014/main" xmlns="" id="{F000F3B6-8827-E14F-AC8D-EF8CDA5B7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891" y="4211027"/>
                <a:ext cx="247664" cy="98433"/>
              </a:xfrm>
              <a:custGeom>
                <a:avLst/>
                <a:gdLst>
                  <a:gd name="T0" fmla="*/ 0 w 571"/>
                  <a:gd name="T1" fmla="*/ 172 h 230"/>
                  <a:gd name="T2" fmla="*/ 0 w 571"/>
                  <a:gd name="T3" fmla="*/ 172 h 230"/>
                  <a:gd name="T4" fmla="*/ 86 w 571"/>
                  <a:gd name="T5" fmla="*/ 155 h 230"/>
                  <a:gd name="T6" fmla="*/ 86 w 571"/>
                  <a:gd name="T7" fmla="*/ 155 h 230"/>
                  <a:gd name="T8" fmla="*/ 301 w 571"/>
                  <a:gd name="T9" fmla="*/ 55 h 230"/>
                  <a:gd name="T10" fmla="*/ 301 w 571"/>
                  <a:gd name="T11" fmla="*/ 55 h 230"/>
                  <a:gd name="T12" fmla="*/ 499 w 571"/>
                  <a:gd name="T13" fmla="*/ 18 h 230"/>
                  <a:gd name="T14" fmla="*/ 499 w 571"/>
                  <a:gd name="T15" fmla="*/ 18 h 230"/>
                  <a:gd name="T16" fmla="*/ 568 w 571"/>
                  <a:gd name="T17" fmla="*/ 91 h 230"/>
                  <a:gd name="T18" fmla="*/ 568 w 571"/>
                  <a:gd name="T19" fmla="*/ 91 h 230"/>
                  <a:gd name="T20" fmla="*/ 510 w 571"/>
                  <a:gd name="T21" fmla="*/ 151 h 230"/>
                  <a:gd name="T22" fmla="*/ 510 w 571"/>
                  <a:gd name="T23" fmla="*/ 151 h 230"/>
                  <a:gd name="T24" fmla="*/ 51 w 571"/>
                  <a:gd name="T25" fmla="*/ 189 h 230"/>
                  <a:gd name="T26" fmla="*/ 51 w 571"/>
                  <a:gd name="T27" fmla="*/ 189 h 230"/>
                  <a:gd name="T28" fmla="*/ 0 w 571"/>
                  <a:gd name="T29" fmla="*/ 17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1" h="230">
                    <a:moveTo>
                      <a:pt x="0" y="172"/>
                    </a:moveTo>
                    <a:lnTo>
                      <a:pt x="0" y="172"/>
                    </a:lnTo>
                    <a:cubicBezTo>
                      <a:pt x="38" y="165"/>
                      <a:pt x="64" y="164"/>
                      <a:pt x="86" y="155"/>
                    </a:cubicBezTo>
                    <a:lnTo>
                      <a:pt x="86" y="155"/>
                    </a:lnTo>
                    <a:cubicBezTo>
                      <a:pt x="159" y="124"/>
                      <a:pt x="234" y="95"/>
                      <a:pt x="301" y="55"/>
                    </a:cubicBezTo>
                    <a:lnTo>
                      <a:pt x="301" y="55"/>
                    </a:lnTo>
                    <a:cubicBezTo>
                      <a:pt x="365" y="16"/>
                      <a:pt x="428" y="0"/>
                      <a:pt x="499" y="18"/>
                    </a:cubicBezTo>
                    <a:lnTo>
                      <a:pt x="499" y="18"/>
                    </a:lnTo>
                    <a:cubicBezTo>
                      <a:pt x="536" y="28"/>
                      <a:pt x="565" y="48"/>
                      <a:pt x="568" y="91"/>
                    </a:cubicBezTo>
                    <a:lnTo>
                      <a:pt x="568" y="91"/>
                    </a:lnTo>
                    <a:cubicBezTo>
                      <a:pt x="570" y="132"/>
                      <a:pt x="538" y="141"/>
                      <a:pt x="510" y="151"/>
                    </a:cubicBezTo>
                    <a:lnTo>
                      <a:pt x="510" y="151"/>
                    </a:lnTo>
                    <a:cubicBezTo>
                      <a:pt x="361" y="206"/>
                      <a:pt x="208" y="229"/>
                      <a:pt x="51" y="189"/>
                    </a:cubicBezTo>
                    <a:lnTo>
                      <a:pt x="51" y="189"/>
                    </a:lnTo>
                    <a:cubicBezTo>
                      <a:pt x="39" y="186"/>
                      <a:pt x="26" y="181"/>
                      <a:pt x="0" y="17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5" name="Freeform 111">
                <a:extLst>
                  <a:ext uri="{FF2B5EF4-FFF2-40B4-BE49-F238E27FC236}">
                    <a16:creationId xmlns:a16="http://schemas.microsoft.com/office/drawing/2014/main" xmlns="" id="{6D507486-C4B2-DD41-8D16-852737BD2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220" y="3555971"/>
                <a:ext cx="98430" cy="225444"/>
              </a:xfrm>
              <a:custGeom>
                <a:avLst/>
                <a:gdLst>
                  <a:gd name="T0" fmla="*/ 143 w 230"/>
                  <a:gd name="T1" fmla="*/ 515 h 517"/>
                  <a:gd name="T2" fmla="*/ 143 w 230"/>
                  <a:gd name="T3" fmla="*/ 515 h 517"/>
                  <a:gd name="T4" fmla="*/ 142 w 230"/>
                  <a:gd name="T5" fmla="*/ 493 h 517"/>
                  <a:gd name="T6" fmla="*/ 142 w 230"/>
                  <a:gd name="T7" fmla="*/ 493 h 517"/>
                  <a:gd name="T8" fmla="*/ 110 w 230"/>
                  <a:gd name="T9" fmla="*/ 323 h 517"/>
                  <a:gd name="T10" fmla="*/ 110 w 230"/>
                  <a:gd name="T11" fmla="*/ 323 h 517"/>
                  <a:gd name="T12" fmla="*/ 19 w 230"/>
                  <a:gd name="T13" fmla="*/ 148 h 517"/>
                  <a:gd name="T14" fmla="*/ 19 w 230"/>
                  <a:gd name="T15" fmla="*/ 148 h 517"/>
                  <a:gd name="T16" fmla="*/ 57 w 230"/>
                  <a:gd name="T17" fmla="*/ 27 h 517"/>
                  <a:gd name="T18" fmla="*/ 57 w 230"/>
                  <a:gd name="T19" fmla="*/ 27 h 517"/>
                  <a:gd name="T20" fmla="*/ 152 w 230"/>
                  <a:gd name="T21" fmla="*/ 60 h 517"/>
                  <a:gd name="T22" fmla="*/ 152 w 230"/>
                  <a:gd name="T23" fmla="*/ 60 h 517"/>
                  <a:gd name="T24" fmla="*/ 213 w 230"/>
                  <a:gd name="T25" fmla="*/ 274 h 517"/>
                  <a:gd name="T26" fmla="*/ 213 w 230"/>
                  <a:gd name="T27" fmla="*/ 274 h 517"/>
                  <a:gd name="T28" fmla="*/ 153 w 230"/>
                  <a:gd name="T29" fmla="*/ 516 h 517"/>
                  <a:gd name="T30" fmla="*/ 153 w 230"/>
                  <a:gd name="T31" fmla="*/ 516 h 517"/>
                  <a:gd name="T32" fmla="*/ 143 w 230"/>
                  <a:gd name="T33" fmla="*/ 515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517">
                    <a:moveTo>
                      <a:pt x="143" y="515"/>
                    </a:moveTo>
                    <a:lnTo>
                      <a:pt x="143" y="515"/>
                    </a:lnTo>
                    <a:cubicBezTo>
                      <a:pt x="143" y="508"/>
                      <a:pt x="140" y="500"/>
                      <a:pt x="142" y="493"/>
                    </a:cubicBezTo>
                    <a:lnTo>
                      <a:pt x="142" y="493"/>
                    </a:lnTo>
                    <a:cubicBezTo>
                      <a:pt x="159" y="431"/>
                      <a:pt x="141" y="377"/>
                      <a:pt x="110" y="323"/>
                    </a:cubicBezTo>
                    <a:lnTo>
                      <a:pt x="110" y="323"/>
                    </a:lnTo>
                    <a:cubicBezTo>
                      <a:pt x="75" y="267"/>
                      <a:pt x="47" y="208"/>
                      <a:pt x="19" y="148"/>
                    </a:cubicBezTo>
                    <a:lnTo>
                      <a:pt x="19" y="148"/>
                    </a:lnTo>
                    <a:cubicBezTo>
                      <a:pt x="0" y="107"/>
                      <a:pt x="18" y="51"/>
                      <a:pt x="57" y="27"/>
                    </a:cubicBezTo>
                    <a:lnTo>
                      <a:pt x="57" y="27"/>
                    </a:lnTo>
                    <a:cubicBezTo>
                      <a:pt x="100" y="0"/>
                      <a:pt x="130" y="31"/>
                      <a:pt x="152" y="60"/>
                    </a:cubicBezTo>
                    <a:lnTo>
                      <a:pt x="152" y="60"/>
                    </a:lnTo>
                    <a:cubicBezTo>
                      <a:pt x="201" y="122"/>
                      <a:pt x="229" y="194"/>
                      <a:pt x="213" y="274"/>
                    </a:cubicBezTo>
                    <a:lnTo>
                      <a:pt x="213" y="274"/>
                    </a:lnTo>
                    <a:cubicBezTo>
                      <a:pt x="197" y="355"/>
                      <a:pt x="174" y="435"/>
                      <a:pt x="153" y="516"/>
                    </a:cubicBezTo>
                    <a:lnTo>
                      <a:pt x="153" y="516"/>
                    </a:lnTo>
                    <a:cubicBezTo>
                      <a:pt x="150" y="516"/>
                      <a:pt x="146" y="515"/>
                      <a:pt x="143" y="51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6" name="Freeform 112">
                <a:extLst>
                  <a:ext uri="{FF2B5EF4-FFF2-40B4-BE49-F238E27FC236}">
                    <a16:creationId xmlns:a16="http://schemas.microsoft.com/office/drawing/2014/main" xmlns="" id="{DB537C91-4125-2A42-8622-C28BD2528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7602" y="4730762"/>
                <a:ext cx="226560" cy="163199"/>
              </a:xfrm>
              <a:custGeom>
                <a:avLst/>
                <a:gdLst>
                  <a:gd name="T0" fmla="*/ 221777 w 521"/>
                  <a:gd name="T1" fmla="*/ 162766 h 377"/>
                  <a:gd name="T2" fmla="*/ 221777 w 521"/>
                  <a:gd name="T3" fmla="*/ 162766 h 377"/>
                  <a:gd name="T4" fmla="*/ 213079 w 521"/>
                  <a:gd name="T5" fmla="*/ 143719 h 377"/>
                  <a:gd name="T6" fmla="*/ 213079 w 521"/>
                  <a:gd name="T7" fmla="*/ 143719 h 377"/>
                  <a:gd name="T8" fmla="*/ 84797 w 521"/>
                  <a:gd name="T9" fmla="*/ 54111 h 377"/>
                  <a:gd name="T10" fmla="*/ 84797 w 521"/>
                  <a:gd name="T11" fmla="*/ 54111 h 377"/>
                  <a:gd name="T12" fmla="*/ 20003 w 521"/>
                  <a:gd name="T13" fmla="*/ 38960 h 377"/>
                  <a:gd name="T14" fmla="*/ 20003 w 521"/>
                  <a:gd name="T15" fmla="*/ 38960 h 377"/>
                  <a:gd name="T16" fmla="*/ 0 w 521"/>
                  <a:gd name="T17" fmla="*/ 21212 h 377"/>
                  <a:gd name="T18" fmla="*/ 0 w 521"/>
                  <a:gd name="T19" fmla="*/ 21212 h 377"/>
                  <a:gd name="T20" fmla="*/ 20873 w 521"/>
                  <a:gd name="T21" fmla="*/ 4329 h 377"/>
                  <a:gd name="T22" fmla="*/ 20873 w 521"/>
                  <a:gd name="T23" fmla="*/ 4329 h 377"/>
                  <a:gd name="T24" fmla="*/ 77404 w 521"/>
                  <a:gd name="T25" fmla="*/ 4762 h 377"/>
                  <a:gd name="T26" fmla="*/ 77404 w 521"/>
                  <a:gd name="T27" fmla="*/ 4762 h 377"/>
                  <a:gd name="T28" fmla="*/ 222211 w 521"/>
                  <a:gd name="T29" fmla="*/ 141122 h 377"/>
                  <a:gd name="T30" fmla="*/ 222211 w 521"/>
                  <a:gd name="T31" fmla="*/ 141122 h 377"/>
                  <a:gd name="T32" fmla="*/ 226125 w 521"/>
                  <a:gd name="T33" fmla="*/ 161900 h 377"/>
                  <a:gd name="T34" fmla="*/ 226125 w 521"/>
                  <a:gd name="T35" fmla="*/ 161900 h 377"/>
                  <a:gd name="T36" fmla="*/ 221777 w 521"/>
                  <a:gd name="T37" fmla="*/ 162766 h 3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21" h="377">
                    <a:moveTo>
                      <a:pt x="510" y="376"/>
                    </a:moveTo>
                    <a:lnTo>
                      <a:pt x="510" y="376"/>
                    </a:lnTo>
                    <a:cubicBezTo>
                      <a:pt x="503" y="362"/>
                      <a:pt x="496" y="347"/>
                      <a:pt x="490" y="332"/>
                    </a:cubicBezTo>
                    <a:cubicBezTo>
                      <a:pt x="435" y="202"/>
                      <a:pt x="320" y="155"/>
                      <a:pt x="195" y="125"/>
                    </a:cubicBezTo>
                    <a:cubicBezTo>
                      <a:pt x="145" y="112"/>
                      <a:pt x="94" y="105"/>
                      <a:pt x="46" y="90"/>
                    </a:cubicBezTo>
                    <a:cubicBezTo>
                      <a:pt x="28" y="84"/>
                      <a:pt x="15" y="64"/>
                      <a:pt x="0" y="49"/>
                    </a:cubicBezTo>
                    <a:cubicBezTo>
                      <a:pt x="16" y="35"/>
                      <a:pt x="31" y="12"/>
                      <a:pt x="48" y="10"/>
                    </a:cubicBezTo>
                    <a:cubicBezTo>
                      <a:pt x="91" y="4"/>
                      <a:pt x="138" y="0"/>
                      <a:pt x="178" y="11"/>
                    </a:cubicBezTo>
                    <a:cubicBezTo>
                      <a:pt x="340" y="60"/>
                      <a:pt x="460" y="158"/>
                      <a:pt x="511" y="326"/>
                    </a:cubicBezTo>
                    <a:cubicBezTo>
                      <a:pt x="516" y="341"/>
                      <a:pt x="517" y="358"/>
                      <a:pt x="520" y="374"/>
                    </a:cubicBezTo>
                    <a:cubicBezTo>
                      <a:pt x="516" y="374"/>
                      <a:pt x="513" y="376"/>
                      <a:pt x="510" y="376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97" name="Freeform 113">
                <a:extLst>
                  <a:ext uri="{FF2B5EF4-FFF2-40B4-BE49-F238E27FC236}">
                    <a16:creationId xmlns:a16="http://schemas.microsoft.com/office/drawing/2014/main" xmlns="" id="{BE2F441C-EC50-0B45-89FC-A7A94DE9C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331" y="3908144"/>
                <a:ext cx="179398" cy="104784"/>
              </a:xfrm>
              <a:custGeom>
                <a:avLst/>
                <a:gdLst>
                  <a:gd name="T0" fmla="*/ 412 w 413"/>
                  <a:gd name="T1" fmla="*/ 4 h 244"/>
                  <a:gd name="T2" fmla="*/ 412 w 413"/>
                  <a:gd name="T3" fmla="*/ 4 h 244"/>
                  <a:gd name="T4" fmla="*/ 205 w 413"/>
                  <a:gd name="T5" fmla="*/ 207 h 244"/>
                  <a:gd name="T6" fmla="*/ 205 w 413"/>
                  <a:gd name="T7" fmla="*/ 207 h 244"/>
                  <a:gd name="T8" fmla="*/ 72 w 413"/>
                  <a:gd name="T9" fmla="*/ 243 h 244"/>
                  <a:gd name="T10" fmla="*/ 72 w 413"/>
                  <a:gd name="T11" fmla="*/ 243 h 244"/>
                  <a:gd name="T12" fmla="*/ 6 w 413"/>
                  <a:gd name="T13" fmla="*/ 195 h 244"/>
                  <a:gd name="T14" fmla="*/ 6 w 413"/>
                  <a:gd name="T15" fmla="*/ 195 h 244"/>
                  <a:gd name="T16" fmla="*/ 42 w 413"/>
                  <a:gd name="T17" fmla="*/ 128 h 244"/>
                  <a:gd name="T18" fmla="*/ 42 w 413"/>
                  <a:gd name="T19" fmla="*/ 128 h 244"/>
                  <a:gd name="T20" fmla="*/ 206 w 413"/>
                  <a:gd name="T21" fmla="*/ 61 h 244"/>
                  <a:gd name="T22" fmla="*/ 206 w 413"/>
                  <a:gd name="T23" fmla="*/ 61 h 244"/>
                  <a:gd name="T24" fmla="*/ 403 w 413"/>
                  <a:gd name="T25" fmla="*/ 0 h 244"/>
                  <a:gd name="T26" fmla="*/ 403 w 413"/>
                  <a:gd name="T27" fmla="*/ 0 h 244"/>
                  <a:gd name="T28" fmla="*/ 412 w 413"/>
                  <a:gd name="T29" fmla="*/ 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3" h="244">
                    <a:moveTo>
                      <a:pt x="412" y="4"/>
                    </a:moveTo>
                    <a:lnTo>
                      <a:pt x="412" y="4"/>
                    </a:lnTo>
                    <a:cubicBezTo>
                      <a:pt x="344" y="72"/>
                      <a:pt x="280" y="146"/>
                      <a:pt x="205" y="207"/>
                    </a:cubicBezTo>
                    <a:lnTo>
                      <a:pt x="205" y="207"/>
                    </a:lnTo>
                    <a:cubicBezTo>
                      <a:pt x="173" y="234"/>
                      <a:pt x="117" y="240"/>
                      <a:pt x="72" y="243"/>
                    </a:cubicBezTo>
                    <a:lnTo>
                      <a:pt x="72" y="243"/>
                    </a:lnTo>
                    <a:cubicBezTo>
                      <a:pt x="49" y="243"/>
                      <a:pt x="14" y="217"/>
                      <a:pt x="6" y="195"/>
                    </a:cubicBezTo>
                    <a:lnTo>
                      <a:pt x="6" y="195"/>
                    </a:lnTo>
                    <a:cubicBezTo>
                      <a:pt x="0" y="179"/>
                      <a:pt x="22" y="139"/>
                      <a:pt x="42" y="128"/>
                    </a:cubicBezTo>
                    <a:lnTo>
                      <a:pt x="42" y="128"/>
                    </a:lnTo>
                    <a:cubicBezTo>
                      <a:pt x="93" y="100"/>
                      <a:pt x="150" y="80"/>
                      <a:pt x="206" y="61"/>
                    </a:cubicBezTo>
                    <a:lnTo>
                      <a:pt x="206" y="61"/>
                    </a:lnTo>
                    <a:cubicBezTo>
                      <a:pt x="271" y="38"/>
                      <a:pt x="337" y="20"/>
                      <a:pt x="403" y="0"/>
                    </a:cubicBezTo>
                    <a:lnTo>
                      <a:pt x="403" y="0"/>
                    </a:lnTo>
                    <a:cubicBezTo>
                      <a:pt x="406" y="1"/>
                      <a:pt x="409" y="3"/>
                      <a:pt x="412" y="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8" name="Freeform 114">
                <a:extLst>
                  <a:ext uri="{FF2B5EF4-FFF2-40B4-BE49-F238E27FC236}">
                    <a16:creationId xmlns:a16="http://schemas.microsoft.com/office/drawing/2014/main" xmlns="" id="{9E4BE0D1-310C-3545-9D11-D970DAB62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072" y="4176751"/>
                <a:ext cx="150821" cy="107959"/>
              </a:xfrm>
              <a:custGeom>
                <a:avLst/>
                <a:gdLst>
                  <a:gd name="T0" fmla="*/ 347 w 348"/>
                  <a:gd name="T1" fmla="*/ 206 h 245"/>
                  <a:gd name="T2" fmla="*/ 347 w 348"/>
                  <a:gd name="T3" fmla="*/ 206 h 245"/>
                  <a:gd name="T4" fmla="*/ 68 w 348"/>
                  <a:gd name="T5" fmla="*/ 164 h 245"/>
                  <a:gd name="T6" fmla="*/ 68 w 348"/>
                  <a:gd name="T7" fmla="*/ 164 h 245"/>
                  <a:gd name="T8" fmla="*/ 24 w 348"/>
                  <a:gd name="T9" fmla="*/ 41 h 245"/>
                  <a:gd name="T10" fmla="*/ 24 w 348"/>
                  <a:gd name="T11" fmla="*/ 41 h 245"/>
                  <a:gd name="T12" fmla="*/ 151 w 348"/>
                  <a:gd name="T13" fmla="*/ 31 h 245"/>
                  <a:gd name="T14" fmla="*/ 151 w 348"/>
                  <a:gd name="T15" fmla="*/ 31 h 245"/>
                  <a:gd name="T16" fmla="*/ 231 w 348"/>
                  <a:gd name="T17" fmla="*/ 92 h 245"/>
                  <a:gd name="T18" fmla="*/ 231 w 348"/>
                  <a:gd name="T19" fmla="*/ 92 h 245"/>
                  <a:gd name="T20" fmla="*/ 347 w 348"/>
                  <a:gd name="T21" fmla="*/ 20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245">
                    <a:moveTo>
                      <a:pt x="347" y="206"/>
                    </a:moveTo>
                    <a:lnTo>
                      <a:pt x="347" y="206"/>
                    </a:lnTo>
                    <a:cubicBezTo>
                      <a:pt x="249" y="215"/>
                      <a:pt x="151" y="244"/>
                      <a:pt x="68" y="164"/>
                    </a:cubicBezTo>
                    <a:lnTo>
                      <a:pt x="68" y="164"/>
                    </a:lnTo>
                    <a:cubicBezTo>
                      <a:pt x="23" y="121"/>
                      <a:pt x="0" y="67"/>
                      <a:pt x="24" y="41"/>
                    </a:cubicBezTo>
                    <a:lnTo>
                      <a:pt x="24" y="41"/>
                    </a:lnTo>
                    <a:cubicBezTo>
                      <a:pt x="61" y="0"/>
                      <a:pt x="110" y="13"/>
                      <a:pt x="151" y="31"/>
                    </a:cubicBezTo>
                    <a:lnTo>
                      <a:pt x="151" y="31"/>
                    </a:lnTo>
                    <a:cubicBezTo>
                      <a:pt x="181" y="44"/>
                      <a:pt x="206" y="70"/>
                      <a:pt x="231" y="92"/>
                    </a:cubicBezTo>
                    <a:lnTo>
                      <a:pt x="231" y="92"/>
                    </a:lnTo>
                    <a:cubicBezTo>
                      <a:pt x="269" y="127"/>
                      <a:pt x="305" y="164"/>
                      <a:pt x="347" y="20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9" name="Freeform 115">
                <a:extLst>
                  <a:ext uri="{FF2B5EF4-FFF2-40B4-BE49-F238E27FC236}">
                    <a16:creationId xmlns:a16="http://schemas.microsoft.com/office/drawing/2014/main" xmlns="" id="{6A0B37B3-0829-7947-929E-274695D3E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5278" y="3709921"/>
                <a:ext cx="169871" cy="120660"/>
              </a:xfrm>
              <a:custGeom>
                <a:avLst/>
                <a:gdLst>
                  <a:gd name="T0" fmla="*/ 7 w 386"/>
                  <a:gd name="T1" fmla="*/ 276 h 277"/>
                  <a:gd name="T2" fmla="*/ 7 w 386"/>
                  <a:gd name="T3" fmla="*/ 276 h 277"/>
                  <a:gd name="T4" fmla="*/ 166 w 386"/>
                  <a:gd name="T5" fmla="*/ 87 h 277"/>
                  <a:gd name="T6" fmla="*/ 166 w 386"/>
                  <a:gd name="T7" fmla="*/ 87 h 277"/>
                  <a:gd name="T8" fmla="*/ 348 w 386"/>
                  <a:gd name="T9" fmla="*/ 27 h 277"/>
                  <a:gd name="T10" fmla="*/ 348 w 386"/>
                  <a:gd name="T11" fmla="*/ 27 h 277"/>
                  <a:gd name="T12" fmla="*/ 370 w 386"/>
                  <a:gd name="T13" fmla="*/ 85 h 277"/>
                  <a:gd name="T14" fmla="*/ 370 w 386"/>
                  <a:gd name="T15" fmla="*/ 85 h 277"/>
                  <a:gd name="T16" fmla="*/ 348 w 386"/>
                  <a:gd name="T17" fmla="*/ 113 h 277"/>
                  <a:gd name="T18" fmla="*/ 348 w 386"/>
                  <a:gd name="T19" fmla="*/ 113 h 277"/>
                  <a:gd name="T20" fmla="*/ 5 w 386"/>
                  <a:gd name="T21" fmla="*/ 275 h 277"/>
                  <a:gd name="T22" fmla="*/ 5 w 386"/>
                  <a:gd name="T23" fmla="*/ 275 h 277"/>
                  <a:gd name="T24" fmla="*/ 7 w 386"/>
                  <a:gd name="T25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6" h="277">
                    <a:moveTo>
                      <a:pt x="7" y="276"/>
                    </a:moveTo>
                    <a:lnTo>
                      <a:pt x="7" y="276"/>
                    </a:lnTo>
                    <a:cubicBezTo>
                      <a:pt x="59" y="214"/>
                      <a:pt x="113" y="151"/>
                      <a:pt x="166" y="87"/>
                    </a:cubicBezTo>
                    <a:lnTo>
                      <a:pt x="166" y="87"/>
                    </a:lnTo>
                    <a:cubicBezTo>
                      <a:pt x="223" y="18"/>
                      <a:pt x="280" y="0"/>
                      <a:pt x="348" y="27"/>
                    </a:cubicBezTo>
                    <a:lnTo>
                      <a:pt x="348" y="27"/>
                    </a:lnTo>
                    <a:cubicBezTo>
                      <a:pt x="381" y="40"/>
                      <a:pt x="385" y="58"/>
                      <a:pt x="370" y="85"/>
                    </a:cubicBezTo>
                    <a:lnTo>
                      <a:pt x="370" y="85"/>
                    </a:lnTo>
                    <a:cubicBezTo>
                      <a:pt x="364" y="96"/>
                      <a:pt x="358" y="107"/>
                      <a:pt x="348" y="113"/>
                    </a:cubicBezTo>
                    <a:lnTo>
                      <a:pt x="348" y="113"/>
                    </a:lnTo>
                    <a:cubicBezTo>
                      <a:pt x="246" y="192"/>
                      <a:pt x="131" y="245"/>
                      <a:pt x="5" y="275"/>
                    </a:cubicBezTo>
                    <a:lnTo>
                      <a:pt x="5" y="275"/>
                    </a:lnTo>
                    <a:cubicBezTo>
                      <a:pt x="2" y="276"/>
                      <a:pt x="0" y="273"/>
                      <a:pt x="7" y="27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0" name="Freeform 116">
                <a:extLst>
                  <a:ext uri="{FF2B5EF4-FFF2-40B4-BE49-F238E27FC236}">
                    <a16:creationId xmlns:a16="http://schemas.microsoft.com/office/drawing/2014/main" xmlns="" id="{B976BEBE-2F90-6D41-8BA5-CB760A7B7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801" y="3946132"/>
                <a:ext cx="127007" cy="158764"/>
              </a:xfrm>
              <a:custGeom>
                <a:avLst/>
                <a:gdLst>
                  <a:gd name="T0" fmla="*/ 28 w 290"/>
                  <a:gd name="T1" fmla="*/ 0 h 365"/>
                  <a:gd name="T2" fmla="*/ 28 w 290"/>
                  <a:gd name="T3" fmla="*/ 0 h 365"/>
                  <a:gd name="T4" fmla="*/ 258 w 290"/>
                  <a:gd name="T5" fmla="*/ 364 h 365"/>
                  <a:gd name="T6" fmla="*/ 258 w 290"/>
                  <a:gd name="T7" fmla="*/ 364 h 365"/>
                  <a:gd name="T8" fmla="*/ 94 w 290"/>
                  <a:gd name="T9" fmla="*/ 197 h 365"/>
                  <a:gd name="T10" fmla="*/ 94 w 290"/>
                  <a:gd name="T11" fmla="*/ 197 h 365"/>
                  <a:gd name="T12" fmla="*/ 28 w 290"/>
                  <a:gd name="T13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65">
                    <a:moveTo>
                      <a:pt x="28" y="0"/>
                    </a:moveTo>
                    <a:lnTo>
                      <a:pt x="28" y="0"/>
                    </a:lnTo>
                    <a:cubicBezTo>
                      <a:pt x="172" y="41"/>
                      <a:pt x="289" y="232"/>
                      <a:pt x="258" y="364"/>
                    </a:cubicBezTo>
                    <a:lnTo>
                      <a:pt x="258" y="364"/>
                    </a:lnTo>
                    <a:cubicBezTo>
                      <a:pt x="205" y="310"/>
                      <a:pt x="150" y="253"/>
                      <a:pt x="94" y="197"/>
                    </a:cubicBezTo>
                    <a:lnTo>
                      <a:pt x="94" y="197"/>
                    </a:lnTo>
                    <a:cubicBezTo>
                      <a:pt x="21" y="127"/>
                      <a:pt x="0" y="66"/>
                      <a:pt x="28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1" name="Freeform 117">
                <a:extLst>
                  <a:ext uri="{FF2B5EF4-FFF2-40B4-BE49-F238E27FC236}">
                    <a16:creationId xmlns:a16="http://schemas.microsoft.com/office/drawing/2014/main" xmlns="" id="{8F505D49-C30B-844D-99A2-654F8CFFA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633" y="3574877"/>
                <a:ext cx="104781" cy="201630"/>
              </a:xfrm>
              <a:custGeom>
                <a:avLst/>
                <a:gdLst>
                  <a:gd name="T0" fmla="*/ 240 w 241"/>
                  <a:gd name="T1" fmla="*/ 460 h 461"/>
                  <a:gd name="T2" fmla="*/ 240 w 241"/>
                  <a:gd name="T3" fmla="*/ 460 h 461"/>
                  <a:gd name="T4" fmla="*/ 7 w 241"/>
                  <a:gd name="T5" fmla="*/ 125 h 461"/>
                  <a:gd name="T6" fmla="*/ 7 w 241"/>
                  <a:gd name="T7" fmla="*/ 125 h 461"/>
                  <a:gd name="T8" fmla="*/ 24 w 241"/>
                  <a:gd name="T9" fmla="*/ 15 h 461"/>
                  <a:gd name="T10" fmla="*/ 24 w 241"/>
                  <a:gd name="T11" fmla="*/ 15 h 461"/>
                  <a:gd name="T12" fmla="*/ 110 w 241"/>
                  <a:gd name="T13" fmla="*/ 84 h 461"/>
                  <a:gd name="T14" fmla="*/ 110 w 241"/>
                  <a:gd name="T15" fmla="*/ 84 h 461"/>
                  <a:gd name="T16" fmla="*/ 122 w 241"/>
                  <a:gd name="T17" fmla="*/ 122 h 461"/>
                  <a:gd name="T18" fmla="*/ 122 w 241"/>
                  <a:gd name="T19" fmla="*/ 122 h 461"/>
                  <a:gd name="T20" fmla="*/ 240 w 241"/>
                  <a:gd name="T21" fmla="*/ 46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461">
                    <a:moveTo>
                      <a:pt x="240" y="460"/>
                    </a:moveTo>
                    <a:lnTo>
                      <a:pt x="240" y="460"/>
                    </a:lnTo>
                    <a:cubicBezTo>
                      <a:pt x="134" y="367"/>
                      <a:pt x="33" y="269"/>
                      <a:pt x="7" y="125"/>
                    </a:cubicBezTo>
                    <a:lnTo>
                      <a:pt x="7" y="125"/>
                    </a:lnTo>
                    <a:cubicBezTo>
                      <a:pt x="0" y="88"/>
                      <a:pt x="8" y="21"/>
                      <a:pt x="24" y="15"/>
                    </a:cubicBezTo>
                    <a:lnTo>
                      <a:pt x="24" y="15"/>
                    </a:lnTo>
                    <a:cubicBezTo>
                      <a:pt x="68" y="0"/>
                      <a:pt x="89" y="50"/>
                      <a:pt x="110" y="84"/>
                    </a:cubicBezTo>
                    <a:lnTo>
                      <a:pt x="110" y="84"/>
                    </a:lnTo>
                    <a:cubicBezTo>
                      <a:pt x="117" y="95"/>
                      <a:pt x="121" y="109"/>
                      <a:pt x="122" y="122"/>
                    </a:cubicBezTo>
                    <a:lnTo>
                      <a:pt x="122" y="122"/>
                    </a:lnTo>
                    <a:cubicBezTo>
                      <a:pt x="134" y="245"/>
                      <a:pt x="178" y="356"/>
                      <a:pt x="240" y="46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2" name="Freeform 118">
                <a:extLst>
                  <a:ext uri="{FF2B5EF4-FFF2-40B4-BE49-F238E27FC236}">
                    <a16:creationId xmlns:a16="http://schemas.microsoft.com/office/drawing/2014/main" xmlns="" id="{C0285E83-AAA0-4F47-9B10-FF81031F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372" y="3694082"/>
                <a:ext cx="128595" cy="119072"/>
              </a:xfrm>
              <a:custGeom>
                <a:avLst/>
                <a:gdLst>
                  <a:gd name="T0" fmla="*/ 296 w 297"/>
                  <a:gd name="T1" fmla="*/ 273 h 274"/>
                  <a:gd name="T2" fmla="*/ 296 w 297"/>
                  <a:gd name="T3" fmla="*/ 273 h 274"/>
                  <a:gd name="T4" fmla="*/ 30 w 297"/>
                  <a:gd name="T5" fmla="*/ 106 h 274"/>
                  <a:gd name="T6" fmla="*/ 30 w 297"/>
                  <a:gd name="T7" fmla="*/ 106 h 274"/>
                  <a:gd name="T8" fmla="*/ 10 w 297"/>
                  <a:gd name="T9" fmla="*/ 24 h 274"/>
                  <a:gd name="T10" fmla="*/ 10 w 297"/>
                  <a:gd name="T11" fmla="*/ 24 h 274"/>
                  <a:gd name="T12" fmla="*/ 91 w 297"/>
                  <a:gd name="T13" fmla="*/ 46 h 274"/>
                  <a:gd name="T14" fmla="*/ 91 w 297"/>
                  <a:gd name="T15" fmla="*/ 46 h 274"/>
                  <a:gd name="T16" fmla="*/ 111 w 297"/>
                  <a:gd name="T17" fmla="*/ 70 h 274"/>
                  <a:gd name="T18" fmla="*/ 111 w 297"/>
                  <a:gd name="T19" fmla="*/ 70 h 274"/>
                  <a:gd name="T20" fmla="*/ 296 w 297"/>
                  <a:gd name="T21" fmla="*/ 27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7" h="274">
                    <a:moveTo>
                      <a:pt x="296" y="273"/>
                    </a:moveTo>
                    <a:lnTo>
                      <a:pt x="296" y="273"/>
                    </a:lnTo>
                    <a:cubicBezTo>
                      <a:pt x="192" y="239"/>
                      <a:pt x="92" y="200"/>
                      <a:pt x="30" y="106"/>
                    </a:cubicBezTo>
                    <a:lnTo>
                      <a:pt x="30" y="106"/>
                    </a:lnTo>
                    <a:cubicBezTo>
                      <a:pt x="14" y="83"/>
                      <a:pt x="0" y="33"/>
                      <a:pt x="10" y="24"/>
                    </a:cubicBezTo>
                    <a:lnTo>
                      <a:pt x="10" y="24"/>
                    </a:lnTo>
                    <a:cubicBezTo>
                      <a:pt x="36" y="0"/>
                      <a:pt x="66" y="29"/>
                      <a:pt x="91" y="46"/>
                    </a:cubicBezTo>
                    <a:lnTo>
                      <a:pt x="91" y="46"/>
                    </a:lnTo>
                    <a:cubicBezTo>
                      <a:pt x="100" y="51"/>
                      <a:pt x="106" y="61"/>
                      <a:pt x="111" y="70"/>
                    </a:cubicBezTo>
                    <a:lnTo>
                      <a:pt x="111" y="70"/>
                    </a:lnTo>
                    <a:cubicBezTo>
                      <a:pt x="156" y="152"/>
                      <a:pt x="221" y="218"/>
                      <a:pt x="296" y="27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3" name="Freeform 119">
                <a:extLst>
                  <a:ext uri="{FF2B5EF4-FFF2-40B4-BE49-F238E27FC236}">
                    <a16:creationId xmlns:a16="http://schemas.microsoft.com/office/drawing/2014/main" xmlns="" id="{45509571-99F2-C542-B065-1EBBFA60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662" y="4175340"/>
                <a:ext cx="169872" cy="68269"/>
              </a:xfrm>
              <a:custGeom>
                <a:avLst/>
                <a:gdLst>
                  <a:gd name="T0" fmla="*/ 388 w 389"/>
                  <a:gd name="T1" fmla="*/ 16 h 157"/>
                  <a:gd name="T2" fmla="*/ 388 w 389"/>
                  <a:gd name="T3" fmla="*/ 16 h 157"/>
                  <a:gd name="T4" fmla="*/ 93 w 389"/>
                  <a:gd name="T5" fmla="*/ 152 h 157"/>
                  <a:gd name="T6" fmla="*/ 93 w 389"/>
                  <a:gd name="T7" fmla="*/ 152 h 157"/>
                  <a:gd name="T8" fmla="*/ 30 w 389"/>
                  <a:gd name="T9" fmla="*/ 144 h 157"/>
                  <a:gd name="T10" fmla="*/ 30 w 389"/>
                  <a:gd name="T11" fmla="*/ 144 h 157"/>
                  <a:gd name="T12" fmla="*/ 0 w 389"/>
                  <a:gd name="T13" fmla="*/ 96 h 157"/>
                  <a:gd name="T14" fmla="*/ 0 w 389"/>
                  <a:gd name="T15" fmla="*/ 96 h 157"/>
                  <a:gd name="T16" fmla="*/ 38 w 389"/>
                  <a:gd name="T17" fmla="*/ 62 h 157"/>
                  <a:gd name="T18" fmla="*/ 38 w 389"/>
                  <a:gd name="T19" fmla="*/ 62 h 157"/>
                  <a:gd name="T20" fmla="*/ 383 w 389"/>
                  <a:gd name="T21" fmla="*/ 0 h 157"/>
                  <a:gd name="T22" fmla="*/ 383 w 389"/>
                  <a:gd name="T23" fmla="*/ 0 h 157"/>
                  <a:gd name="T24" fmla="*/ 388 w 389"/>
                  <a:gd name="T25" fmla="*/ 1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157">
                    <a:moveTo>
                      <a:pt x="388" y="16"/>
                    </a:moveTo>
                    <a:lnTo>
                      <a:pt x="388" y="16"/>
                    </a:lnTo>
                    <a:cubicBezTo>
                      <a:pt x="295" y="71"/>
                      <a:pt x="205" y="135"/>
                      <a:pt x="93" y="152"/>
                    </a:cubicBezTo>
                    <a:lnTo>
                      <a:pt x="93" y="152"/>
                    </a:lnTo>
                    <a:cubicBezTo>
                      <a:pt x="73" y="156"/>
                      <a:pt x="47" y="153"/>
                      <a:pt x="30" y="144"/>
                    </a:cubicBezTo>
                    <a:lnTo>
                      <a:pt x="30" y="144"/>
                    </a:lnTo>
                    <a:cubicBezTo>
                      <a:pt x="15" y="135"/>
                      <a:pt x="1" y="113"/>
                      <a:pt x="0" y="96"/>
                    </a:cubicBezTo>
                    <a:lnTo>
                      <a:pt x="0" y="96"/>
                    </a:lnTo>
                    <a:cubicBezTo>
                      <a:pt x="0" y="84"/>
                      <a:pt x="23" y="65"/>
                      <a:pt x="38" y="62"/>
                    </a:cubicBezTo>
                    <a:lnTo>
                      <a:pt x="38" y="62"/>
                    </a:lnTo>
                    <a:cubicBezTo>
                      <a:pt x="153" y="40"/>
                      <a:pt x="267" y="20"/>
                      <a:pt x="383" y="0"/>
                    </a:cubicBezTo>
                    <a:lnTo>
                      <a:pt x="383" y="0"/>
                    </a:lnTo>
                    <a:cubicBezTo>
                      <a:pt x="385" y="6"/>
                      <a:pt x="386" y="10"/>
                      <a:pt x="388" y="1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4" name="Freeform 120">
                <a:extLst>
                  <a:ext uri="{FF2B5EF4-FFF2-40B4-BE49-F238E27FC236}">
                    <a16:creationId xmlns:a16="http://schemas.microsoft.com/office/drawing/2014/main" xmlns="" id="{1DD17887-A4ED-E742-AA56-F1F3E5EA3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046" y="3621125"/>
                <a:ext cx="93667" cy="166701"/>
              </a:xfrm>
              <a:custGeom>
                <a:avLst/>
                <a:gdLst>
                  <a:gd name="T0" fmla="*/ 0 w 214"/>
                  <a:gd name="T1" fmla="*/ 384 h 385"/>
                  <a:gd name="T2" fmla="*/ 0 w 214"/>
                  <a:gd name="T3" fmla="*/ 384 h 385"/>
                  <a:gd name="T4" fmla="*/ 87 w 214"/>
                  <a:gd name="T5" fmla="*/ 119 h 385"/>
                  <a:gd name="T6" fmla="*/ 87 w 214"/>
                  <a:gd name="T7" fmla="*/ 119 h 385"/>
                  <a:gd name="T8" fmla="*/ 158 w 214"/>
                  <a:gd name="T9" fmla="*/ 24 h 385"/>
                  <a:gd name="T10" fmla="*/ 158 w 214"/>
                  <a:gd name="T11" fmla="*/ 24 h 385"/>
                  <a:gd name="T12" fmla="*/ 212 w 214"/>
                  <a:gd name="T13" fmla="*/ 52 h 385"/>
                  <a:gd name="T14" fmla="*/ 212 w 214"/>
                  <a:gd name="T15" fmla="*/ 52 h 385"/>
                  <a:gd name="T16" fmla="*/ 209 w 214"/>
                  <a:gd name="T17" fmla="*/ 87 h 385"/>
                  <a:gd name="T18" fmla="*/ 209 w 214"/>
                  <a:gd name="T19" fmla="*/ 87 h 385"/>
                  <a:gd name="T20" fmla="*/ 0 w 214"/>
                  <a:gd name="T2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4" h="385">
                    <a:moveTo>
                      <a:pt x="0" y="384"/>
                    </a:moveTo>
                    <a:lnTo>
                      <a:pt x="0" y="384"/>
                    </a:lnTo>
                    <a:cubicBezTo>
                      <a:pt x="31" y="289"/>
                      <a:pt x="55" y="202"/>
                      <a:pt x="87" y="119"/>
                    </a:cubicBezTo>
                    <a:lnTo>
                      <a:pt x="87" y="119"/>
                    </a:lnTo>
                    <a:cubicBezTo>
                      <a:pt x="101" y="83"/>
                      <a:pt x="129" y="50"/>
                      <a:pt x="158" y="24"/>
                    </a:cubicBezTo>
                    <a:lnTo>
                      <a:pt x="158" y="24"/>
                    </a:lnTo>
                    <a:cubicBezTo>
                      <a:pt x="185" y="0"/>
                      <a:pt x="209" y="14"/>
                      <a:pt x="212" y="52"/>
                    </a:cubicBezTo>
                    <a:lnTo>
                      <a:pt x="212" y="52"/>
                    </a:lnTo>
                    <a:cubicBezTo>
                      <a:pt x="213" y="64"/>
                      <a:pt x="213" y="76"/>
                      <a:pt x="209" y="87"/>
                    </a:cubicBezTo>
                    <a:lnTo>
                      <a:pt x="209" y="87"/>
                    </a:lnTo>
                    <a:cubicBezTo>
                      <a:pt x="165" y="202"/>
                      <a:pt x="95" y="297"/>
                      <a:pt x="0" y="38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5" name="Freeform 121">
                <a:extLst>
                  <a:ext uri="{FF2B5EF4-FFF2-40B4-BE49-F238E27FC236}">
                    <a16:creationId xmlns:a16="http://schemas.microsoft.com/office/drawing/2014/main" xmlns="" id="{9F582FC7-BAA3-FC4C-88FF-6318CF27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904" y="4004524"/>
                <a:ext cx="50803" cy="192103"/>
              </a:xfrm>
              <a:custGeom>
                <a:avLst/>
                <a:gdLst>
                  <a:gd name="T0" fmla="*/ 0 w 113"/>
                  <a:gd name="T1" fmla="*/ 440 h 441"/>
                  <a:gd name="T2" fmla="*/ 0 w 113"/>
                  <a:gd name="T3" fmla="*/ 440 h 441"/>
                  <a:gd name="T4" fmla="*/ 16 w 113"/>
                  <a:gd name="T5" fmla="*/ 45 h 441"/>
                  <a:gd name="T6" fmla="*/ 16 w 113"/>
                  <a:gd name="T7" fmla="*/ 45 h 441"/>
                  <a:gd name="T8" fmla="*/ 73 w 113"/>
                  <a:gd name="T9" fmla="*/ 2 h 441"/>
                  <a:gd name="T10" fmla="*/ 73 w 113"/>
                  <a:gd name="T11" fmla="*/ 2 h 441"/>
                  <a:gd name="T12" fmla="*/ 109 w 113"/>
                  <a:gd name="T13" fmla="*/ 44 h 441"/>
                  <a:gd name="T14" fmla="*/ 109 w 113"/>
                  <a:gd name="T15" fmla="*/ 44 h 441"/>
                  <a:gd name="T16" fmla="*/ 0 w 113"/>
                  <a:gd name="T17" fmla="*/ 44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441">
                    <a:moveTo>
                      <a:pt x="0" y="440"/>
                    </a:moveTo>
                    <a:lnTo>
                      <a:pt x="0" y="440"/>
                    </a:lnTo>
                    <a:cubicBezTo>
                      <a:pt x="6" y="308"/>
                      <a:pt x="11" y="177"/>
                      <a:pt x="16" y="45"/>
                    </a:cubicBezTo>
                    <a:lnTo>
                      <a:pt x="16" y="45"/>
                    </a:lnTo>
                    <a:cubicBezTo>
                      <a:pt x="18" y="7"/>
                      <a:pt x="43" y="3"/>
                      <a:pt x="73" y="2"/>
                    </a:cubicBezTo>
                    <a:lnTo>
                      <a:pt x="73" y="2"/>
                    </a:lnTo>
                    <a:cubicBezTo>
                      <a:pt x="104" y="0"/>
                      <a:pt x="108" y="21"/>
                      <a:pt x="109" y="44"/>
                    </a:cubicBezTo>
                    <a:lnTo>
                      <a:pt x="109" y="44"/>
                    </a:lnTo>
                    <a:cubicBezTo>
                      <a:pt x="112" y="188"/>
                      <a:pt x="42" y="310"/>
                      <a:pt x="0" y="44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6" name="Freeform 122">
                <a:extLst>
                  <a:ext uri="{FF2B5EF4-FFF2-40B4-BE49-F238E27FC236}">
                    <a16:creationId xmlns:a16="http://schemas.microsoft.com/office/drawing/2014/main" xmlns="" id="{A2CC8182-3800-D84A-A9E4-EB213D7AC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204" y="4048253"/>
                <a:ext cx="39689" cy="161939"/>
              </a:xfrm>
              <a:custGeom>
                <a:avLst/>
                <a:gdLst>
                  <a:gd name="T0" fmla="*/ 9 w 92"/>
                  <a:gd name="T1" fmla="*/ 364 h 371"/>
                  <a:gd name="T2" fmla="*/ 9 w 92"/>
                  <a:gd name="T3" fmla="*/ 364 h 371"/>
                  <a:gd name="T4" fmla="*/ 0 w 92"/>
                  <a:gd name="T5" fmla="*/ 50 h 371"/>
                  <a:gd name="T6" fmla="*/ 0 w 92"/>
                  <a:gd name="T7" fmla="*/ 50 h 371"/>
                  <a:gd name="T8" fmla="*/ 40 w 92"/>
                  <a:gd name="T9" fmla="*/ 0 h 371"/>
                  <a:gd name="T10" fmla="*/ 40 w 92"/>
                  <a:gd name="T11" fmla="*/ 0 h 371"/>
                  <a:gd name="T12" fmla="*/ 81 w 92"/>
                  <a:gd name="T13" fmla="*/ 40 h 371"/>
                  <a:gd name="T14" fmla="*/ 81 w 92"/>
                  <a:gd name="T15" fmla="*/ 40 h 371"/>
                  <a:gd name="T16" fmla="*/ 89 w 92"/>
                  <a:gd name="T17" fmla="*/ 94 h 371"/>
                  <a:gd name="T18" fmla="*/ 89 w 92"/>
                  <a:gd name="T19" fmla="*/ 94 h 371"/>
                  <a:gd name="T20" fmla="*/ 45 w 92"/>
                  <a:gd name="T21" fmla="*/ 370 h 371"/>
                  <a:gd name="T22" fmla="*/ 45 w 92"/>
                  <a:gd name="T23" fmla="*/ 370 h 371"/>
                  <a:gd name="T24" fmla="*/ 9 w 92"/>
                  <a:gd name="T25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371">
                    <a:moveTo>
                      <a:pt x="9" y="364"/>
                    </a:moveTo>
                    <a:lnTo>
                      <a:pt x="9" y="364"/>
                    </a:lnTo>
                    <a:cubicBezTo>
                      <a:pt x="5" y="259"/>
                      <a:pt x="0" y="154"/>
                      <a:pt x="0" y="50"/>
                    </a:cubicBezTo>
                    <a:lnTo>
                      <a:pt x="0" y="50"/>
                    </a:lnTo>
                    <a:cubicBezTo>
                      <a:pt x="1" y="33"/>
                      <a:pt x="26" y="17"/>
                      <a:pt x="40" y="0"/>
                    </a:cubicBezTo>
                    <a:lnTo>
                      <a:pt x="40" y="0"/>
                    </a:lnTo>
                    <a:cubicBezTo>
                      <a:pt x="54" y="13"/>
                      <a:pt x="73" y="24"/>
                      <a:pt x="81" y="40"/>
                    </a:cubicBezTo>
                    <a:lnTo>
                      <a:pt x="81" y="40"/>
                    </a:lnTo>
                    <a:cubicBezTo>
                      <a:pt x="90" y="55"/>
                      <a:pt x="91" y="77"/>
                      <a:pt x="89" y="94"/>
                    </a:cubicBezTo>
                    <a:lnTo>
                      <a:pt x="89" y="94"/>
                    </a:lnTo>
                    <a:cubicBezTo>
                      <a:pt x="76" y="186"/>
                      <a:pt x="60" y="278"/>
                      <a:pt x="45" y="370"/>
                    </a:cubicBezTo>
                    <a:lnTo>
                      <a:pt x="45" y="370"/>
                    </a:lnTo>
                    <a:cubicBezTo>
                      <a:pt x="33" y="367"/>
                      <a:pt x="21" y="365"/>
                      <a:pt x="9" y="3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7" name="Freeform 123">
                <a:extLst>
                  <a:ext uri="{FF2B5EF4-FFF2-40B4-BE49-F238E27FC236}">
                    <a16:creationId xmlns:a16="http://schemas.microsoft.com/office/drawing/2014/main" xmlns="" id="{5D4B93C9-5914-CC42-B592-DEC603389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198" y="4812818"/>
                <a:ext cx="133357" cy="130186"/>
              </a:xfrm>
              <a:custGeom>
                <a:avLst/>
                <a:gdLst>
                  <a:gd name="T0" fmla="*/ 0 w 306"/>
                  <a:gd name="T1" fmla="*/ 49 h 300"/>
                  <a:gd name="T2" fmla="*/ 0 w 306"/>
                  <a:gd name="T3" fmla="*/ 49 h 300"/>
                  <a:gd name="T4" fmla="*/ 305 w 306"/>
                  <a:gd name="T5" fmla="*/ 299 h 300"/>
                  <a:gd name="T6" fmla="*/ 305 w 306"/>
                  <a:gd name="T7" fmla="*/ 299 h 300"/>
                  <a:gd name="T8" fmla="*/ 76 w 306"/>
                  <a:gd name="T9" fmla="*/ 123 h 300"/>
                  <a:gd name="T10" fmla="*/ 76 w 306"/>
                  <a:gd name="T11" fmla="*/ 123 h 300"/>
                  <a:gd name="T12" fmla="*/ 0 w 306"/>
                  <a:gd name="T13" fmla="*/ 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00">
                    <a:moveTo>
                      <a:pt x="0" y="49"/>
                    </a:moveTo>
                    <a:lnTo>
                      <a:pt x="0" y="49"/>
                    </a:lnTo>
                    <a:cubicBezTo>
                      <a:pt x="113" y="0"/>
                      <a:pt x="297" y="145"/>
                      <a:pt x="305" y="299"/>
                    </a:cubicBezTo>
                    <a:lnTo>
                      <a:pt x="305" y="299"/>
                    </a:lnTo>
                    <a:cubicBezTo>
                      <a:pt x="260" y="187"/>
                      <a:pt x="180" y="139"/>
                      <a:pt x="76" y="123"/>
                    </a:cubicBezTo>
                    <a:lnTo>
                      <a:pt x="76" y="123"/>
                    </a:lnTo>
                    <a:cubicBezTo>
                      <a:pt x="38" y="117"/>
                      <a:pt x="6" y="97"/>
                      <a:pt x="0" y="4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8" name="Freeform 124">
                <a:extLst>
                  <a:ext uri="{FF2B5EF4-FFF2-40B4-BE49-F238E27FC236}">
                    <a16:creationId xmlns:a16="http://schemas.microsoft.com/office/drawing/2014/main" xmlns="" id="{4EF6FB69-1DC6-E043-AE6E-0A34A510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820" y="4184368"/>
                <a:ext cx="141296" cy="92083"/>
              </a:xfrm>
              <a:custGeom>
                <a:avLst/>
                <a:gdLst>
                  <a:gd name="T0" fmla="*/ 325 w 326"/>
                  <a:gd name="T1" fmla="*/ 0 h 212"/>
                  <a:gd name="T2" fmla="*/ 325 w 326"/>
                  <a:gd name="T3" fmla="*/ 0 h 212"/>
                  <a:gd name="T4" fmla="*/ 45 w 326"/>
                  <a:gd name="T5" fmla="*/ 206 h 212"/>
                  <a:gd name="T6" fmla="*/ 45 w 326"/>
                  <a:gd name="T7" fmla="*/ 206 h 212"/>
                  <a:gd name="T8" fmla="*/ 0 w 326"/>
                  <a:gd name="T9" fmla="*/ 197 h 212"/>
                  <a:gd name="T10" fmla="*/ 0 w 326"/>
                  <a:gd name="T11" fmla="*/ 197 h 212"/>
                  <a:gd name="T12" fmla="*/ 13 w 326"/>
                  <a:gd name="T13" fmla="*/ 153 h 212"/>
                  <a:gd name="T14" fmla="*/ 13 w 326"/>
                  <a:gd name="T15" fmla="*/ 153 h 212"/>
                  <a:gd name="T16" fmla="*/ 52 w 326"/>
                  <a:gd name="T17" fmla="*/ 122 h 212"/>
                  <a:gd name="T18" fmla="*/ 52 w 326"/>
                  <a:gd name="T19" fmla="*/ 122 h 212"/>
                  <a:gd name="T20" fmla="*/ 325 w 326"/>
                  <a:gd name="T21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212">
                    <a:moveTo>
                      <a:pt x="325" y="0"/>
                    </a:moveTo>
                    <a:lnTo>
                      <a:pt x="325" y="0"/>
                    </a:lnTo>
                    <a:cubicBezTo>
                      <a:pt x="233" y="70"/>
                      <a:pt x="160" y="168"/>
                      <a:pt x="45" y="206"/>
                    </a:cubicBezTo>
                    <a:lnTo>
                      <a:pt x="45" y="206"/>
                    </a:lnTo>
                    <a:cubicBezTo>
                      <a:pt x="32" y="211"/>
                      <a:pt x="15" y="201"/>
                      <a:pt x="0" y="197"/>
                    </a:cubicBezTo>
                    <a:lnTo>
                      <a:pt x="0" y="197"/>
                    </a:lnTo>
                    <a:cubicBezTo>
                      <a:pt x="4" y="182"/>
                      <a:pt x="5" y="165"/>
                      <a:pt x="13" y="153"/>
                    </a:cubicBezTo>
                    <a:lnTo>
                      <a:pt x="13" y="153"/>
                    </a:lnTo>
                    <a:cubicBezTo>
                      <a:pt x="23" y="141"/>
                      <a:pt x="38" y="128"/>
                      <a:pt x="52" y="122"/>
                    </a:cubicBezTo>
                    <a:lnTo>
                      <a:pt x="52" y="122"/>
                    </a:lnTo>
                    <a:cubicBezTo>
                      <a:pt x="143" y="80"/>
                      <a:pt x="234" y="41"/>
                      <a:pt x="325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9" name="Freeform 125">
                <a:extLst>
                  <a:ext uri="{FF2B5EF4-FFF2-40B4-BE49-F238E27FC236}">
                    <a16:creationId xmlns:a16="http://schemas.microsoft.com/office/drawing/2014/main" xmlns="" id="{BB85FE1C-1425-C841-8456-C8E751C55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199" y="4143116"/>
                <a:ext cx="152409" cy="52391"/>
              </a:xfrm>
              <a:custGeom>
                <a:avLst/>
                <a:gdLst>
                  <a:gd name="T0" fmla="*/ 346 w 348"/>
                  <a:gd name="T1" fmla="*/ 47 h 118"/>
                  <a:gd name="T2" fmla="*/ 346 w 348"/>
                  <a:gd name="T3" fmla="*/ 47 h 118"/>
                  <a:gd name="T4" fmla="*/ 6 w 348"/>
                  <a:gd name="T5" fmla="*/ 56 h 118"/>
                  <a:gd name="T6" fmla="*/ 6 w 348"/>
                  <a:gd name="T7" fmla="*/ 56 h 118"/>
                  <a:gd name="T8" fmla="*/ 0 w 348"/>
                  <a:gd name="T9" fmla="*/ 34 h 118"/>
                  <a:gd name="T10" fmla="*/ 0 w 348"/>
                  <a:gd name="T11" fmla="*/ 34 h 118"/>
                  <a:gd name="T12" fmla="*/ 74 w 348"/>
                  <a:gd name="T13" fmla="*/ 2 h 118"/>
                  <a:gd name="T14" fmla="*/ 74 w 348"/>
                  <a:gd name="T15" fmla="*/ 2 h 118"/>
                  <a:gd name="T16" fmla="*/ 347 w 348"/>
                  <a:gd name="T17" fmla="*/ 32 h 118"/>
                  <a:gd name="T18" fmla="*/ 347 w 348"/>
                  <a:gd name="T19" fmla="*/ 32 h 118"/>
                  <a:gd name="T20" fmla="*/ 346 w 348"/>
                  <a:gd name="T21" fmla="*/ 4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118">
                    <a:moveTo>
                      <a:pt x="346" y="47"/>
                    </a:moveTo>
                    <a:lnTo>
                      <a:pt x="346" y="47"/>
                    </a:lnTo>
                    <a:cubicBezTo>
                      <a:pt x="233" y="41"/>
                      <a:pt x="120" y="117"/>
                      <a:pt x="6" y="56"/>
                    </a:cubicBezTo>
                    <a:lnTo>
                      <a:pt x="6" y="56"/>
                    </a:lnTo>
                    <a:cubicBezTo>
                      <a:pt x="4" y="48"/>
                      <a:pt x="2" y="41"/>
                      <a:pt x="0" y="34"/>
                    </a:cubicBezTo>
                    <a:lnTo>
                      <a:pt x="0" y="34"/>
                    </a:lnTo>
                    <a:cubicBezTo>
                      <a:pt x="25" y="23"/>
                      <a:pt x="50" y="0"/>
                      <a:pt x="74" y="2"/>
                    </a:cubicBezTo>
                    <a:lnTo>
                      <a:pt x="74" y="2"/>
                    </a:lnTo>
                    <a:cubicBezTo>
                      <a:pt x="165" y="8"/>
                      <a:pt x="256" y="21"/>
                      <a:pt x="347" y="32"/>
                    </a:cubicBezTo>
                    <a:lnTo>
                      <a:pt x="347" y="32"/>
                    </a:lnTo>
                    <a:cubicBezTo>
                      <a:pt x="347" y="37"/>
                      <a:pt x="347" y="42"/>
                      <a:pt x="346" y="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0" name="Freeform 126">
                <a:extLst>
                  <a:ext uri="{FF2B5EF4-FFF2-40B4-BE49-F238E27FC236}">
                    <a16:creationId xmlns:a16="http://schemas.microsoft.com/office/drawing/2014/main" xmlns="" id="{1D55FD36-1DA2-7C43-A683-67B1D3429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583" y="4074685"/>
                <a:ext cx="60328" cy="136537"/>
              </a:xfrm>
              <a:custGeom>
                <a:avLst/>
                <a:gdLst>
                  <a:gd name="T0" fmla="*/ 0 w 138"/>
                  <a:gd name="T1" fmla="*/ 314 h 315"/>
                  <a:gd name="T2" fmla="*/ 0 w 138"/>
                  <a:gd name="T3" fmla="*/ 314 h 315"/>
                  <a:gd name="T4" fmla="*/ 81 w 138"/>
                  <a:gd name="T5" fmla="*/ 29 h 315"/>
                  <a:gd name="T6" fmla="*/ 81 w 138"/>
                  <a:gd name="T7" fmla="*/ 29 h 315"/>
                  <a:gd name="T8" fmla="*/ 116 w 138"/>
                  <a:gd name="T9" fmla="*/ 0 h 315"/>
                  <a:gd name="T10" fmla="*/ 116 w 138"/>
                  <a:gd name="T11" fmla="*/ 0 h 315"/>
                  <a:gd name="T12" fmla="*/ 136 w 138"/>
                  <a:gd name="T13" fmla="*/ 35 h 315"/>
                  <a:gd name="T14" fmla="*/ 136 w 138"/>
                  <a:gd name="T15" fmla="*/ 35 h 315"/>
                  <a:gd name="T16" fmla="*/ 65 w 138"/>
                  <a:gd name="T17" fmla="*/ 243 h 315"/>
                  <a:gd name="T18" fmla="*/ 65 w 138"/>
                  <a:gd name="T19" fmla="*/ 243 h 315"/>
                  <a:gd name="T20" fmla="*/ 0 w 138"/>
                  <a:gd name="T21" fmla="*/ 31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8" h="315">
                    <a:moveTo>
                      <a:pt x="0" y="314"/>
                    </a:moveTo>
                    <a:lnTo>
                      <a:pt x="0" y="314"/>
                    </a:lnTo>
                    <a:cubicBezTo>
                      <a:pt x="25" y="223"/>
                      <a:pt x="52" y="126"/>
                      <a:pt x="81" y="29"/>
                    </a:cubicBezTo>
                    <a:lnTo>
                      <a:pt x="81" y="29"/>
                    </a:lnTo>
                    <a:cubicBezTo>
                      <a:pt x="85" y="17"/>
                      <a:pt x="104" y="10"/>
                      <a:pt x="116" y="0"/>
                    </a:cubicBezTo>
                    <a:lnTo>
                      <a:pt x="116" y="0"/>
                    </a:lnTo>
                    <a:cubicBezTo>
                      <a:pt x="123" y="12"/>
                      <a:pt x="136" y="23"/>
                      <a:pt x="136" y="35"/>
                    </a:cubicBezTo>
                    <a:lnTo>
                      <a:pt x="136" y="35"/>
                    </a:lnTo>
                    <a:cubicBezTo>
                      <a:pt x="137" y="112"/>
                      <a:pt x="111" y="182"/>
                      <a:pt x="65" y="243"/>
                    </a:cubicBezTo>
                    <a:lnTo>
                      <a:pt x="65" y="243"/>
                    </a:lnTo>
                    <a:cubicBezTo>
                      <a:pt x="44" y="272"/>
                      <a:pt x="17" y="296"/>
                      <a:pt x="0" y="31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1" name="Freeform 127">
                <a:extLst>
                  <a:ext uri="{FF2B5EF4-FFF2-40B4-BE49-F238E27FC236}">
                    <a16:creationId xmlns:a16="http://schemas.microsoft.com/office/drawing/2014/main" xmlns="" id="{06EDA0DF-0514-EA4A-BFFC-1F6DDE66E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423" y="3742238"/>
                <a:ext cx="122245" cy="68269"/>
              </a:xfrm>
              <a:custGeom>
                <a:avLst/>
                <a:gdLst>
                  <a:gd name="T0" fmla="*/ 276 w 282"/>
                  <a:gd name="T1" fmla="*/ 154 h 155"/>
                  <a:gd name="T2" fmla="*/ 276 w 282"/>
                  <a:gd name="T3" fmla="*/ 154 h 155"/>
                  <a:gd name="T4" fmla="*/ 29 w 282"/>
                  <a:gd name="T5" fmla="*/ 68 h 155"/>
                  <a:gd name="T6" fmla="*/ 29 w 282"/>
                  <a:gd name="T7" fmla="*/ 68 h 155"/>
                  <a:gd name="T8" fmla="*/ 0 w 282"/>
                  <a:gd name="T9" fmla="*/ 18 h 155"/>
                  <a:gd name="T10" fmla="*/ 0 w 282"/>
                  <a:gd name="T11" fmla="*/ 18 h 155"/>
                  <a:gd name="T12" fmla="*/ 58 w 282"/>
                  <a:gd name="T13" fmla="*/ 7 h 155"/>
                  <a:gd name="T14" fmla="*/ 58 w 282"/>
                  <a:gd name="T15" fmla="*/ 7 h 155"/>
                  <a:gd name="T16" fmla="*/ 281 w 282"/>
                  <a:gd name="T17" fmla="*/ 144 h 155"/>
                  <a:gd name="T18" fmla="*/ 281 w 282"/>
                  <a:gd name="T19" fmla="*/ 144 h 155"/>
                  <a:gd name="T20" fmla="*/ 276 w 282"/>
                  <a:gd name="T21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155">
                    <a:moveTo>
                      <a:pt x="276" y="154"/>
                    </a:moveTo>
                    <a:lnTo>
                      <a:pt x="276" y="154"/>
                    </a:lnTo>
                    <a:cubicBezTo>
                      <a:pt x="194" y="126"/>
                      <a:pt x="110" y="99"/>
                      <a:pt x="29" y="68"/>
                    </a:cubicBezTo>
                    <a:lnTo>
                      <a:pt x="29" y="68"/>
                    </a:lnTo>
                    <a:cubicBezTo>
                      <a:pt x="15" y="63"/>
                      <a:pt x="9" y="35"/>
                      <a:pt x="0" y="18"/>
                    </a:cubicBezTo>
                    <a:lnTo>
                      <a:pt x="0" y="18"/>
                    </a:lnTo>
                    <a:cubicBezTo>
                      <a:pt x="20" y="14"/>
                      <a:pt x="45" y="0"/>
                      <a:pt x="58" y="7"/>
                    </a:cubicBezTo>
                    <a:lnTo>
                      <a:pt x="58" y="7"/>
                    </a:lnTo>
                    <a:cubicBezTo>
                      <a:pt x="134" y="50"/>
                      <a:pt x="207" y="98"/>
                      <a:pt x="281" y="144"/>
                    </a:cubicBezTo>
                    <a:lnTo>
                      <a:pt x="281" y="144"/>
                    </a:lnTo>
                    <a:cubicBezTo>
                      <a:pt x="280" y="147"/>
                      <a:pt x="278" y="151"/>
                      <a:pt x="276" y="15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2" name="Freeform 128">
                <a:extLst>
                  <a:ext uri="{FF2B5EF4-FFF2-40B4-BE49-F238E27FC236}">
                    <a16:creationId xmlns:a16="http://schemas.microsoft.com/office/drawing/2014/main" xmlns="" id="{5AD7D5D0-B7BB-2F4D-AE91-9269E608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900" y="3794696"/>
                <a:ext cx="115894" cy="36515"/>
              </a:xfrm>
              <a:custGeom>
                <a:avLst/>
                <a:gdLst>
                  <a:gd name="T0" fmla="*/ 262 w 263"/>
                  <a:gd name="T1" fmla="*/ 63 h 84"/>
                  <a:gd name="T2" fmla="*/ 262 w 263"/>
                  <a:gd name="T3" fmla="*/ 63 h 84"/>
                  <a:gd name="T4" fmla="*/ 27 w 263"/>
                  <a:gd name="T5" fmla="*/ 70 h 84"/>
                  <a:gd name="T6" fmla="*/ 27 w 263"/>
                  <a:gd name="T7" fmla="*/ 70 h 84"/>
                  <a:gd name="T8" fmla="*/ 1 w 263"/>
                  <a:gd name="T9" fmla="*/ 30 h 84"/>
                  <a:gd name="T10" fmla="*/ 1 w 263"/>
                  <a:gd name="T11" fmla="*/ 30 h 84"/>
                  <a:gd name="T12" fmla="*/ 37 w 263"/>
                  <a:gd name="T13" fmla="*/ 4 h 84"/>
                  <a:gd name="T14" fmla="*/ 37 w 263"/>
                  <a:gd name="T15" fmla="*/ 4 h 84"/>
                  <a:gd name="T16" fmla="*/ 62 w 263"/>
                  <a:gd name="T17" fmla="*/ 7 h 84"/>
                  <a:gd name="T18" fmla="*/ 62 w 263"/>
                  <a:gd name="T19" fmla="*/ 7 h 84"/>
                  <a:gd name="T20" fmla="*/ 262 w 263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84">
                    <a:moveTo>
                      <a:pt x="262" y="63"/>
                    </a:moveTo>
                    <a:lnTo>
                      <a:pt x="262" y="63"/>
                    </a:lnTo>
                    <a:cubicBezTo>
                      <a:pt x="183" y="80"/>
                      <a:pt x="105" y="83"/>
                      <a:pt x="27" y="70"/>
                    </a:cubicBezTo>
                    <a:lnTo>
                      <a:pt x="27" y="70"/>
                    </a:lnTo>
                    <a:cubicBezTo>
                      <a:pt x="15" y="69"/>
                      <a:pt x="1" y="45"/>
                      <a:pt x="1" y="30"/>
                    </a:cubicBezTo>
                    <a:lnTo>
                      <a:pt x="1" y="30"/>
                    </a:lnTo>
                    <a:cubicBezTo>
                      <a:pt x="0" y="22"/>
                      <a:pt x="23" y="10"/>
                      <a:pt x="37" y="4"/>
                    </a:cubicBezTo>
                    <a:lnTo>
                      <a:pt x="37" y="4"/>
                    </a:lnTo>
                    <a:cubicBezTo>
                      <a:pt x="43" y="0"/>
                      <a:pt x="53" y="4"/>
                      <a:pt x="62" y="7"/>
                    </a:cubicBezTo>
                    <a:lnTo>
                      <a:pt x="62" y="7"/>
                    </a:lnTo>
                    <a:cubicBezTo>
                      <a:pt x="127" y="25"/>
                      <a:pt x="193" y="43"/>
                      <a:pt x="262" y="6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3" name="Freeform 129">
                <a:extLst>
                  <a:ext uri="{FF2B5EF4-FFF2-40B4-BE49-F238E27FC236}">
                    <a16:creationId xmlns:a16="http://schemas.microsoft.com/office/drawing/2014/main" xmlns="" id="{F4788F25-5A1A-1740-8533-C62376E53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475" y="3787035"/>
                <a:ext cx="58740" cy="60330"/>
              </a:xfrm>
              <a:custGeom>
                <a:avLst/>
                <a:gdLst>
                  <a:gd name="T0" fmla="*/ 114 w 138"/>
                  <a:gd name="T1" fmla="*/ 137 h 138"/>
                  <a:gd name="T2" fmla="*/ 114 w 138"/>
                  <a:gd name="T3" fmla="*/ 137 h 138"/>
                  <a:gd name="T4" fmla="*/ 31 w 138"/>
                  <a:gd name="T5" fmla="*/ 98 h 138"/>
                  <a:gd name="T6" fmla="*/ 31 w 138"/>
                  <a:gd name="T7" fmla="*/ 98 h 138"/>
                  <a:gd name="T8" fmla="*/ 38 w 138"/>
                  <a:gd name="T9" fmla="*/ 9 h 138"/>
                  <a:gd name="T10" fmla="*/ 38 w 138"/>
                  <a:gd name="T11" fmla="*/ 9 h 138"/>
                  <a:gd name="T12" fmla="*/ 126 w 138"/>
                  <a:gd name="T13" fmla="*/ 45 h 138"/>
                  <a:gd name="T14" fmla="*/ 126 w 138"/>
                  <a:gd name="T15" fmla="*/ 45 h 138"/>
                  <a:gd name="T16" fmla="*/ 114 w 138"/>
                  <a:gd name="T17" fmla="*/ 13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38">
                    <a:moveTo>
                      <a:pt x="114" y="137"/>
                    </a:moveTo>
                    <a:lnTo>
                      <a:pt x="114" y="137"/>
                    </a:lnTo>
                    <a:cubicBezTo>
                      <a:pt x="75" y="120"/>
                      <a:pt x="44" y="116"/>
                      <a:pt x="31" y="98"/>
                    </a:cubicBezTo>
                    <a:lnTo>
                      <a:pt x="31" y="98"/>
                    </a:lnTo>
                    <a:cubicBezTo>
                      <a:pt x="12" y="71"/>
                      <a:pt x="0" y="23"/>
                      <a:pt x="38" y="9"/>
                    </a:cubicBezTo>
                    <a:lnTo>
                      <a:pt x="38" y="9"/>
                    </a:lnTo>
                    <a:cubicBezTo>
                      <a:pt x="61" y="0"/>
                      <a:pt x="104" y="24"/>
                      <a:pt x="126" y="45"/>
                    </a:cubicBezTo>
                    <a:lnTo>
                      <a:pt x="126" y="45"/>
                    </a:lnTo>
                    <a:cubicBezTo>
                      <a:pt x="137" y="56"/>
                      <a:pt x="121" y="94"/>
                      <a:pt x="114" y="1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4" name="Freeform 130">
                <a:extLst>
                  <a:ext uri="{FF2B5EF4-FFF2-40B4-BE49-F238E27FC236}">
                    <a16:creationId xmlns:a16="http://schemas.microsoft.com/office/drawing/2014/main" xmlns="" id="{79C42579-4502-3240-944B-203BA9281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428" y="3653722"/>
                <a:ext cx="42864" cy="106371"/>
              </a:xfrm>
              <a:custGeom>
                <a:avLst/>
                <a:gdLst>
                  <a:gd name="T0" fmla="*/ 68 w 98"/>
                  <a:gd name="T1" fmla="*/ 0 h 245"/>
                  <a:gd name="T2" fmla="*/ 68 w 98"/>
                  <a:gd name="T3" fmla="*/ 0 h 245"/>
                  <a:gd name="T4" fmla="*/ 56 w 98"/>
                  <a:gd name="T5" fmla="*/ 244 h 245"/>
                  <a:gd name="T6" fmla="*/ 56 w 98"/>
                  <a:gd name="T7" fmla="*/ 244 h 245"/>
                  <a:gd name="T8" fmla="*/ 68 w 98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45">
                    <a:moveTo>
                      <a:pt x="68" y="0"/>
                    </a:moveTo>
                    <a:lnTo>
                      <a:pt x="68" y="0"/>
                    </a:lnTo>
                    <a:cubicBezTo>
                      <a:pt x="97" y="86"/>
                      <a:pt x="79" y="164"/>
                      <a:pt x="56" y="244"/>
                    </a:cubicBezTo>
                    <a:lnTo>
                      <a:pt x="56" y="244"/>
                    </a:lnTo>
                    <a:cubicBezTo>
                      <a:pt x="0" y="151"/>
                      <a:pt x="6" y="23"/>
                      <a:pt x="68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5" name="Freeform 131">
                <a:extLst>
                  <a:ext uri="{FF2B5EF4-FFF2-40B4-BE49-F238E27FC236}">
                    <a16:creationId xmlns:a16="http://schemas.microsoft.com/office/drawing/2014/main" xmlns="" id="{A0A98C03-2C46-1949-A9DF-3CB1F85B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496" y="4236480"/>
                <a:ext cx="49216" cy="52392"/>
              </a:xfrm>
              <a:custGeom>
                <a:avLst/>
                <a:gdLst>
                  <a:gd name="T0" fmla="*/ 68 w 116"/>
                  <a:gd name="T1" fmla="*/ 118 h 119"/>
                  <a:gd name="T2" fmla="*/ 68 w 116"/>
                  <a:gd name="T3" fmla="*/ 118 h 119"/>
                  <a:gd name="T4" fmla="*/ 20 w 116"/>
                  <a:gd name="T5" fmla="*/ 95 h 119"/>
                  <a:gd name="T6" fmla="*/ 20 w 116"/>
                  <a:gd name="T7" fmla="*/ 95 h 119"/>
                  <a:gd name="T8" fmla="*/ 32 w 116"/>
                  <a:gd name="T9" fmla="*/ 5 h 119"/>
                  <a:gd name="T10" fmla="*/ 32 w 116"/>
                  <a:gd name="T11" fmla="*/ 5 h 119"/>
                  <a:gd name="T12" fmla="*/ 92 w 116"/>
                  <a:gd name="T13" fmla="*/ 19 h 119"/>
                  <a:gd name="T14" fmla="*/ 92 w 116"/>
                  <a:gd name="T15" fmla="*/ 19 h 119"/>
                  <a:gd name="T16" fmla="*/ 68 w 116"/>
                  <a:gd name="T17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9">
                    <a:moveTo>
                      <a:pt x="68" y="118"/>
                    </a:moveTo>
                    <a:lnTo>
                      <a:pt x="68" y="118"/>
                    </a:lnTo>
                    <a:cubicBezTo>
                      <a:pt x="56" y="112"/>
                      <a:pt x="32" y="108"/>
                      <a:pt x="20" y="95"/>
                    </a:cubicBezTo>
                    <a:lnTo>
                      <a:pt x="20" y="95"/>
                    </a:lnTo>
                    <a:cubicBezTo>
                      <a:pt x="0" y="73"/>
                      <a:pt x="9" y="11"/>
                      <a:pt x="32" y="5"/>
                    </a:cubicBezTo>
                    <a:lnTo>
                      <a:pt x="32" y="5"/>
                    </a:lnTo>
                    <a:cubicBezTo>
                      <a:pt x="50" y="0"/>
                      <a:pt x="78" y="7"/>
                      <a:pt x="92" y="19"/>
                    </a:cubicBezTo>
                    <a:lnTo>
                      <a:pt x="92" y="19"/>
                    </a:lnTo>
                    <a:cubicBezTo>
                      <a:pt x="115" y="39"/>
                      <a:pt x="104" y="92"/>
                      <a:pt x="68" y="118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6" name="Freeform 132">
                <a:extLst>
                  <a:ext uri="{FF2B5EF4-FFF2-40B4-BE49-F238E27FC236}">
                    <a16:creationId xmlns:a16="http://schemas.microsoft.com/office/drawing/2014/main" xmlns="" id="{291FBDCB-0DA6-9D47-8614-CBD2BF5B7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893" y="3727719"/>
                <a:ext cx="74617" cy="65093"/>
              </a:xfrm>
              <a:custGeom>
                <a:avLst/>
                <a:gdLst>
                  <a:gd name="T0" fmla="*/ 166 w 174"/>
                  <a:gd name="T1" fmla="*/ 147 h 148"/>
                  <a:gd name="T2" fmla="*/ 166 w 174"/>
                  <a:gd name="T3" fmla="*/ 147 h 148"/>
                  <a:gd name="T4" fmla="*/ 18 w 174"/>
                  <a:gd name="T5" fmla="*/ 52 h 148"/>
                  <a:gd name="T6" fmla="*/ 18 w 174"/>
                  <a:gd name="T7" fmla="*/ 52 h 148"/>
                  <a:gd name="T8" fmla="*/ 0 w 174"/>
                  <a:gd name="T9" fmla="*/ 1 h 148"/>
                  <a:gd name="T10" fmla="*/ 0 w 174"/>
                  <a:gd name="T11" fmla="*/ 1 h 148"/>
                  <a:gd name="T12" fmla="*/ 55 w 174"/>
                  <a:gd name="T13" fmla="*/ 10 h 148"/>
                  <a:gd name="T14" fmla="*/ 55 w 174"/>
                  <a:gd name="T15" fmla="*/ 10 h 148"/>
                  <a:gd name="T16" fmla="*/ 173 w 174"/>
                  <a:gd name="T17" fmla="*/ 136 h 148"/>
                  <a:gd name="T18" fmla="*/ 173 w 174"/>
                  <a:gd name="T19" fmla="*/ 136 h 148"/>
                  <a:gd name="T20" fmla="*/ 166 w 174"/>
                  <a:gd name="T2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48">
                    <a:moveTo>
                      <a:pt x="166" y="147"/>
                    </a:moveTo>
                    <a:lnTo>
                      <a:pt x="166" y="147"/>
                    </a:lnTo>
                    <a:cubicBezTo>
                      <a:pt x="116" y="116"/>
                      <a:pt x="65" y="86"/>
                      <a:pt x="18" y="52"/>
                    </a:cubicBezTo>
                    <a:lnTo>
                      <a:pt x="18" y="52"/>
                    </a:lnTo>
                    <a:cubicBezTo>
                      <a:pt x="6" y="43"/>
                      <a:pt x="5" y="19"/>
                      <a:pt x="0" y="1"/>
                    </a:cubicBezTo>
                    <a:lnTo>
                      <a:pt x="0" y="1"/>
                    </a:lnTo>
                    <a:cubicBezTo>
                      <a:pt x="18" y="4"/>
                      <a:pt x="44" y="0"/>
                      <a:pt x="55" y="10"/>
                    </a:cubicBezTo>
                    <a:lnTo>
                      <a:pt x="55" y="10"/>
                    </a:lnTo>
                    <a:cubicBezTo>
                      <a:pt x="96" y="50"/>
                      <a:pt x="134" y="94"/>
                      <a:pt x="173" y="136"/>
                    </a:cubicBezTo>
                    <a:lnTo>
                      <a:pt x="173" y="136"/>
                    </a:lnTo>
                    <a:cubicBezTo>
                      <a:pt x="170" y="140"/>
                      <a:pt x="168" y="144"/>
                      <a:pt x="166" y="1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7" name="Freeform 133">
                <a:extLst>
                  <a:ext uri="{FF2B5EF4-FFF2-40B4-BE49-F238E27FC236}">
                    <a16:creationId xmlns:a16="http://schemas.microsoft.com/office/drawing/2014/main" xmlns="" id="{DD6759BA-06D2-D446-9186-A2554A6FD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314" y="3793393"/>
                <a:ext cx="46040" cy="46041"/>
              </a:xfrm>
              <a:custGeom>
                <a:avLst/>
                <a:gdLst>
                  <a:gd name="T0" fmla="*/ 103 w 104"/>
                  <a:gd name="T1" fmla="*/ 11 h 107"/>
                  <a:gd name="T2" fmla="*/ 103 w 104"/>
                  <a:gd name="T3" fmla="*/ 11 h 107"/>
                  <a:gd name="T4" fmla="*/ 69 w 104"/>
                  <a:gd name="T5" fmla="*/ 97 h 107"/>
                  <a:gd name="T6" fmla="*/ 69 w 104"/>
                  <a:gd name="T7" fmla="*/ 97 h 107"/>
                  <a:gd name="T8" fmla="*/ 0 w 104"/>
                  <a:gd name="T9" fmla="*/ 84 h 107"/>
                  <a:gd name="T10" fmla="*/ 0 w 104"/>
                  <a:gd name="T11" fmla="*/ 84 h 107"/>
                  <a:gd name="T12" fmla="*/ 22 w 104"/>
                  <a:gd name="T13" fmla="*/ 9 h 107"/>
                  <a:gd name="T14" fmla="*/ 22 w 104"/>
                  <a:gd name="T15" fmla="*/ 9 h 107"/>
                  <a:gd name="T16" fmla="*/ 103 w 104"/>
                  <a:gd name="T17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7">
                    <a:moveTo>
                      <a:pt x="103" y="11"/>
                    </a:moveTo>
                    <a:lnTo>
                      <a:pt x="103" y="11"/>
                    </a:lnTo>
                    <a:cubicBezTo>
                      <a:pt x="88" y="53"/>
                      <a:pt x="86" y="87"/>
                      <a:pt x="69" y="97"/>
                    </a:cubicBezTo>
                    <a:lnTo>
                      <a:pt x="69" y="97"/>
                    </a:lnTo>
                    <a:cubicBezTo>
                      <a:pt x="55" y="106"/>
                      <a:pt x="24" y="89"/>
                      <a:pt x="0" y="84"/>
                    </a:cubicBezTo>
                    <a:lnTo>
                      <a:pt x="0" y="84"/>
                    </a:lnTo>
                    <a:cubicBezTo>
                      <a:pt x="7" y="58"/>
                      <a:pt x="7" y="28"/>
                      <a:pt x="22" y="9"/>
                    </a:cubicBezTo>
                    <a:lnTo>
                      <a:pt x="22" y="9"/>
                    </a:lnTo>
                    <a:cubicBezTo>
                      <a:pt x="30" y="0"/>
                      <a:pt x="63" y="10"/>
                      <a:pt x="103" y="11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8" name="Freeform 134">
                <a:extLst>
                  <a:ext uri="{FF2B5EF4-FFF2-40B4-BE49-F238E27FC236}">
                    <a16:creationId xmlns:a16="http://schemas.microsoft.com/office/drawing/2014/main" xmlns="" id="{27BC56B6-7C64-4D45-B20D-CA76D169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858" y="4151237"/>
                <a:ext cx="39690" cy="36515"/>
              </a:xfrm>
              <a:custGeom>
                <a:avLst/>
                <a:gdLst>
                  <a:gd name="T0" fmla="*/ 0 w 89"/>
                  <a:gd name="T1" fmla="*/ 65 h 85"/>
                  <a:gd name="T2" fmla="*/ 0 w 89"/>
                  <a:gd name="T3" fmla="*/ 65 h 85"/>
                  <a:gd name="T4" fmla="*/ 23 w 89"/>
                  <a:gd name="T5" fmla="*/ 0 h 85"/>
                  <a:gd name="T6" fmla="*/ 23 w 89"/>
                  <a:gd name="T7" fmla="*/ 0 h 85"/>
                  <a:gd name="T8" fmla="*/ 80 w 89"/>
                  <a:gd name="T9" fmla="*/ 22 h 85"/>
                  <a:gd name="T10" fmla="*/ 80 w 89"/>
                  <a:gd name="T11" fmla="*/ 22 h 85"/>
                  <a:gd name="T12" fmla="*/ 69 w 89"/>
                  <a:gd name="T13" fmla="*/ 76 h 85"/>
                  <a:gd name="T14" fmla="*/ 69 w 89"/>
                  <a:gd name="T15" fmla="*/ 76 h 85"/>
                  <a:gd name="T16" fmla="*/ 0 w 89"/>
                  <a:gd name="T17" fmla="*/ 6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85">
                    <a:moveTo>
                      <a:pt x="0" y="65"/>
                    </a:moveTo>
                    <a:lnTo>
                      <a:pt x="0" y="65"/>
                    </a:lnTo>
                    <a:cubicBezTo>
                      <a:pt x="10" y="36"/>
                      <a:pt x="17" y="18"/>
                      <a:pt x="23" y="0"/>
                    </a:cubicBezTo>
                    <a:lnTo>
                      <a:pt x="23" y="0"/>
                    </a:lnTo>
                    <a:cubicBezTo>
                      <a:pt x="43" y="7"/>
                      <a:pt x="70" y="8"/>
                      <a:pt x="80" y="22"/>
                    </a:cubicBezTo>
                    <a:lnTo>
                      <a:pt x="80" y="22"/>
                    </a:lnTo>
                    <a:cubicBezTo>
                      <a:pt x="88" y="33"/>
                      <a:pt x="80" y="67"/>
                      <a:pt x="69" y="76"/>
                    </a:cubicBezTo>
                    <a:lnTo>
                      <a:pt x="69" y="76"/>
                    </a:lnTo>
                    <a:cubicBezTo>
                      <a:pt x="59" y="84"/>
                      <a:pt x="32" y="72"/>
                      <a:pt x="0" y="6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9" name="Freeform 135">
                <a:extLst>
                  <a:ext uri="{FF2B5EF4-FFF2-40B4-BE49-F238E27FC236}">
                    <a16:creationId xmlns:a16="http://schemas.microsoft.com/office/drawing/2014/main" xmlns="" id="{113F8956-8D16-6F40-B105-6FEA6926E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385" y="3729084"/>
                <a:ext cx="46041" cy="55567"/>
              </a:xfrm>
              <a:custGeom>
                <a:avLst/>
                <a:gdLst>
                  <a:gd name="T0" fmla="*/ 16 w 104"/>
                  <a:gd name="T1" fmla="*/ 0 h 129"/>
                  <a:gd name="T2" fmla="*/ 16 w 104"/>
                  <a:gd name="T3" fmla="*/ 0 h 129"/>
                  <a:gd name="T4" fmla="*/ 103 w 104"/>
                  <a:gd name="T5" fmla="*/ 116 h 129"/>
                  <a:gd name="T6" fmla="*/ 103 w 104"/>
                  <a:gd name="T7" fmla="*/ 116 h 129"/>
                  <a:gd name="T8" fmla="*/ 90 w 104"/>
                  <a:gd name="T9" fmla="*/ 128 h 129"/>
                  <a:gd name="T10" fmla="*/ 0 w 104"/>
                  <a:gd name="T11" fmla="*/ 15 h 129"/>
                  <a:gd name="T12" fmla="*/ 0 w 104"/>
                  <a:gd name="T13" fmla="*/ 15 h 129"/>
                  <a:gd name="T14" fmla="*/ 16 w 10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29">
                    <a:moveTo>
                      <a:pt x="16" y="0"/>
                    </a:moveTo>
                    <a:lnTo>
                      <a:pt x="16" y="0"/>
                    </a:lnTo>
                    <a:cubicBezTo>
                      <a:pt x="74" y="17"/>
                      <a:pt x="86" y="69"/>
                      <a:pt x="103" y="116"/>
                    </a:cubicBezTo>
                    <a:lnTo>
                      <a:pt x="103" y="116"/>
                    </a:lnTo>
                    <a:cubicBezTo>
                      <a:pt x="98" y="120"/>
                      <a:pt x="94" y="124"/>
                      <a:pt x="90" y="128"/>
                    </a:cubicBezTo>
                    <a:lnTo>
                      <a:pt x="0" y="15"/>
                    </a:lnTo>
                    <a:lnTo>
                      <a:pt x="0" y="15"/>
                    </a:lnTo>
                    <a:cubicBezTo>
                      <a:pt x="5" y="10"/>
                      <a:pt x="10" y="5"/>
                      <a:pt x="16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20" name="Freeform 136">
                <a:extLst>
                  <a:ext uri="{FF2B5EF4-FFF2-40B4-BE49-F238E27FC236}">
                    <a16:creationId xmlns:a16="http://schemas.microsoft.com/office/drawing/2014/main" xmlns="" id="{D59522F8-3512-8F4A-87C9-46A1C54BF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922" y="6355082"/>
                <a:ext cx="702720" cy="364800"/>
              </a:xfrm>
              <a:custGeom>
                <a:avLst/>
                <a:gdLst>
                  <a:gd name="T0" fmla="*/ 445129 w 1615"/>
                  <a:gd name="T1" fmla="*/ 277405 h 839"/>
                  <a:gd name="T2" fmla="*/ 445129 w 1615"/>
                  <a:gd name="T3" fmla="*/ 277405 h 839"/>
                  <a:gd name="T4" fmla="*/ 199720 w 1615"/>
                  <a:gd name="T5" fmla="*/ 173487 h 839"/>
                  <a:gd name="T6" fmla="*/ 199720 w 1615"/>
                  <a:gd name="T7" fmla="*/ 173487 h 839"/>
                  <a:gd name="T8" fmla="*/ 382471 w 1615"/>
                  <a:gd name="T9" fmla="*/ 224359 h 839"/>
                  <a:gd name="T10" fmla="*/ 382471 w 1615"/>
                  <a:gd name="T11" fmla="*/ 224359 h 839"/>
                  <a:gd name="T12" fmla="*/ 553474 w 1615"/>
                  <a:gd name="T13" fmla="*/ 309145 h 839"/>
                  <a:gd name="T14" fmla="*/ 553474 w 1615"/>
                  <a:gd name="T15" fmla="*/ 309145 h 839"/>
                  <a:gd name="T16" fmla="*/ 469060 w 1615"/>
                  <a:gd name="T17" fmla="*/ 251316 h 839"/>
                  <a:gd name="T18" fmla="*/ 469060 w 1615"/>
                  <a:gd name="T19" fmla="*/ 251316 h 839"/>
                  <a:gd name="T20" fmla="*/ 375509 w 1615"/>
                  <a:gd name="T21" fmla="*/ 199575 h 839"/>
                  <a:gd name="T22" fmla="*/ 375509 w 1615"/>
                  <a:gd name="T23" fmla="*/ 199575 h 839"/>
                  <a:gd name="T24" fmla="*/ 279783 w 1615"/>
                  <a:gd name="T25" fmla="*/ 158268 h 839"/>
                  <a:gd name="T26" fmla="*/ 279783 w 1615"/>
                  <a:gd name="T27" fmla="*/ 158268 h 839"/>
                  <a:gd name="T28" fmla="*/ 183186 w 1615"/>
                  <a:gd name="T29" fmla="*/ 120875 h 839"/>
                  <a:gd name="T30" fmla="*/ 183186 w 1615"/>
                  <a:gd name="T31" fmla="*/ 120875 h 839"/>
                  <a:gd name="T32" fmla="*/ 184056 w 1615"/>
                  <a:gd name="T33" fmla="*/ 115658 h 839"/>
                  <a:gd name="T34" fmla="*/ 184056 w 1615"/>
                  <a:gd name="T35" fmla="*/ 115658 h 839"/>
                  <a:gd name="T36" fmla="*/ 207553 w 1615"/>
                  <a:gd name="T37" fmla="*/ 115658 h 839"/>
                  <a:gd name="T38" fmla="*/ 207553 w 1615"/>
                  <a:gd name="T39" fmla="*/ 115658 h 839"/>
                  <a:gd name="T40" fmla="*/ 418586 w 1615"/>
                  <a:gd name="T41" fmla="*/ 188705 h 839"/>
                  <a:gd name="T42" fmla="*/ 418586 w 1615"/>
                  <a:gd name="T43" fmla="*/ 188705 h 839"/>
                  <a:gd name="T44" fmla="*/ 531282 w 1615"/>
                  <a:gd name="T45" fmla="*/ 263926 h 839"/>
                  <a:gd name="T46" fmla="*/ 531282 w 1615"/>
                  <a:gd name="T47" fmla="*/ 263926 h 839"/>
                  <a:gd name="T48" fmla="*/ 632666 w 1615"/>
                  <a:gd name="T49" fmla="*/ 342190 h 839"/>
                  <a:gd name="T50" fmla="*/ 632666 w 1615"/>
                  <a:gd name="T51" fmla="*/ 342190 h 839"/>
                  <a:gd name="T52" fmla="*/ 368982 w 1615"/>
                  <a:gd name="T53" fmla="*/ 130441 h 839"/>
                  <a:gd name="T54" fmla="*/ 368982 w 1615"/>
                  <a:gd name="T55" fmla="*/ 130441 h 839"/>
                  <a:gd name="T56" fmla="*/ 702285 w 1615"/>
                  <a:gd name="T57" fmla="*/ 364365 h 839"/>
                  <a:gd name="T58" fmla="*/ 702285 w 1615"/>
                  <a:gd name="T59" fmla="*/ 364365 h 839"/>
                  <a:gd name="T60" fmla="*/ 686185 w 1615"/>
                  <a:gd name="T61" fmla="*/ 336103 h 839"/>
                  <a:gd name="T62" fmla="*/ 686185 w 1615"/>
                  <a:gd name="T63" fmla="*/ 336103 h 839"/>
                  <a:gd name="T64" fmla="*/ 668781 w 1615"/>
                  <a:gd name="T65" fmla="*/ 307841 h 839"/>
                  <a:gd name="T66" fmla="*/ 668781 w 1615"/>
                  <a:gd name="T67" fmla="*/ 307841 h 839"/>
                  <a:gd name="T68" fmla="*/ 338959 w 1615"/>
                  <a:gd name="T69" fmla="*/ 43915 h 839"/>
                  <a:gd name="T70" fmla="*/ 338959 w 1615"/>
                  <a:gd name="T71" fmla="*/ 43915 h 839"/>
                  <a:gd name="T72" fmla="*/ 133582 w 1615"/>
                  <a:gd name="T73" fmla="*/ 12609 h 839"/>
                  <a:gd name="T74" fmla="*/ 133582 w 1615"/>
                  <a:gd name="T75" fmla="*/ 12609 h 839"/>
                  <a:gd name="T76" fmla="*/ 39596 w 1615"/>
                  <a:gd name="T77" fmla="*/ 49133 h 839"/>
                  <a:gd name="T78" fmla="*/ 39596 w 1615"/>
                  <a:gd name="T79" fmla="*/ 49133 h 839"/>
                  <a:gd name="T80" fmla="*/ 11748 w 1615"/>
                  <a:gd name="T81" fmla="*/ 133919 h 839"/>
                  <a:gd name="T82" fmla="*/ 11748 w 1615"/>
                  <a:gd name="T83" fmla="*/ 133919 h 839"/>
                  <a:gd name="T84" fmla="*/ 116612 w 1615"/>
                  <a:gd name="T85" fmla="*/ 247403 h 839"/>
                  <a:gd name="T86" fmla="*/ 116612 w 1615"/>
                  <a:gd name="T87" fmla="*/ 247403 h 839"/>
                  <a:gd name="T88" fmla="*/ 380731 w 1615"/>
                  <a:gd name="T89" fmla="*/ 326537 h 839"/>
                  <a:gd name="T90" fmla="*/ 380731 w 1615"/>
                  <a:gd name="T91" fmla="*/ 326537 h 839"/>
                  <a:gd name="T92" fmla="*/ 531282 w 1615"/>
                  <a:gd name="T93" fmla="*/ 352626 h 839"/>
                  <a:gd name="T94" fmla="*/ 531282 w 1615"/>
                  <a:gd name="T95" fmla="*/ 352626 h 839"/>
                  <a:gd name="T96" fmla="*/ 549993 w 1615"/>
                  <a:gd name="T97" fmla="*/ 355669 h 839"/>
                  <a:gd name="T98" fmla="*/ 549993 w 1615"/>
                  <a:gd name="T99" fmla="*/ 355669 h 839"/>
                  <a:gd name="T100" fmla="*/ 279783 w 1615"/>
                  <a:gd name="T101" fmla="*/ 250012 h 839"/>
                  <a:gd name="T102" fmla="*/ 279783 w 1615"/>
                  <a:gd name="T103" fmla="*/ 250012 h 839"/>
                  <a:gd name="T104" fmla="*/ 281523 w 1615"/>
                  <a:gd name="T105" fmla="*/ 243055 h 839"/>
                  <a:gd name="T106" fmla="*/ 281523 w 1615"/>
                  <a:gd name="T107" fmla="*/ 243055 h 839"/>
                  <a:gd name="T108" fmla="*/ 443388 w 1615"/>
                  <a:gd name="T109" fmla="*/ 281318 h 839"/>
                  <a:gd name="T110" fmla="*/ 443388 w 1615"/>
                  <a:gd name="T111" fmla="*/ 281318 h 839"/>
                  <a:gd name="T112" fmla="*/ 445129 w 1615"/>
                  <a:gd name="T113" fmla="*/ 277405 h 83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615" h="839">
                    <a:moveTo>
                      <a:pt x="1023" y="638"/>
                    </a:moveTo>
                    <a:lnTo>
                      <a:pt x="1023" y="638"/>
                    </a:lnTo>
                    <a:cubicBezTo>
                      <a:pt x="835" y="559"/>
                      <a:pt x="647" y="479"/>
                      <a:pt x="459" y="399"/>
                    </a:cubicBezTo>
                    <a:cubicBezTo>
                      <a:pt x="611" y="397"/>
                      <a:pt x="746" y="457"/>
                      <a:pt x="879" y="516"/>
                    </a:cubicBezTo>
                    <a:cubicBezTo>
                      <a:pt x="1012" y="575"/>
                      <a:pt x="1139" y="647"/>
                      <a:pt x="1272" y="711"/>
                    </a:cubicBezTo>
                    <a:cubicBezTo>
                      <a:pt x="1207" y="666"/>
                      <a:pt x="1144" y="619"/>
                      <a:pt x="1078" y="578"/>
                    </a:cubicBezTo>
                    <a:cubicBezTo>
                      <a:pt x="1009" y="535"/>
                      <a:pt x="936" y="496"/>
                      <a:pt x="863" y="459"/>
                    </a:cubicBezTo>
                    <a:cubicBezTo>
                      <a:pt x="791" y="424"/>
                      <a:pt x="717" y="394"/>
                      <a:pt x="643" y="364"/>
                    </a:cubicBezTo>
                    <a:cubicBezTo>
                      <a:pt x="570" y="334"/>
                      <a:pt x="495" y="307"/>
                      <a:pt x="421" y="278"/>
                    </a:cubicBezTo>
                    <a:cubicBezTo>
                      <a:pt x="422" y="274"/>
                      <a:pt x="422" y="270"/>
                      <a:pt x="423" y="266"/>
                    </a:cubicBezTo>
                    <a:cubicBezTo>
                      <a:pt x="441" y="266"/>
                      <a:pt x="459" y="262"/>
                      <a:pt x="477" y="266"/>
                    </a:cubicBezTo>
                    <a:cubicBezTo>
                      <a:pt x="643" y="307"/>
                      <a:pt x="811" y="350"/>
                      <a:pt x="962" y="434"/>
                    </a:cubicBezTo>
                    <a:cubicBezTo>
                      <a:pt x="1052" y="484"/>
                      <a:pt x="1137" y="546"/>
                      <a:pt x="1221" y="607"/>
                    </a:cubicBezTo>
                    <a:cubicBezTo>
                      <a:pt x="1300" y="664"/>
                      <a:pt x="1375" y="728"/>
                      <a:pt x="1454" y="787"/>
                    </a:cubicBezTo>
                    <a:cubicBezTo>
                      <a:pt x="1286" y="583"/>
                      <a:pt x="1071" y="437"/>
                      <a:pt x="848" y="300"/>
                    </a:cubicBezTo>
                    <a:cubicBezTo>
                      <a:pt x="1163" y="394"/>
                      <a:pt x="1402" y="594"/>
                      <a:pt x="1614" y="838"/>
                    </a:cubicBezTo>
                    <a:cubicBezTo>
                      <a:pt x="1602" y="817"/>
                      <a:pt x="1590" y="794"/>
                      <a:pt x="1577" y="773"/>
                    </a:cubicBezTo>
                    <a:cubicBezTo>
                      <a:pt x="1564" y="751"/>
                      <a:pt x="1551" y="729"/>
                      <a:pt x="1537" y="708"/>
                    </a:cubicBezTo>
                    <a:cubicBezTo>
                      <a:pt x="1350" y="423"/>
                      <a:pt x="1086" y="237"/>
                      <a:pt x="779" y="101"/>
                    </a:cubicBezTo>
                    <a:cubicBezTo>
                      <a:pt x="627" y="33"/>
                      <a:pt x="470" y="0"/>
                      <a:pt x="307" y="29"/>
                    </a:cubicBezTo>
                    <a:cubicBezTo>
                      <a:pt x="232" y="42"/>
                      <a:pt x="158" y="76"/>
                      <a:pt x="91" y="113"/>
                    </a:cubicBezTo>
                    <a:cubicBezTo>
                      <a:pt x="18" y="154"/>
                      <a:pt x="0" y="229"/>
                      <a:pt x="27" y="308"/>
                    </a:cubicBezTo>
                    <a:cubicBezTo>
                      <a:pt x="70" y="430"/>
                      <a:pt x="161" y="510"/>
                      <a:pt x="268" y="569"/>
                    </a:cubicBezTo>
                    <a:cubicBezTo>
                      <a:pt x="457" y="671"/>
                      <a:pt x="663" y="721"/>
                      <a:pt x="875" y="751"/>
                    </a:cubicBezTo>
                    <a:cubicBezTo>
                      <a:pt x="991" y="768"/>
                      <a:pt x="1106" y="791"/>
                      <a:pt x="1221" y="811"/>
                    </a:cubicBezTo>
                    <a:cubicBezTo>
                      <a:pt x="1231" y="813"/>
                      <a:pt x="1240" y="814"/>
                      <a:pt x="1264" y="818"/>
                    </a:cubicBezTo>
                    <a:cubicBezTo>
                      <a:pt x="1067" y="684"/>
                      <a:pt x="835" y="678"/>
                      <a:pt x="643" y="575"/>
                    </a:cubicBezTo>
                    <a:cubicBezTo>
                      <a:pt x="644" y="570"/>
                      <a:pt x="646" y="565"/>
                      <a:pt x="647" y="559"/>
                    </a:cubicBezTo>
                    <a:cubicBezTo>
                      <a:pt x="771" y="589"/>
                      <a:pt x="895" y="618"/>
                      <a:pt x="1019" y="647"/>
                    </a:cubicBezTo>
                    <a:cubicBezTo>
                      <a:pt x="1020" y="644"/>
                      <a:pt x="1022" y="641"/>
                      <a:pt x="1023" y="638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21" name="Freeform 137">
                <a:extLst>
                  <a:ext uri="{FF2B5EF4-FFF2-40B4-BE49-F238E27FC236}">
                    <a16:creationId xmlns:a16="http://schemas.microsoft.com/office/drawing/2014/main" xmlns="" id="{837E22F6-FEB4-D246-9247-6A4C41B4A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561" y="5723400"/>
                <a:ext cx="460800" cy="332161"/>
              </a:xfrm>
              <a:custGeom>
                <a:avLst/>
                <a:gdLst>
                  <a:gd name="T0" fmla="*/ 0 w 1057"/>
                  <a:gd name="T1" fmla="*/ 169354 h 761"/>
                  <a:gd name="T2" fmla="*/ 0 w 1057"/>
                  <a:gd name="T3" fmla="*/ 169354 h 761"/>
                  <a:gd name="T4" fmla="*/ 123374 w 1057"/>
                  <a:gd name="T5" fmla="*/ 297679 h 761"/>
                  <a:gd name="T6" fmla="*/ 123374 w 1057"/>
                  <a:gd name="T7" fmla="*/ 297679 h 761"/>
                  <a:gd name="T8" fmla="*/ 368814 w 1057"/>
                  <a:gd name="T9" fmla="*/ 273236 h 761"/>
                  <a:gd name="T10" fmla="*/ 368814 w 1057"/>
                  <a:gd name="T11" fmla="*/ 273236 h 761"/>
                  <a:gd name="T12" fmla="*/ 364019 w 1057"/>
                  <a:gd name="T13" fmla="*/ 53251 h 761"/>
                  <a:gd name="T14" fmla="*/ 364019 w 1057"/>
                  <a:gd name="T15" fmla="*/ 53251 h 761"/>
                  <a:gd name="T16" fmla="*/ 44903 w 1057"/>
                  <a:gd name="T17" fmla="*/ 77693 h 761"/>
                  <a:gd name="T18" fmla="*/ 44903 w 1057"/>
                  <a:gd name="T19" fmla="*/ 77693 h 761"/>
                  <a:gd name="T20" fmla="*/ 27901 w 1057"/>
                  <a:gd name="T21" fmla="*/ 96462 h 761"/>
                  <a:gd name="T22" fmla="*/ 27901 w 1057"/>
                  <a:gd name="T23" fmla="*/ 96462 h 761"/>
                  <a:gd name="T24" fmla="*/ 119451 w 1057"/>
                  <a:gd name="T25" fmla="*/ 78130 h 761"/>
                  <a:gd name="T26" fmla="*/ 119451 w 1057"/>
                  <a:gd name="T27" fmla="*/ 78130 h 761"/>
                  <a:gd name="T28" fmla="*/ 260699 w 1057"/>
                  <a:gd name="T29" fmla="*/ 173719 h 761"/>
                  <a:gd name="T30" fmla="*/ 260699 w 1057"/>
                  <a:gd name="T31" fmla="*/ 173719 h 761"/>
                  <a:gd name="T32" fmla="*/ 179612 w 1057"/>
                  <a:gd name="T33" fmla="*/ 262324 h 761"/>
                  <a:gd name="T34" fmla="*/ 179612 w 1057"/>
                  <a:gd name="T35" fmla="*/ 262324 h 761"/>
                  <a:gd name="T36" fmla="*/ 85010 w 1057"/>
                  <a:gd name="T37" fmla="*/ 227842 h 761"/>
                  <a:gd name="T38" fmla="*/ 85010 w 1057"/>
                  <a:gd name="T39" fmla="*/ 227842 h 761"/>
                  <a:gd name="T40" fmla="*/ 0 w 1057"/>
                  <a:gd name="T41" fmla="*/ 169354 h 7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7" h="761">
                    <a:moveTo>
                      <a:pt x="0" y="388"/>
                    </a:moveTo>
                    <a:lnTo>
                      <a:pt x="0" y="388"/>
                    </a:lnTo>
                    <a:cubicBezTo>
                      <a:pt x="47" y="542"/>
                      <a:pt x="150" y="630"/>
                      <a:pt x="283" y="682"/>
                    </a:cubicBezTo>
                    <a:cubicBezTo>
                      <a:pt x="478" y="760"/>
                      <a:pt x="669" y="745"/>
                      <a:pt x="846" y="626"/>
                    </a:cubicBezTo>
                    <a:cubicBezTo>
                      <a:pt x="1056" y="485"/>
                      <a:pt x="1049" y="256"/>
                      <a:pt x="835" y="122"/>
                    </a:cubicBezTo>
                    <a:cubicBezTo>
                      <a:pt x="639" y="0"/>
                      <a:pt x="279" y="27"/>
                      <a:pt x="103" y="178"/>
                    </a:cubicBezTo>
                    <a:cubicBezTo>
                      <a:pt x="90" y="189"/>
                      <a:pt x="79" y="204"/>
                      <a:pt x="64" y="221"/>
                    </a:cubicBezTo>
                    <a:cubicBezTo>
                      <a:pt x="139" y="206"/>
                      <a:pt x="206" y="189"/>
                      <a:pt x="274" y="179"/>
                    </a:cubicBezTo>
                    <a:cubicBezTo>
                      <a:pt x="409" y="159"/>
                      <a:pt x="564" y="266"/>
                      <a:pt x="598" y="398"/>
                    </a:cubicBezTo>
                    <a:cubicBezTo>
                      <a:pt x="628" y="515"/>
                      <a:pt x="546" y="605"/>
                      <a:pt x="412" y="601"/>
                    </a:cubicBezTo>
                    <a:cubicBezTo>
                      <a:pt x="331" y="599"/>
                      <a:pt x="261" y="564"/>
                      <a:pt x="195" y="522"/>
                    </a:cubicBezTo>
                    <a:cubicBezTo>
                      <a:pt x="132" y="481"/>
                      <a:pt x="71" y="437"/>
                      <a:pt x="0" y="38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22" name="Freeform 138">
                <a:extLst>
                  <a:ext uri="{FF2B5EF4-FFF2-40B4-BE49-F238E27FC236}">
                    <a16:creationId xmlns:a16="http://schemas.microsoft.com/office/drawing/2014/main" xmlns="" id="{A98480F8-613D-C74E-8440-20A4A6DBF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989" y="6208148"/>
                <a:ext cx="928738" cy="722374"/>
              </a:xfrm>
              <a:custGeom>
                <a:avLst/>
                <a:gdLst>
                  <a:gd name="T0" fmla="*/ 0 w 2131"/>
                  <a:gd name="T1" fmla="*/ 432 h 1660"/>
                  <a:gd name="T2" fmla="*/ 0 w 2131"/>
                  <a:gd name="T3" fmla="*/ 432 h 1660"/>
                  <a:gd name="T4" fmla="*/ 904 w 2131"/>
                  <a:gd name="T5" fmla="*/ 294 h 1660"/>
                  <a:gd name="T6" fmla="*/ 904 w 2131"/>
                  <a:gd name="T7" fmla="*/ 294 h 1660"/>
                  <a:gd name="T8" fmla="*/ 1377 w 2131"/>
                  <a:gd name="T9" fmla="*/ 680 h 1660"/>
                  <a:gd name="T10" fmla="*/ 1377 w 2131"/>
                  <a:gd name="T11" fmla="*/ 680 h 1660"/>
                  <a:gd name="T12" fmla="*/ 1721 w 2131"/>
                  <a:gd name="T13" fmla="*/ 1173 h 1660"/>
                  <a:gd name="T14" fmla="*/ 1721 w 2131"/>
                  <a:gd name="T15" fmla="*/ 1173 h 1660"/>
                  <a:gd name="T16" fmla="*/ 2130 w 2131"/>
                  <a:gd name="T17" fmla="*/ 1659 h 1660"/>
                  <a:gd name="T18" fmla="*/ 2130 w 2131"/>
                  <a:gd name="T19" fmla="*/ 1659 h 1660"/>
                  <a:gd name="T20" fmla="*/ 1905 w 2131"/>
                  <a:gd name="T21" fmla="*/ 1263 h 1660"/>
                  <a:gd name="T22" fmla="*/ 1905 w 2131"/>
                  <a:gd name="T23" fmla="*/ 1263 h 1660"/>
                  <a:gd name="T24" fmla="*/ 1628 w 2131"/>
                  <a:gd name="T25" fmla="*/ 753 h 1660"/>
                  <a:gd name="T26" fmla="*/ 1628 w 2131"/>
                  <a:gd name="T27" fmla="*/ 753 h 1660"/>
                  <a:gd name="T28" fmla="*/ 1111 w 2131"/>
                  <a:gd name="T29" fmla="*/ 213 h 1660"/>
                  <a:gd name="T30" fmla="*/ 1111 w 2131"/>
                  <a:gd name="T31" fmla="*/ 213 h 1660"/>
                  <a:gd name="T32" fmla="*/ 32 w 2131"/>
                  <a:gd name="T33" fmla="*/ 387 h 1660"/>
                  <a:gd name="T34" fmla="*/ 32 w 2131"/>
                  <a:gd name="T35" fmla="*/ 387 h 1660"/>
                  <a:gd name="T36" fmla="*/ 0 w 2131"/>
                  <a:gd name="T37" fmla="*/ 432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31" h="1660">
                    <a:moveTo>
                      <a:pt x="0" y="432"/>
                    </a:moveTo>
                    <a:lnTo>
                      <a:pt x="0" y="432"/>
                    </a:lnTo>
                    <a:cubicBezTo>
                      <a:pt x="244" y="203"/>
                      <a:pt x="581" y="152"/>
                      <a:pt x="904" y="294"/>
                    </a:cubicBezTo>
                    <a:lnTo>
                      <a:pt x="904" y="294"/>
                    </a:lnTo>
                    <a:cubicBezTo>
                      <a:pt x="1098" y="379"/>
                      <a:pt x="1252" y="514"/>
                      <a:pt x="1377" y="680"/>
                    </a:cubicBezTo>
                    <a:lnTo>
                      <a:pt x="1377" y="680"/>
                    </a:lnTo>
                    <a:cubicBezTo>
                      <a:pt x="1498" y="840"/>
                      <a:pt x="1609" y="1008"/>
                      <a:pt x="1721" y="1173"/>
                    </a:cubicBezTo>
                    <a:lnTo>
                      <a:pt x="1721" y="1173"/>
                    </a:lnTo>
                    <a:cubicBezTo>
                      <a:pt x="1840" y="1349"/>
                      <a:pt x="1974" y="1513"/>
                      <a:pt x="2130" y="1659"/>
                    </a:cubicBezTo>
                    <a:lnTo>
                      <a:pt x="2130" y="1659"/>
                    </a:lnTo>
                    <a:cubicBezTo>
                      <a:pt x="2054" y="1527"/>
                      <a:pt x="1978" y="1396"/>
                      <a:pt x="1905" y="1263"/>
                    </a:cubicBezTo>
                    <a:lnTo>
                      <a:pt x="1905" y="1263"/>
                    </a:lnTo>
                    <a:cubicBezTo>
                      <a:pt x="1812" y="1094"/>
                      <a:pt x="1728" y="919"/>
                      <a:pt x="1628" y="753"/>
                    </a:cubicBezTo>
                    <a:lnTo>
                      <a:pt x="1628" y="753"/>
                    </a:lnTo>
                    <a:cubicBezTo>
                      <a:pt x="1496" y="536"/>
                      <a:pt x="1333" y="347"/>
                      <a:pt x="1111" y="213"/>
                    </a:cubicBezTo>
                    <a:lnTo>
                      <a:pt x="1111" y="213"/>
                    </a:lnTo>
                    <a:cubicBezTo>
                      <a:pt x="758" y="0"/>
                      <a:pt x="295" y="71"/>
                      <a:pt x="32" y="387"/>
                    </a:cubicBezTo>
                    <a:lnTo>
                      <a:pt x="32" y="387"/>
                    </a:lnTo>
                    <a:cubicBezTo>
                      <a:pt x="20" y="401"/>
                      <a:pt x="11" y="417"/>
                      <a:pt x="0" y="432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23" name="Freeform 139">
                <a:extLst>
                  <a:ext uri="{FF2B5EF4-FFF2-40B4-BE49-F238E27FC236}">
                    <a16:creationId xmlns:a16="http://schemas.microsoft.com/office/drawing/2014/main" xmlns="" id="{A2E9362F-1790-AB4C-B1C3-CA2F209C5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761" y="5454601"/>
                <a:ext cx="311040" cy="480000"/>
              </a:xfrm>
              <a:custGeom>
                <a:avLst/>
                <a:gdLst>
                  <a:gd name="T0" fmla="*/ 219993 w 714"/>
                  <a:gd name="T1" fmla="*/ 429864 h 1101"/>
                  <a:gd name="T2" fmla="*/ 219993 w 714"/>
                  <a:gd name="T3" fmla="*/ 429864 h 1101"/>
                  <a:gd name="T4" fmla="*/ 241775 w 714"/>
                  <a:gd name="T5" fmla="*/ 78910 h 1101"/>
                  <a:gd name="T6" fmla="*/ 241775 w 714"/>
                  <a:gd name="T7" fmla="*/ 78910 h 1101"/>
                  <a:gd name="T8" fmla="*/ 73622 w 714"/>
                  <a:gd name="T9" fmla="*/ 62343 h 1101"/>
                  <a:gd name="T10" fmla="*/ 73622 w 714"/>
                  <a:gd name="T11" fmla="*/ 62343 h 1101"/>
                  <a:gd name="T12" fmla="*/ 18296 w 714"/>
                  <a:gd name="T13" fmla="*/ 289918 h 1101"/>
                  <a:gd name="T14" fmla="*/ 18296 w 714"/>
                  <a:gd name="T15" fmla="*/ 289918 h 1101"/>
                  <a:gd name="T16" fmla="*/ 86255 w 714"/>
                  <a:gd name="T17" fmla="*/ 428120 h 1101"/>
                  <a:gd name="T18" fmla="*/ 86255 w 714"/>
                  <a:gd name="T19" fmla="*/ 428120 h 1101"/>
                  <a:gd name="T20" fmla="*/ 141144 w 714"/>
                  <a:gd name="T21" fmla="*/ 479564 h 1101"/>
                  <a:gd name="T22" fmla="*/ 141144 w 714"/>
                  <a:gd name="T23" fmla="*/ 479564 h 1101"/>
                  <a:gd name="T24" fmla="*/ 140273 w 714"/>
                  <a:gd name="T25" fmla="*/ 445995 h 1101"/>
                  <a:gd name="T26" fmla="*/ 140273 w 714"/>
                  <a:gd name="T27" fmla="*/ 445995 h 1101"/>
                  <a:gd name="T28" fmla="*/ 79285 w 714"/>
                  <a:gd name="T29" fmla="*/ 284687 h 1101"/>
                  <a:gd name="T30" fmla="*/ 79285 w 714"/>
                  <a:gd name="T31" fmla="*/ 284687 h 1101"/>
                  <a:gd name="T32" fmla="*/ 141144 w 714"/>
                  <a:gd name="T33" fmla="*/ 184850 h 1101"/>
                  <a:gd name="T34" fmla="*/ 141144 w 714"/>
                  <a:gd name="T35" fmla="*/ 184850 h 1101"/>
                  <a:gd name="T36" fmla="*/ 166411 w 714"/>
                  <a:gd name="T37" fmla="*/ 187902 h 1101"/>
                  <a:gd name="T38" fmla="*/ 166411 w 714"/>
                  <a:gd name="T39" fmla="*/ 187902 h 1101"/>
                  <a:gd name="T40" fmla="*/ 228270 w 714"/>
                  <a:gd name="T41" fmla="*/ 319128 h 1101"/>
                  <a:gd name="T42" fmla="*/ 228270 w 714"/>
                  <a:gd name="T43" fmla="*/ 319128 h 1101"/>
                  <a:gd name="T44" fmla="*/ 219993 w 714"/>
                  <a:gd name="T45" fmla="*/ 429864 h 1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14" h="1101">
                    <a:moveTo>
                      <a:pt x="505" y="986"/>
                    </a:moveTo>
                    <a:lnTo>
                      <a:pt x="505" y="986"/>
                    </a:lnTo>
                    <a:cubicBezTo>
                      <a:pt x="713" y="747"/>
                      <a:pt x="681" y="387"/>
                      <a:pt x="555" y="181"/>
                    </a:cubicBezTo>
                    <a:cubicBezTo>
                      <a:pt x="455" y="17"/>
                      <a:pt x="299" y="0"/>
                      <a:pt x="169" y="143"/>
                    </a:cubicBezTo>
                    <a:cubicBezTo>
                      <a:pt x="33" y="293"/>
                      <a:pt x="0" y="470"/>
                      <a:pt x="42" y="665"/>
                    </a:cubicBezTo>
                    <a:cubicBezTo>
                      <a:pt x="68" y="785"/>
                      <a:pt x="122" y="889"/>
                      <a:pt x="198" y="982"/>
                    </a:cubicBezTo>
                    <a:cubicBezTo>
                      <a:pt x="234" y="1026"/>
                      <a:pt x="281" y="1060"/>
                      <a:pt x="324" y="1100"/>
                    </a:cubicBezTo>
                    <a:cubicBezTo>
                      <a:pt x="360" y="1064"/>
                      <a:pt x="340" y="1044"/>
                      <a:pt x="322" y="1023"/>
                    </a:cubicBezTo>
                    <a:cubicBezTo>
                      <a:pt x="232" y="917"/>
                      <a:pt x="192" y="789"/>
                      <a:pt x="182" y="653"/>
                    </a:cubicBezTo>
                    <a:cubicBezTo>
                      <a:pt x="174" y="541"/>
                      <a:pt x="226" y="462"/>
                      <a:pt x="324" y="424"/>
                    </a:cubicBezTo>
                    <a:cubicBezTo>
                      <a:pt x="340" y="417"/>
                      <a:pt x="368" y="421"/>
                      <a:pt x="382" y="431"/>
                    </a:cubicBezTo>
                    <a:cubicBezTo>
                      <a:pt x="485" y="505"/>
                      <a:pt x="521" y="613"/>
                      <a:pt x="524" y="732"/>
                    </a:cubicBezTo>
                    <a:cubicBezTo>
                      <a:pt x="526" y="816"/>
                      <a:pt x="512" y="900"/>
                      <a:pt x="505" y="986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24" name="Freeform 140">
                <a:extLst>
                  <a:ext uri="{FF2B5EF4-FFF2-40B4-BE49-F238E27FC236}">
                    <a16:creationId xmlns:a16="http://schemas.microsoft.com/office/drawing/2014/main" xmlns="" id="{DE9BC1EF-768C-4940-A1B2-253A28401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857" y="6234480"/>
                <a:ext cx="506441" cy="669982"/>
              </a:xfrm>
              <a:custGeom>
                <a:avLst/>
                <a:gdLst>
                  <a:gd name="T0" fmla="*/ 356 w 1162"/>
                  <a:gd name="T1" fmla="*/ 1530 h 1540"/>
                  <a:gd name="T2" fmla="*/ 356 w 1162"/>
                  <a:gd name="T3" fmla="*/ 1530 h 1540"/>
                  <a:gd name="T4" fmla="*/ 325 w 1162"/>
                  <a:gd name="T5" fmla="*/ 1462 h 1540"/>
                  <a:gd name="T6" fmla="*/ 325 w 1162"/>
                  <a:gd name="T7" fmla="*/ 1462 h 1540"/>
                  <a:gd name="T8" fmla="*/ 197 w 1162"/>
                  <a:gd name="T9" fmla="*/ 926 h 1540"/>
                  <a:gd name="T10" fmla="*/ 197 w 1162"/>
                  <a:gd name="T11" fmla="*/ 926 h 1540"/>
                  <a:gd name="T12" fmla="*/ 374 w 1162"/>
                  <a:gd name="T13" fmla="*/ 479 h 1540"/>
                  <a:gd name="T14" fmla="*/ 374 w 1162"/>
                  <a:gd name="T15" fmla="*/ 479 h 1540"/>
                  <a:gd name="T16" fmla="*/ 528 w 1162"/>
                  <a:gd name="T17" fmla="*/ 309 h 1540"/>
                  <a:gd name="T18" fmla="*/ 528 w 1162"/>
                  <a:gd name="T19" fmla="*/ 309 h 1540"/>
                  <a:gd name="T20" fmla="*/ 870 w 1162"/>
                  <a:gd name="T21" fmla="*/ 155 h 1540"/>
                  <a:gd name="T22" fmla="*/ 870 w 1162"/>
                  <a:gd name="T23" fmla="*/ 155 h 1540"/>
                  <a:gd name="T24" fmla="*/ 1113 w 1162"/>
                  <a:gd name="T25" fmla="*/ 150 h 1540"/>
                  <a:gd name="T26" fmla="*/ 1113 w 1162"/>
                  <a:gd name="T27" fmla="*/ 150 h 1540"/>
                  <a:gd name="T28" fmla="*/ 1156 w 1162"/>
                  <a:gd name="T29" fmla="*/ 148 h 1540"/>
                  <a:gd name="T30" fmla="*/ 1156 w 1162"/>
                  <a:gd name="T31" fmla="*/ 148 h 1540"/>
                  <a:gd name="T32" fmla="*/ 1161 w 1162"/>
                  <a:gd name="T33" fmla="*/ 132 h 1540"/>
                  <a:gd name="T34" fmla="*/ 1161 w 1162"/>
                  <a:gd name="T35" fmla="*/ 132 h 1540"/>
                  <a:gd name="T36" fmla="*/ 1052 w 1162"/>
                  <a:gd name="T37" fmla="*/ 88 h 1540"/>
                  <a:gd name="T38" fmla="*/ 1052 w 1162"/>
                  <a:gd name="T39" fmla="*/ 88 h 1540"/>
                  <a:gd name="T40" fmla="*/ 156 w 1162"/>
                  <a:gd name="T41" fmla="*/ 426 h 1540"/>
                  <a:gd name="T42" fmla="*/ 156 w 1162"/>
                  <a:gd name="T43" fmla="*/ 426 h 1540"/>
                  <a:gd name="T44" fmla="*/ 97 w 1162"/>
                  <a:gd name="T45" fmla="*/ 1083 h 1540"/>
                  <a:gd name="T46" fmla="*/ 97 w 1162"/>
                  <a:gd name="T47" fmla="*/ 1083 h 1540"/>
                  <a:gd name="T48" fmla="*/ 168 w 1162"/>
                  <a:gd name="T49" fmla="*/ 1252 h 1540"/>
                  <a:gd name="T50" fmla="*/ 168 w 1162"/>
                  <a:gd name="T51" fmla="*/ 1252 h 1540"/>
                  <a:gd name="T52" fmla="*/ 337 w 1162"/>
                  <a:gd name="T53" fmla="*/ 1539 h 1540"/>
                  <a:gd name="T54" fmla="*/ 337 w 1162"/>
                  <a:gd name="T55" fmla="*/ 1539 h 1540"/>
                  <a:gd name="T56" fmla="*/ 356 w 1162"/>
                  <a:gd name="T57" fmla="*/ 153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2" h="1540">
                    <a:moveTo>
                      <a:pt x="356" y="1530"/>
                    </a:moveTo>
                    <a:lnTo>
                      <a:pt x="356" y="1530"/>
                    </a:lnTo>
                    <a:cubicBezTo>
                      <a:pt x="346" y="1507"/>
                      <a:pt x="336" y="1484"/>
                      <a:pt x="325" y="1462"/>
                    </a:cubicBezTo>
                    <a:lnTo>
                      <a:pt x="325" y="1462"/>
                    </a:lnTo>
                    <a:cubicBezTo>
                      <a:pt x="244" y="1292"/>
                      <a:pt x="192" y="1115"/>
                      <a:pt x="197" y="926"/>
                    </a:cubicBezTo>
                    <a:lnTo>
                      <a:pt x="197" y="926"/>
                    </a:lnTo>
                    <a:cubicBezTo>
                      <a:pt x="201" y="757"/>
                      <a:pt x="267" y="609"/>
                      <a:pt x="374" y="479"/>
                    </a:cubicBezTo>
                    <a:lnTo>
                      <a:pt x="374" y="479"/>
                    </a:lnTo>
                    <a:cubicBezTo>
                      <a:pt x="422" y="420"/>
                      <a:pt x="474" y="363"/>
                      <a:pt x="528" y="309"/>
                    </a:cubicBezTo>
                    <a:lnTo>
                      <a:pt x="528" y="309"/>
                    </a:lnTo>
                    <a:cubicBezTo>
                      <a:pt x="622" y="214"/>
                      <a:pt x="741" y="169"/>
                      <a:pt x="870" y="155"/>
                    </a:cubicBezTo>
                    <a:lnTo>
                      <a:pt x="870" y="155"/>
                    </a:lnTo>
                    <a:cubicBezTo>
                      <a:pt x="950" y="146"/>
                      <a:pt x="1032" y="151"/>
                      <a:pt x="1113" y="150"/>
                    </a:cubicBezTo>
                    <a:lnTo>
                      <a:pt x="1113" y="150"/>
                    </a:lnTo>
                    <a:cubicBezTo>
                      <a:pt x="1127" y="150"/>
                      <a:pt x="1141" y="149"/>
                      <a:pt x="1156" y="148"/>
                    </a:cubicBezTo>
                    <a:lnTo>
                      <a:pt x="1156" y="148"/>
                    </a:lnTo>
                    <a:cubicBezTo>
                      <a:pt x="1157" y="143"/>
                      <a:pt x="1159" y="137"/>
                      <a:pt x="1161" y="132"/>
                    </a:cubicBezTo>
                    <a:lnTo>
                      <a:pt x="1161" y="132"/>
                    </a:lnTo>
                    <a:cubicBezTo>
                      <a:pt x="1125" y="117"/>
                      <a:pt x="1090" y="98"/>
                      <a:pt x="1052" y="88"/>
                    </a:cubicBezTo>
                    <a:lnTo>
                      <a:pt x="1052" y="88"/>
                    </a:lnTo>
                    <a:cubicBezTo>
                      <a:pt x="712" y="0"/>
                      <a:pt x="359" y="137"/>
                      <a:pt x="156" y="426"/>
                    </a:cubicBezTo>
                    <a:lnTo>
                      <a:pt x="156" y="426"/>
                    </a:lnTo>
                    <a:cubicBezTo>
                      <a:pt x="9" y="636"/>
                      <a:pt x="0" y="853"/>
                      <a:pt x="97" y="1083"/>
                    </a:cubicBezTo>
                    <a:lnTo>
                      <a:pt x="97" y="1083"/>
                    </a:lnTo>
                    <a:cubicBezTo>
                      <a:pt x="121" y="1139"/>
                      <a:pt x="139" y="1198"/>
                      <a:pt x="168" y="1252"/>
                    </a:cubicBezTo>
                    <a:lnTo>
                      <a:pt x="168" y="1252"/>
                    </a:lnTo>
                    <a:cubicBezTo>
                      <a:pt x="222" y="1349"/>
                      <a:pt x="280" y="1444"/>
                      <a:pt x="337" y="1539"/>
                    </a:cubicBezTo>
                    <a:lnTo>
                      <a:pt x="337" y="1539"/>
                    </a:lnTo>
                    <a:cubicBezTo>
                      <a:pt x="343" y="1536"/>
                      <a:pt x="350" y="1533"/>
                      <a:pt x="356" y="153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25" name="Freeform 141">
                <a:extLst>
                  <a:ext uri="{FF2B5EF4-FFF2-40B4-BE49-F238E27FC236}">
                    <a16:creationId xmlns:a16="http://schemas.microsoft.com/office/drawing/2014/main" xmlns="" id="{974A380B-79C9-5F4A-ACE2-B55203ED8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642" y="5293321"/>
                <a:ext cx="378239" cy="311040"/>
              </a:xfrm>
              <a:custGeom>
                <a:avLst/>
                <a:gdLst>
                  <a:gd name="T0" fmla="*/ 0 w 867"/>
                  <a:gd name="T1" fmla="*/ 176372 h 716"/>
                  <a:gd name="T2" fmla="*/ 0 w 867"/>
                  <a:gd name="T3" fmla="*/ 176372 h 716"/>
                  <a:gd name="T4" fmla="*/ 14833 w 867"/>
                  <a:gd name="T5" fmla="*/ 162036 h 716"/>
                  <a:gd name="T6" fmla="*/ 14833 w 867"/>
                  <a:gd name="T7" fmla="*/ 162036 h 716"/>
                  <a:gd name="T8" fmla="*/ 139168 w 867"/>
                  <a:gd name="T9" fmla="*/ 100349 h 716"/>
                  <a:gd name="T10" fmla="*/ 139168 w 867"/>
                  <a:gd name="T11" fmla="*/ 100349 h 716"/>
                  <a:gd name="T12" fmla="*/ 219003 w 867"/>
                  <a:gd name="T13" fmla="*/ 151176 h 716"/>
                  <a:gd name="T14" fmla="*/ 219003 w 867"/>
                  <a:gd name="T15" fmla="*/ 151176 h 716"/>
                  <a:gd name="T16" fmla="*/ 174068 w 867"/>
                  <a:gd name="T17" fmla="*/ 244140 h 716"/>
                  <a:gd name="T18" fmla="*/ 174068 w 867"/>
                  <a:gd name="T19" fmla="*/ 244140 h 716"/>
                  <a:gd name="T20" fmla="*/ 94669 w 867"/>
                  <a:gd name="T21" fmla="*/ 258476 h 716"/>
                  <a:gd name="T22" fmla="*/ 94669 w 867"/>
                  <a:gd name="T23" fmla="*/ 258476 h 716"/>
                  <a:gd name="T24" fmla="*/ 104703 w 867"/>
                  <a:gd name="T25" fmla="*/ 243706 h 716"/>
                  <a:gd name="T26" fmla="*/ 104703 w 867"/>
                  <a:gd name="T27" fmla="*/ 243706 h 716"/>
                  <a:gd name="T28" fmla="*/ 54533 w 867"/>
                  <a:gd name="T29" fmla="*/ 248050 h 716"/>
                  <a:gd name="T30" fmla="*/ 54533 w 867"/>
                  <a:gd name="T31" fmla="*/ 248050 h 716"/>
                  <a:gd name="T32" fmla="*/ 54096 w 867"/>
                  <a:gd name="T33" fmla="*/ 252394 h 716"/>
                  <a:gd name="T34" fmla="*/ 54096 w 867"/>
                  <a:gd name="T35" fmla="*/ 252394 h 716"/>
                  <a:gd name="T36" fmla="*/ 66312 w 867"/>
                  <a:gd name="T37" fmla="*/ 258042 h 716"/>
                  <a:gd name="T38" fmla="*/ 66312 w 867"/>
                  <a:gd name="T39" fmla="*/ 258042 h 716"/>
                  <a:gd name="T40" fmla="*/ 65876 w 867"/>
                  <a:gd name="T41" fmla="*/ 260648 h 716"/>
                  <a:gd name="T42" fmla="*/ 65876 w 867"/>
                  <a:gd name="T43" fmla="*/ 260648 h 716"/>
                  <a:gd name="T44" fmla="*/ 20504 w 867"/>
                  <a:gd name="T45" fmla="*/ 257607 h 716"/>
                  <a:gd name="T46" fmla="*/ 20504 w 867"/>
                  <a:gd name="T47" fmla="*/ 257607 h 716"/>
                  <a:gd name="T48" fmla="*/ 80708 w 867"/>
                  <a:gd name="T49" fmla="*/ 288885 h 716"/>
                  <a:gd name="T50" fmla="*/ 80708 w 867"/>
                  <a:gd name="T51" fmla="*/ 288885 h 716"/>
                  <a:gd name="T52" fmla="*/ 362097 w 867"/>
                  <a:gd name="T53" fmla="*/ 125111 h 716"/>
                  <a:gd name="T54" fmla="*/ 362097 w 867"/>
                  <a:gd name="T55" fmla="*/ 125111 h 716"/>
                  <a:gd name="T56" fmla="*/ 312363 w 867"/>
                  <a:gd name="T57" fmla="*/ 23893 h 716"/>
                  <a:gd name="T58" fmla="*/ 312363 w 867"/>
                  <a:gd name="T59" fmla="*/ 23893 h 716"/>
                  <a:gd name="T60" fmla="*/ 133060 w 867"/>
                  <a:gd name="T61" fmla="*/ 34319 h 716"/>
                  <a:gd name="T62" fmla="*/ 133060 w 867"/>
                  <a:gd name="T63" fmla="*/ 34319 h 716"/>
                  <a:gd name="T64" fmla="*/ 0 w 867"/>
                  <a:gd name="T65" fmla="*/ 176372 h 7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67" h="716">
                    <a:moveTo>
                      <a:pt x="0" y="406"/>
                    </a:moveTo>
                    <a:lnTo>
                      <a:pt x="0" y="406"/>
                    </a:lnTo>
                    <a:cubicBezTo>
                      <a:pt x="12" y="395"/>
                      <a:pt x="24" y="385"/>
                      <a:pt x="34" y="373"/>
                    </a:cubicBezTo>
                    <a:cubicBezTo>
                      <a:pt x="109" y="285"/>
                      <a:pt x="207" y="242"/>
                      <a:pt x="319" y="231"/>
                    </a:cubicBezTo>
                    <a:cubicBezTo>
                      <a:pt x="417" y="222"/>
                      <a:pt x="483" y="267"/>
                      <a:pt x="502" y="348"/>
                    </a:cubicBezTo>
                    <a:cubicBezTo>
                      <a:pt x="527" y="453"/>
                      <a:pt x="496" y="525"/>
                      <a:pt x="399" y="562"/>
                    </a:cubicBezTo>
                    <a:cubicBezTo>
                      <a:pt x="343" y="584"/>
                      <a:pt x="281" y="592"/>
                      <a:pt x="217" y="595"/>
                    </a:cubicBezTo>
                    <a:cubicBezTo>
                      <a:pt x="221" y="589"/>
                      <a:pt x="225" y="583"/>
                      <a:pt x="240" y="561"/>
                    </a:cubicBezTo>
                    <a:cubicBezTo>
                      <a:pt x="194" y="565"/>
                      <a:pt x="159" y="568"/>
                      <a:pt x="125" y="571"/>
                    </a:cubicBezTo>
                    <a:cubicBezTo>
                      <a:pt x="125" y="574"/>
                      <a:pt x="124" y="577"/>
                      <a:pt x="124" y="581"/>
                    </a:cubicBezTo>
                    <a:cubicBezTo>
                      <a:pt x="134" y="585"/>
                      <a:pt x="143" y="589"/>
                      <a:pt x="152" y="594"/>
                    </a:cubicBezTo>
                    <a:cubicBezTo>
                      <a:pt x="152" y="597"/>
                      <a:pt x="151" y="598"/>
                      <a:pt x="151" y="600"/>
                    </a:cubicBezTo>
                    <a:cubicBezTo>
                      <a:pt x="118" y="598"/>
                      <a:pt x="85" y="596"/>
                      <a:pt x="47" y="593"/>
                    </a:cubicBezTo>
                    <a:cubicBezTo>
                      <a:pt x="84" y="642"/>
                      <a:pt x="135" y="656"/>
                      <a:pt x="185" y="665"/>
                    </a:cubicBezTo>
                    <a:cubicBezTo>
                      <a:pt x="458" y="715"/>
                      <a:pt x="743" y="581"/>
                      <a:pt x="830" y="288"/>
                    </a:cubicBezTo>
                    <a:cubicBezTo>
                      <a:pt x="866" y="168"/>
                      <a:pt x="832" y="101"/>
                      <a:pt x="716" y="55"/>
                    </a:cubicBezTo>
                    <a:cubicBezTo>
                      <a:pt x="575" y="0"/>
                      <a:pt x="439" y="22"/>
                      <a:pt x="305" y="79"/>
                    </a:cubicBezTo>
                    <a:cubicBezTo>
                      <a:pt x="155" y="142"/>
                      <a:pt x="61" y="258"/>
                      <a:pt x="0" y="406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26" name="Freeform 142">
                <a:extLst>
                  <a:ext uri="{FF2B5EF4-FFF2-40B4-BE49-F238E27FC236}">
                    <a16:creationId xmlns:a16="http://schemas.microsoft.com/office/drawing/2014/main" xmlns="" id="{789FC1A0-B125-8845-88E6-C62FE00CF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166" y="5527142"/>
                <a:ext cx="692188" cy="1341553"/>
              </a:xfrm>
              <a:custGeom>
                <a:avLst/>
                <a:gdLst>
                  <a:gd name="T0" fmla="*/ 0 w 1594"/>
                  <a:gd name="T1" fmla="*/ 1091 h 3083"/>
                  <a:gd name="T2" fmla="*/ 0 w 1594"/>
                  <a:gd name="T3" fmla="*/ 1091 h 3083"/>
                  <a:gd name="T4" fmla="*/ 185 w 1594"/>
                  <a:gd name="T5" fmla="*/ 1419 h 3083"/>
                  <a:gd name="T6" fmla="*/ 185 w 1594"/>
                  <a:gd name="T7" fmla="*/ 1419 h 3083"/>
                  <a:gd name="T8" fmla="*/ 208 w 1594"/>
                  <a:gd name="T9" fmla="*/ 1540 h 3083"/>
                  <a:gd name="T10" fmla="*/ 208 w 1594"/>
                  <a:gd name="T11" fmla="*/ 1540 h 3083"/>
                  <a:gd name="T12" fmla="*/ 210 w 1594"/>
                  <a:gd name="T13" fmla="*/ 2078 h 3083"/>
                  <a:gd name="T14" fmla="*/ 210 w 1594"/>
                  <a:gd name="T15" fmla="*/ 2078 h 3083"/>
                  <a:gd name="T16" fmla="*/ 550 w 1594"/>
                  <a:gd name="T17" fmla="*/ 3017 h 3083"/>
                  <a:gd name="T18" fmla="*/ 550 w 1594"/>
                  <a:gd name="T19" fmla="*/ 3017 h 3083"/>
                  <a:gd name="T20" fmla="*/ 606 w 1594"/>
                  <a:gd name="T21" fmla="*/ 3082 h 3083"/>
                  <a:gd name="T22" fmla="*/ 606 w 1594"/>
                  <a:gd name="T23" fmla="*/ 3082 h 3083"/>
                  <a:gd name="T24" fmla="*/ 505 w 1594"/>
                  <a:gd name="T25" fmla="*/ 2879 h 3083"/>
                  <a:gd name="T26" fmla="*/ 505 w 1594"/>
                  <a:gd name="T27" fmla="*/ 2879 h 3083"/>
                  <a:gd name="T28" fmla="*/ 272 w 1594"/>
                  <a:gd name="T29" fmla="*/ 2158 h 3083"/>
                  <a:gd name="T30" fmla="*/ 272 w 1594"/>
                  <a:gd name="T31" fmla="*/ 2158 h 3083"/>
                  <a:gd name="T32" fmla="*/ 290 w 1594"/>
                  <a:gd name="T33" fmla="*/ 1465 h 3083"/>
                  <a:gd name="T34" fmla="*/ 290 w 1594"/>
                  <a:gd name="T35" fmla="*/ 1465 h 3083"/>
                  <a:gd name="T36" fmla="*/ 483 w 1594"/>
                  <a:gd name="T37" fmla="*/ 1006 h 3083"/>
                  <a:gd name="T38" fmla="*/ 483 w 1594"/>
                  <a:gd name="T39" fmla="*/ 1006 h 3083"/>
                  <a:gd name="T40" fmla="*/ 776 w 1594"/>
                  <a:gd name="T41" fmla="*/ 786 h 3083"/>
                  <a:gd name="T42" fmla="*/ 776 w 1594"/>
                  <a:gd name="T43" fmla="*/ 786 h 3083"/>
                  <a:gd name="T44" fmla="*/ 891 w 1594"/>
                  <a:gd name="T45" fmla="*/ 738 h 3083"/>
                  <a:gd name="T46" fmla="*/ 891 w 1594"/>
                  <a:gd name="T47" fmla="*/ 738 h 3083"/>
                  <a:gd name="T48" fmla="*/ 884 w 1594"/>
                  <a:gd name="T49" fmla="*/ 718 h 3083"/>
                  <a:gd name="T50" fmla="*/ 884 w 1594"/>
                  <a:gd name="T51" fmla="*/ 718 h 3083"/>
                  <a:gd name="T52" fmla="*/ 604 w 1594"/>
                  <a:gd name="T53" fmla="*/ 811 h 3083"/>
                  <a:gd name="T54" fmla="*/ 604 w 1594"/>
                  <a:gd name="T55" fmla="*/ 811 h 3083"/>
                  <a:gd name="T56" fmla="*/ 1593 w 1594"/>
                  <a:gd name="T57" fmla="*/ 18 h 3083"/>
                  <a:gd name="T58" fmla="*/ 1593 w 1594"/>
                  <a:gd name="T59" fmla="*/ 18 h 3083"/>
                  <a:gd name="T60" fmla="*/ 1583 w 1594"/>
                  <a:gd name="T61" fmla="*/ 0 h 3083"/>
                  <a:gd name="T62" fmla="*/ 1583 w 1594"/>
                  <a:gd name="T63" fmla="*/ 0 h 3083"/>
                  <a:gd name="T64" fmla="*/ 1416 w 1594"/>
                  <a:gd name="T65" fmla="*/ 55 h 3083"/>
                  <a:gd name="T66" fmla="*/ 1416 w 1594"/>
                  <a:gd name="T67" fmla="*/ 55 h 3083"/>
                  <a:gd name="T68" fmla="*/ 1247 w 1594"/>
                  <a:gd name="T69" fmla="*/ 129 h 3083"/>
                  <a:gd name="T70" fmla="*/ 1247 w 1594"/>
                  <a:gd name="T71" fmla="*/ 129 h 3083"/>
                  <a:gd name="T72" fmla="*/ 1094 w 1594"/>
                  <a:gd name="T73" fmla="*/ 218 h 3083"/>
                  <a:gd name="T74" fmla="*/ 1094 w 1594"/>
                  <a:gd name="T75" fmla="*/ 218 h 3083"/>
                  <a:gd name="T76" fmla="*/ 940 w 1594"/>
                  <a:gd name="T77" fmla="*/ 326 h 3083"/>
                  <a:gd name="T78" fmla="*/ 940 w 1594"/>
                  <a:gd name="T79" fmla="*/ 326 h 3083"/>
                  <a:gd name="T80" fmla="*/ 907 w 1594"/>
                  <a:gd name="T81" fmla="*/ 96 h 3083"/>
                  <a:gd name="T82" fmla="*/ 907 w 1594"/>
                  <a:gd name="T83" fmla="*/ 96 h 3083"/>
                  <a:gd name="T84" fmla="*/ 891 w 1594"/>
                  <a:gd name="T85" fmla="*/ 96 h 3083"/>
                  <a:gd name="T86" fmla="*/ 891 w 1594"/>
                  <a:gd name="T87" fmla="*/ 96 h 3083"/>
                  <a:gd name="T88" fmla="*/ 887 w 1594"/>
                  <a:gd name="T89" fmla="*/ 267 h 3083"/>
                  <a:gd name="T90" fmla="*/ 887 w 1594"/>
                  <a:gd name="T91" fmla="*/ 267 h 3083"/>
                  <a:gd name="T92" fmla="*/ 819 w 1594"/>
                  <a:gd name="T93" fmla="*/ 449 h 3083"/>
                  <a:gd name="T94" fmla="*/ 819 w 1594"/>
                  <a:gd name="T95" fmla="*/ 449 h 3083"/>
                  <a:gd name="T96" fmla="*/ 452 w 1594"/>
                  <a:gd name="T97" fmla="*/ 925 h 3083"/>
                  <a:gd name="T98" fmla="*/ 452 w 1594"/>
                  <a:gd name="T99" fmla="*/ 925 h 3083"/>
                  <a:gd name="T100" fmla="*/ 244 w 1594"/>
                  <a:gd name="T101" fmla="*/ 1390 h 3083"/>
                  <a:gd name="T102" fmla="*/ 244 w 1594"/>
                  <a:gd name="T103" fmla="*/ 1390 h 3083"/>
                  <a:gd name="T104" fmla="*/ 230 w 1594"/>
                  <a:gd name="T105" fmla="*/ 1420 h 3083"/>
                  <a:gd name="T106" fmla="*/ 230 w 1594"/>
                  <a:gd name="T107" fmla="*/ 1420 h 3083"/>
                  <a:gd name="T108" fmla="*/ 9 w 1594"/>
                  <a:gd name="T109" fmla="*/ 1086 h 3083"/>
                  <a:gd name="T110" fmla="*/ 9 w 1594"/>
                  <a:gd name="T111" fmla="*/ 1086 h 3083"/>
                  <a:gd name="T112" fmla="*/ 0 w 1594"/>
                  <a:gd name="T113" fmla="*/ 1091 h 3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94" h="3083">
                    <a:moveTo>
                      <a:pt x="0" y="1091"/>
                    </a:moveTo>
                    <a:lnTo>
                      <a:pt x="0" y="1091"/>
                    </a:lnTo>
                    <a:cubicBezTo>
                      <a:pt x="62" y="1200"/>
                      <a:pt x="127" y="1308"/>
                      <a:pt x="185" y="1419"/>
                    </a:cubicBezTo>
                    <a:lnTo>
                      <a:pt x="185" y="1419"/>
                    </a:lnTo>
                    <a:cubicBezTo>
                      <a:pt x="203" y="1454"/>
                      <a:pt x="215" y="1502"/>
                      <a:pt x="208" y="1540"/>
                    </a:cubicBezTo>
                    <a:lnTo>
                      <a:pt x="208" y="1540"/>
                    </a:lnTo>
                    <a:cubicBezTo>
                      <a:pt x="174" y="1720"/>
                      <a:pt x="186" y="1899"/>
                      <a:pt x="210" y="2078"/>
                    </a:cubicBezTo>
                    <a:lnTo>
                      <a:pt x="210" y="2078"/>
                    </a:lnTo>
                    <a:cubicBezTo>
                      <a:pt x="254" y="2416"/>
                      <a:pt x="379" y="2725"/>
                      <a:pt x="550" y="3017"/>
                    </a:cubicBezTo>
                    <a:lnTo>
                      <a:pt x="550" y="3017"/>
                    </a:lnTo>
                    <a:cubicBezTo>
                      <a:pt x="564" y="3041"/>
                      <a:pt x="581" y="3064"/>
                      <a:pt x="606" y="3082"/>
                    </a:cubicBezTo>
                    <a:lnTo>
                      <a:pt x="606" y="3082"/>
                    </a:lnTo>
                    <a:cubicBezTo>
                      <a:pt x="571" y="3015"/>
                      <a:pt x="536" y="2948"/>
                      <a:pt x="505" y="2879"/>
                    </a:cubicBezTo>
                    <a:lnTo>
                      <a:pt x="505" y="2879"/>
                    </a:lnTo>
                    <a:cubicBezTo>
                      <a:pt x="398" y="2648"/>
                      <a:pt x="317" y="2410"/>
                      <a:pt x="272" y="2158"/>
                    </a:cubicBezTo>
                    <a:lnTo>
                      <a:pt x="272" y="2158"/>
                    </a:lnTo>
                    <a:cubicBezTo>
                      <a:pt x="230" y="1924"/>
                      <a:pt x="236" y="1693"/>
                      <a:pt x="290" y="1465"/>
                    </a:cubicBezTo>
                    <a:lnTo>
                      <a:pt x="290" y="1465"/>
                    </a:lnTo>
                    <a:cubicBezTo>
                      <a:pt x="328" y="1302"/>
                      <a:pt x="390" y="1145"/>
                      <a:pt x="483" y="1006"/>
                    </a:cubicBezTo>
                    <a:lnTo>
                      <a:pt x="483" y="1006"/>
                    </a:lnTo>
                    <a:cubicBezTo>
                      <a:pt x="552" y="900"/>
                      <a:pt x="655" y="829"/>
                      <a:pt x="776" y="786"/>
                    </a:cubicBezTo>
                    <a:lnTo>
                      <a:pt x="776" y="786"/>
                    </a:lnTo>
                    <a:cubicBezTo>
                      <a:pt x="815" y="772"/>
                      <a:pt x="853" y="754"/>
                      <a:pt x="891" y="738"/>
                    </a:cubicBezTo>
                    <a:lnTo>
                      <a:pt x="891" y="738"/>
                    </a:lnTo>
                    <a:cubicBezTo>
                      <a:pt x="889" y="731"/>
                      <a:pt x="886" y="724"/>
                      <a:pt x="884" y="718"/>
                    </a:cubicBezTo>
                    <a:lnTo>
                      <a:pt x="884" y="718"/>
                    </a:lnTo>
                    <a:cubicBezTo>
                      <a:pt x="794" y="748"/>
                      <a:pt x="704" y="777"/>
                      <a:pt x="604" y="811"/>
                    </a:cubicBezTo>
                    <a:lnTo>
                      <a:pt x="604" y="811"/>
                    </a:lnTo>
                    <a:cubicBezTo>
                      <a:pt x="874" y="465"/>
                      <a:pt x="1167" y="161"/>
                      <a:pt x="1593" y="18"/>
                    </a:cubicBezTo>
                    <a:lnTo>
                      <a:pt x="1593" y="18"/>
                    </a:lnTo>
                    <a:cubicBezTo>
                      <a:pt x="1590" y="12"/>
                      <a:pt x="1586" y="6"/>
                      <a:pt x="1583" y="0"/>
                    </a:cubicBezTo>
                    <a:lnTo>
                      <a:pt x="1583" y="0"/>
                    </a:lnTo>
                    <a:cubicBezTo>
                      <a:pt x="1528" y="18"/>
                      <a:pt x="1470" y="34"/>
                      <a:pt x="1416" y="55"/>
                    </a:cubicBezTo>
                    <a:lnTo>
                      <a:pt x="1416" y="55"/>
                    </a:lnTo>
                    <a:cubicBezTo>
                      <a:pt x="1359" y="77"/>
                      <a:pt x="1302" y="101"/>
                      <a:pt x="1247" y="129"/>
                    </a:cubicBezTo>
                    <a:lnTo>
                      <a:pt x="1247" y="129"/>
                    </a:lnTo>
                    <a:cubicBezTo>
                      <a:pt x="1195" y="156"/>
                      <a:pt x="1144" y="186"/>
                      <a:pt x="1094" y="218"/>
                    </a:cubicBezTo>
                    <a:lnTo>
                      <a:pt x="1094" y="218"/>
                    </a:lnTo>
                    <a:cubicBezTo>
                      <a:pt x="1042" y="251"/>
                      <a:pt x="994" y="288"/>
                      <a:pt x="940" y="326"/>
                    </a:cubicBezTo>
                    <a:lnTo>
                      <a:pt x="940" y="326"/>
                    </a:lnTo>
                    <a:cubicBezTo>
                      <a:pt x="929" y="247"/>
                      <a:pt x="918" y="172"/>
                      <a:pt x="907" y="96"/>
                    </a:cubicBezTo>
                    <a:lnTo>
                      <a:pt x="907" y="96"/>
                    </a:lnTo>
                    <a:cubicBezTo>
                      <a:pt x="901" y="96"/>
                      <a:pt x="896" y="96"/>
                      <a:pt x="891" y="96"/>
                    </a:cubicBezTo>
                    <a:lnTo>
                      <a:pt x="891" y="96"/>
                    </a:lnTo>
                    <a:cubicBezTo>
                      <a:pt x="889" y="153"/>
                      <a:pt x="880" y="211"/>
                      <a:pt x="887" y="267"/>
                    </a:cubicBezTo>
                    <a:lnTo>
                      <a:pt x="887" y="267"/>
                    </a:lnTo>
                    <a:cubicBezTo>
                      <a:pt x="897" y="342"/>
                      <a:pt x="876" y="393"/>
                      <a:pt x="819" y="449"/>
                    </a:cubicBezTo>
                    <a:lnTo>
                      <a:pt x="819" y="449"/>
                    </a:lnTo>
                    <a:cubicBezTo>
                      <a:pt x="676" y="590"/>
                      <a:pt x="556" y="751"/>
                      <a:pt x="452" y="925"/>
                    </a:cubicBezTo>
                    <a:lnTo>
                      <a:pt x="452" y="925"/>
                    </a:lnTo>
                    <a:cubicBezTo>
                      <a:pt x="364" y="1071"/>
                      <a:pt x="297" y="1227"/>
                      <a:pt x="244" y="1390"/>
                    </a:cubicBezTo>
                    <a:lnTo>
                      <a:pt x="244" y="1390"/>
                    </a:lnTo>
                    <a:cubicBezTo>
                      <a:pt x="243" y="1395"/>
                      <a:pt x="239" y="1401"/>
                      <a:pt x="230" y="1420"/>
                    </a:cubicBezTo>
                    <a:lnTo>
                      <a:pt x="230" y="1420"/>
                    </a:lnTo>
                    <a:cubicBezTo>
                      <a:pt x="153" y="1303"/>
                      <a:pt x="81" y="1194"/>
                      <a:pt x="9" y="1086"/>
                    </a:cubicBezTo>
                    <a:lnTo>
                      <a:pt x="9" y="1086"/>
                    </a:lnTo>
                    <a:cubicBezTo>
                      <a:pt x="6" y="1087"/>
                      <a:pt x="3" y="1089"/>
                      <a:pt x="0" y="109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27" name="Freeform 143">
                <a:extLst>
                  <a:ext uri="{FF2B5EF4-FFF2-40B4-BE49-F238E27FC236}">
                    <a16:creationId xmlns:a16="http://schemas.microsoft.com/office/drawing/2014/main" xmlns="" id="{85B8C906-A4CC-374D-8D82-D7CE4D09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281" y="6134281"/>
                <a:ext cx="579840" cy="211200"/>
              </a:xfrm>
              <a:custGeom>
                <a:avLst/>
                <a:gdLst>
                  <a:gd name="T0" fmla="*/ 579404 w 1330"/>
                  <a:gd name="T1" fmla="*/ 204681 h 486"/>
                  <a:gd name="T2" fmla="*/ 579404 w 1330"/>
                  <a:gd name="T3" fmla="*/ 204681 h 486"/>
                  <a:gd name="T4" fmla="*/ 384525 w 1330"/>
                  <a:gd name="T5" fmla="*/ 63012 h 486"/>
                  <a:gd name="T6" fmla="*/ 384525 w 1330"/>
                  <a:gd name="T7" fmla="*/ 63012 h 486"/>
                  <a:gd name="T8" fmla="*/ 114660 w 1330"/>
                  <a:gd name="T9" fmla="*/ 8691 h 486"/>
                  <a:gd name="T10" fmla="*/ 114660 w 1330"/>
                  <a:gd name="T11" fmla="*/ 8691 h 486"/>
                  <a:gd name="T12" fmla="*/ 18747 w 1330"/>
                  <a:gd name="T13" fmla="*/ 50844 h 486"/>
                  <a:gd name="T14" fmla="*/ 18747 w 1330"/>
                  <a:gd name="T15" fmla="*/ 50844 h 486"/>
                  <a:gd name="T16" fmla="*/ 3488 w 1330"/>
                  <a:gd name="T17" fmla="*/ 88217 h 486"/>
                  <a:gd name="T18" fmla="*/ 3488 w 1330"/>
                  <a:gd name="T19" fmla="*/ 88217 h 486"/>
                  <a:gd name="T20" fmla="*/ 37929 w 1330"/>
                  <a:gd name="T21" fmla="*/ 116899 h 486"/>
                  <a:gd name="T22" fmla="*/ 37929 w 1330"/>
                  <a:gd name="T23" fmla="*/ 116899 h 486"/>
                  <a:gd name="T24" fmla="*/ 85450 w 1330"/>
                  <a:gd name="T25" fmla="*/ 111249 h 486"/>
                  <a:gd name="T26" fmla="*/ 85450 w 1330"/>
                  <a:gd name="T27" fmla="*/ 111249 h 486"/>
                  <a:gd name="T28" fmla="*/ 490466 w 1330"/>
                  <a:gd name="T29" fmla="*/ 152968 h 486"/>
                  <a:gd name="T30" fmla="*/ 490466 w 1330"/>
                  <a:gd name="T31" fmla="*/ 152968 h 486"/>
                  <a:gd name="T32" fmla="*/ 574608 w 1330"/>
                  <a:gd name="T33" fmla="*/ 210765 h 486"/>
                  <a:gd name="T34" fmla="*/ 574608 w 1330"/>
                  <a:gd name="T35" fmla="*/ 210765 h 486"/>
                  <a:gd name="T36" fmla="*/ 579404 w 1330"/>
                  <a:gd name="T37" fmla="*/ 204681 h 4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30" h="486">
                    <a:moveTo>
                      <a:pt x="1329" y="471"/>
                    </a:moveTo>
                    <a:lnTo>
                      <a:pt x="1329" y="471"/>
                    </a:lnTo>
                    <a:cubicBezTo>
                      <a:pt x="1193" y="345"/>
                      <a:pt x="1043" y="239"/>
                      <a:pt x="882" y="145"/>
                    </a:cubicBezTo>
                    <a:cubicBezTo>
                      <a:pt x="689" y="33"/>
                      <a:pt x="481" y="0"/>
                      <a:pt x="263" y="20"/>
                    </a:cubicBezTo>
                    <a:cubicBezTo>
                      <a:pt x="180" y="28"/>
                      <a:pt x="102" y="56"/>
                      <a:pt x="43" y="117"/>
                    </a:cubicBezTo>
                    <a:cubicBezTo>
                      <a:pt x="22" y="139"/>
                      <a:pt x="0" y="181"/>
                      <a:pt x="8" y="203"/>
                    </a:cubicBezTo>
                    <a:cubicBezTo>
                      <a:pt x="19" y="232"/>
                      <a:pt x="56" y="261"/>
                      <a:pt x="87" y="269"/>
                    </a:cubicBezTo>
                    <a:cubicBezTo>
                      <a:pt x="120" y="278"/>
                      <a:pt x="162" y="269"/>
                      <a:pt x="196" y="256"/>
                    </a:cubicBezTo>
                    <a:cubicBezTo>
                      <a:pt x="522" y="135"/>
                      <a:pt x="830" y="177"/>
                      <a:pt x="1125" y="352"/>
                    </a:cubicBezTo>
                    <a:cubicBezTo>
                      <a:pt x="1192" y="392"/>
                      <a:pt x="1254" y="440"/>
                      <a:pt x="1318" y="485"/>
                    </a:cubicBezTo>
                    <a:cubicBezTo>
                      <a:pt x="1322" y="480"/>
                      <a:pt x="1325" y="476"/>
                      <a:pt x="1329" y="471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28" name="Freeform 144">
                <a:extLst>
                  <a:ext uri="{FF2B5EF4-FFF2-40B4-BE49-F238E27FC236}">
                    <a16:creationId xmlns:a16="http://schemas.microsoft.com/office/drawing/2014/main" xmlns="" id="{BAC5D907-69C8-9C4A-A6FF-46A769BA8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026" y="6042577"/>
                <a:ext cx="414360" cy="344517"/>
              </a:xfrm>
              <a:custGeom>
                <a:avLst/>
                <a:gdLst>
                  <a:gd name="T0" fmla="*/ 951 w 952"/>
                  <a:gd name="T1" fmla="*/ 790 h 791"/>
                  <a:gd name="T2" fmla="*/ 951 w 952"/>
                  <a:gd name="T3" fmla="*/ 790 h 791"/>
                  <a:gd name="T4" fmla="*/ 772 w 952"/>
                  <a:gd name="T5" fmla="*/ 503 h 791"/>
                  <a:gd name="T6" fmla="*/ 772 w 952"/>
                  <a:gd name="T7" fmla="*/ 503 h 791"/>
                  <a:gd name="T8" fmla="*/ 296 w 952"/>
                  <a:gd name="T9" fmla="*/ 74 h 791"/>
                  <a:gd name="T10" fmla="*/ 296 w 952"/>
                  <a:gd name="T11" fmla="*/ 74 h 791"/>
                  <a:gd name="T12" fmla="*/ 194 w 952"/>
                  <a:gd name="T13" fmla="*/ 16 h 791"/>
                  <a:gd name="T14" fmla="*/ 194 w 952"/>
                  <a:gd name="T15" fmla="*/ 16 h 791"/>
                  <a:gd name="T16" fmla="*/ 121 w 952"/>
                  <a:gd name="T17" fmla="*/ 0 h 791"/>
                  <a:gd name="T18" fmla="*/ 121 w 952"/>
                  <a:gd name="T19" fmla="*/ 0 h 791"/>
                  <a:gd name="T20" fmla="*/ 17 w 952"/>
                  <a:gd name="T21" fmla="*/ 61 h 791"/>
                  <a:gd name="T22" fmla="*/ 17 w 952"/>
                  <a:gd name="T23" fmla="*/ 61 h 791"/>
                  <a:gd name="T24" fmla="*/ 63 w 952"/>
                  <a:gd name="T25" fmla="*/ 159 h 791"/>
                  <a:gd name="T26" fmla="*/ 63 w 952"/>
                  <a:gd name="T27" fmla="*/ 159 h 791"/>
                  <a:gd name="T28" fmla="*/ 312 w 952"/>
                  <a:gd name="T29" fmla="*/ 283 h 791"/>
                  <a:gd name="T30" fmla="*/ 312 w 952"/>
                  <a:gd name="T31" fmla="*/ 283 h 791"/>
                  <a:gd name="T32" fmla="*/ 951 w 952"/>
                  <a:gd name="T33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1">
                    <a:moveTo>
                      <a:pt x="951" y="790"/>
                    </a:moveTo>
                    <a:lnTo>
                      <a:pt x="951" y="790"/>
                    </a:lnTo>
                    <a:cubicBezTo>
                      <a:pt x="912" y="681"/>
                      <a:pt x="848" y="588"/>
                      <a:pt x="772" y="503"/>
                    </a:cubicBezTo>
                    <a:lnTo>
                      <a:pt x="772" y="503"/>
                    </a:lnTo>
                    <a:cubicBezTo>
                      <a:pt x="629" y="343"/>
                      <a:pt x="475" y="193"/>
                      <a:pt x="296" y="74"/>
                    </a:cubicBezTo>
                    <a:lnTo>
                      <a:pt x="296" y="74"/>
                    </a:lnTo>
                    <a:cubicBezTo>
                      <a:pt x="263" y="52"/>
                      <a:pt x="229" y="32"/>
                      <a:pt x="194" y="16"/>
                    </a:cubicBezTo>
                    <a:lnTo>
                      <a:pt x="194" y="16"/>
                    </a:lnTo>
                    <a:cubicBezTo>
                      <a:pt x="171" y="6"/>
                      <a:pt x="145" y="0"/>
                      <a:pt x="121" y="0"/>
                    </a:cubicBezTo>
                    <a:lnTo>
                      <a:pt x="121" y="0"/>
                    </a:lnTo>
                    <a:cubicBezTo>
                      <a:pt x="76" y="0"/>
                      <a:pt x="34" y="16"/>
                      <a:pt x="17" y="61"/>
                    </a:cubicBezTo>
                    <a:lnTo>
                      <a:pt x="17" y="61"/>
                    </a:lnTo>
                    <a:cubicBezTo>
                      <a:pt x="0" y="106"/>
                      <a:pt x="29" y="140"/>
                      <a:pt x="63" y="159"/>
                    </a:cubicBezTo>
                    <a:lnTo>
                      <a:pt x="63" y="159"/>
                    </a:lnTo>
                    <a:cubicBezTo>
                      <a:pt x="144" y="204"/>
                      <a:pt x="229" y="243"/>
                      <a:pt x="312" y="283"/>
                    </a:cubicBezTo>
                    <a:lnTo>
                      <a:pt x="312" y="283"/>
                    </a:lnTo>
                    <a:cubicBezTo>
                      <a:pt x="562" y="405"/>
                      <a:pt x="788" y="557"/>
                      <a:pt x="951" y="79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29" name="Freeform 145">
                <a:extLst>
                  <a:ext uri="{FF2B5EF4-FFF2-40B4-BE49-F238E27FC236}">
                    <a16:creationId xmlns:a16="http://schemas.microsoft.com/office/drawing/2014/main" xmlns="" id="{E33A04CD-30C1-9743-80B0-6ECD2761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401" y="5229962"/>
                <a:ext cx="176640" cy="226560"/>
              </a:xfrm>
              <a:custGeom>
                <a:avLst/>
                <a:gdLst>
                  <a:gd name="T0" fmla="*/ 48970 w 404"/>
                  <a:gd name="T1" fmla="*/ 226126 h 522"/>
                  <a:gd name="T2" fmla="*/ 48970 w 404"/>
                  <a:gd name="T3" fmla="*/ 226126 h 522"/>
                  <a:gd name="T4" fmla="*/ 50281 w 404"/>
                  <a:gd name="T5" fmla="*/ 145398 h 522"/>
                  <a:gd name="T6" fmla="*/ 50281 w 404"/>
                  <a:gd name="T7" fmla="*/ 145398 h 522"/>
                  <a:gd name="T8" fmla="*/ 53779 w 404"/>
                  <a:gd name="T9" fmla="*/ 123697 h 522"/>
                  <a:gd name="T10" fmla="*/ 53779 w 404"/>
                  <a:gd name="T11" fmla="*/ 123697 h 522"/>
                  <a:gd name="T12" fmla="*/ 88757 w 404"/>
                  <a:gd name="T13" fmla="*/ 80294 h 522"/>
                  <a:gd name="T14" fmla="*/ 88757 w 404"/>
                  <a:gd name="T15" fmla="*/ 80294 h 522"/>
                  <a:gd name="T16" fmla="*/ 119800 w 404"/>
                  <a:gd name="T17" fmla="*/ 112412 h 522"/>
                  <a:gd name="T18" fmla="*/ 119800 w 404"/>
                  <a:gd name="T19" fmla="*/ 112412 h 522"/>
                  <a:gd name="T20" fmla="*/ 126359 w 404"/>
                  <a:gd name="T21" fmla="*/ 210501 h 522"/>
                  <a:gd name="T22" fmla="*/ 126359 w 404"/>
                  <a:gd name="T23" fmla="*/ 210501 h 522"/>
                  <a:gd name="T24" fmla="*/ 167895 w 404"/>
                  <a:gd name="T25" fmla="*/ 71180 h 522"/>
                  <a:gd name="T26" fmla="*/ 167895 w 404"/>
                  <a:gd name="T27" fmla="*/ 71180 h 522"/>
                  <a:gd name="T28" fmla="*/ 94878 w 404"/>
                  <a:gd name="T29" fmla="*/ 2170 h 522"/>
                  <a:gd name="T30" fmla="*/ 94878 w 404"/>
                  <a:gd name="T31" fmla="*/ 2170 h 522"/>
                  <a:gd name="T32" fmla="*/ 20112 w 404"/>
                  <a:gd name="T33" fmla="*/ 60329 h 522"/>
                  <a:gd name="T34" fmla="*/ 20112 w 404"/>
                  <a:gd name="T35" fmla="*/ 60329 h 522"/>
                  <a:gd name="T36" fmla="*/ 48970 w 404"/>
                  <a:gd name="T37" fmla="*/ 226126 h 5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4" h="522">
                    <a:moveTo>
                      <a:pt x="112" y="521"/>
                    </a:moveTo>
                    <a:lnTo>
                      <a:pt x="112" y="521"/>
                    </a:lnTo>
                    <a:cubicBezTo>
                      <a:pt x="113" y="456"/>
                      <a:pt x="113" y="395"/>
                      <a:pt x="115" y="335"/>
                    </a:cubicBezTo>
                    <a:cubicBezTo>
                      <a:pt x="116" y="318"/>
                      <a:pt x="115" y="297"/>
                      <a:pt x="123" y="285"/>
                    </a:cubicBezTo>
                    <a:cubicBezTo>
                      <a:pt x="147" y="250"/>
                      <a:pt x="176" y="217"/>
                      <a:pt x="203" y="185"/>
                    </a:cubicBezTo>
                    <a:cubicBezTo>
                      <a:pt x="227" y="209"/>
                      <a:pt x="256" y="230"/>
                      <a:pt x="274" y="259"/>
                    </a:cubicBezTo>
                    <a:cubicBezTo>
                      <a:pt x="317" y="330"/>
                      <a:pt x="312" y="407"/>
                      <a:pt x="289" y="485"/>
                    </a:cubicBezTo>
                    <a:cubicBezTo>
                      <a:pt x="353" y="387"/>
                      <a:pt x="403" y="286"/>
                      <a:pt x="384" y="164"/>
                    </a:cubicBezTo>
                    <a:cubicBezTo>
                      <a:pt x="369" y="73"/>
                      <a:pt x="302" y="10"/>
                      <a:pt x="217" y="5"/>
                    </a:cubicBezTo>
                    <a:cubicBezTo>
                      <a:pt x="141" y="0"/>
                      <a:pt x="74" y="53"/>
                      <a:pt x="46" y="139"/>
                    </a:cubicBezTo>
                    <a:cubicBezTo>
                      <a:pt x="0" y="277"/>
                      <a:pt x="36" y="401"/>
                      <a:pt x="112" y="521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30" name="Freeform 146">
                <a:extLst>
                  <a:ext uri="{FF2B5EF4-FFF2-40B4-BE49-F238E27FC236}">
                    <a16:creationId xmlns:a16="http://schemas.microsoft.com/office/drawing/2014/main" xmlns="" id="{CDB80325-25AD-EE47-BBCF-C9DFBAEF1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356" y="5876239"/>
                <a:ext cx="127007" cy="282600"/>
              </a:xfrm>
              <a:custGeom>
                <a:avLst/>
                <a:gdLst>
                  <a:gd name="T0" fmla="*/ 72 w 290"/>
                  <a:gd name="T1" fmla="*/ 0 h 648"/>
                  <a:gd name="T2" fmla="*/ 72 w 290"/>
                  <a:gd name="T3" fmla="*/ 0 h 648"/>
                  <a:gd name="T4" fmla="*/ 19 w 290"/>
                  <a:gd name="T5" fmla="*/ 331 h 648"/>
                  <a:gd name="T6" fmla="*/ 19 w 290"/>
                  <a:gd name="T7" fmla="*/ 331 h 648"/>
                  <a:gd name="T8" fmla="*/ 171 w 290"/>
                  <a:gd name="T9" fmla="*/ 619 h 648"/>
                  <a:gd name="T10" fmla="*/ 171 w 290"/>
                  <a:gd name="T11" fmla="*/ 619 h 648"/>
                  <a:gd name="T12" fmla="*/ 248 w 290"/>
                  <a:gd name="T13" fmla="*/ 637 h 648"/>
                  <a:gd name="T14" fmla="*/ 248 w 290"/>
                  <a:gd name="T15" fmla="*/ 637 h 648"/>
                  <a:gd name="T16" fmla="*/ 285 w 290"/>
                  <a:gd name="T17" fmla="*/ 556 h 648"/>
                  <a:gd name="T18" fmla="*/ 285 w 290"/>
                  <a:gd name="T19" fmla="*/ 556 h 648"/>
                  <a:gd name="T20" fmla="*/ 231 w 290"/>
                  <a:gd name="T21" fmla="*/ 388 h 648"/>
                  <a:gd name="T22" fmla="*/ 231 w 290"/>
                  <a:gd name="T23" fmla="*/ 388 h 648"/>
                  <a:gd name="T24" fmla="*/ 72 w 290"/>
                  <a:gd name="T25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0" h="648">
                    <a:moveTo>
                      <a:pt x="72" y="0"/>
                    </a:moveTo>
                    <a:lnTo>
                      <a:pt x="72" y="0"/>
                    </a:lnTo>
                    <a:cubicBezTo>
                      <a:pt x="41" y="110"/>
                      <a:pt x="0" y="216"/>
                      <a:pt x="19" y="331"/>
                    </a:cubicBezTo>
                    <a:lnTo>
                      <a:pt x="19" y="331"/>
                    </a:lnTo>
                    <a:cubicBezTo>
                      <a:pt x="38" y="443"/>
                      <a:pt x="72" y="550"/>
                      <a:pt x="171" y="619"/>
                    </a:cubicBezTo>
                    <a:lnTo>
                      <a:pt x="171" y="619"/>
                    </a:lnTo>
                    <a:cubicBezTo>
                      <a:pt x="192" y="634"/>
                      <a:pt x="233" y="647"/>
                      <a:pt x="248" y="637"/>
                    </a:cubicBezTo>
                    <a:lnTo>
                      <a:pt x="248" y="637"/>
                    </a:lnTo>
                    <a:cubicBezTo>
                      <a:pt x="270" y="621"/>
                      <a:pt x="289" y="581"/>
                      <a:pt x="285" y="556"/>
                    </a:cubicBezTo>
                    <a:lnTo>
                      <a:pt x="285" y="556"/>
                    </a:lnTo>
                    <a:cubicBezTo>
                      <a:pt x="276" y="498"/>
                      <a:pt x="260" y="439"/>
                      <a:pt x="231" y="388"/>
                    </a:cubicBezTo>
                    <a:lnTo>
                      <a:pt x="231" y="388"/>
                    </a:lnTo>
                    <a:cubicBezTo>
                      <a:pt x="161" y="266"/>
                      <a:pt x="81" y="149"/>
                      <a:pt x="72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1" name="Freeform 147">
                <a:extLst>
                  <a:ext uri="{FF2B5EF4-FFF2-40B4-BE49-F238E27FC236}">
                    <a16:creationId xmlns:a16="http://schemas.microsoft.com/office/drawing/2014/main" xmlns="" id="{DB55E278-7C12-0E4F-96F8-554125616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940" y="5555865"/>
                <a:ext cx="344506" cy="100021"/>
              </a:xfrm>
              <a:custGeom>
                <a:avLst/>
                <a:gdLst>
                  <a:gd name="T0" fmla="*/ 0 w 792"/>
                  <a:gd name="T1" fmla="*/ 46 h 229"/>
                  <a:gd name="T2" fmla="*/ 0 w 792"/>
                  <a:gd name="T3" fmla="*/ 46 h 229"/>
                  <a:gd name="T4" fmla="*/ 441 w 792"/>
                  <a:gd name="T5" fmla="*/ 222 h 229"/>
                  <a:gd name="T6" fmla="*/ 441 w 792"/>
                  <a:gd name="T7" fmla="*/ 222 h 229"/>
                  <a:gd name="T8" fmla="*/ 710 w 792"/>
                  <a:gd name="T9" fmla="*/ 164 h 229"/>
                  <a:gd name="T10" fmla="*/ 710 w 792"/>
                  <a:gd name="T11" fmla="*/ 164 h 229"/>
                  <a:gd name="T12" fmla="*/ 752 w 792"/>
                  <a:gd name="T13" fmla="*/ 128 h 229"/>
                  <a:gd name="T14" fmla="*/ 752 w 792"/>
                  <a:gd name="T15" fmla="*/ 128 h 229"/>
                  <a:gd name="T16" fmla="*/ 769 w 792"/>
                  <a:gd name="T17" fmla="*/ 35 h 229"/>
                  <a:gd name="T18" fmla="*/ 769 w 792"/>
                  <a:gd name="T19" fmla="*/ 35 h 229"/>
                  <a:gd name="T20" fmla="*/ 678 w 792"/>
                  <a:gd name="T21" fmla="*/ 13 h 229"/>
                  <a:gd name="T22" fmla="*/ 678 w 792"/>
                  <a:gd name="T23" fmla="*/ 13 h 229"/>
                  <a:gd name="T24" fmla="*/ 528 w 792"/>
                  <a:gd name="T25" fmla="*/ 61 h 229"/>
                  <a:gd name="T26" fmla="*/ 528 w 792"/>
                  <a:gd name="T27" fmla="*/ 61 h 229"/>
                  <a:gd name="T28" fmla="*/ 0 w 792"/>
                  <a:gd name="T29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2" h="229">
                    <a:moveTo>
                      <a:pt x="0" y="46"/>
                    </a:moveTo>
                    <a:lnTo>
                      <a:pt x="0" y="46"/>
                    </a:lnTo>
                    <a:cubicBezTo>
                      <a:pt x="128" y="182"/>
                      <a:pt x="281" y="212"/>
                      <a:pt x="441" y="222"/>
                    </a:cubicBezTo>
                    <a:lnTo>
                      <a:pt x="441" y="222"/>
                    </a:lnTo>
                    <a:cubicBezTo>
                      <a:pt x="535" y="228"/>
                      <a:pt x="627" y="217"/>
                      <a:pt x="710" y="164"/>
                    </a:cubicBezTo>
                    <a:lnTo>
                      <a:pt x="710" y="164"/>
                    </a:lnTo>
                    <a:cubicBezTo>
                      <a:pt x="725" y="154"/>
                      <a:pt x="740" y="142"/>
                      <a:pt x="752" y="128"/>
                    </a:cubicBezTo>
                    <a:lnTo>
                      <a:pt x="752" y="128"/>
                    </a:lnTo>
                    <a:cubicBezTo>
                      <a:pt x="775" y="101"/>
                      <a:pt x="791" y="70"/>
                      <a:pt x="769" y="35"/>
                    </a:cubicBezTo>
                    <a:lnTo>
                      <a:pt x="769" y="35"/>
                    </a:lnTo>
                    <a:cubicBezTo>
                      <a:pt x="746" y="0"/>
                      <a:pt x="713" y="2"/>
                      <a:pt x="678" y="13"/>
                    </a:cubicBezTo>
                    <a:lnTo>
                      <a:pt x="678" y="13"/>
                    </a:lnTo>
                    <a:cubicBezTo>
                      <a:pt x="628" y="29"/>
                      <a:pt x="578" y="47"/>
                      <a:pt x="528" y="61"/>
                    </a:cubicBezTo>
                    <a:lnTo>
                      <a:pt x="528" y="61"/>
                    </a:lnTo>
                    <a:cubicBezTo>
                      <a:pt x="356" y="109"/>
                      <a:pt x="183" y="136"/>
                      <a:pt x="0" y="4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2" name="Freeform 148">
                <a:extLst>
                  <a:ext uri="{FF2B5EF4-FFF2-40B4-BE49-F238E27FC236}">
                    <a16:creationId xmlns:a16="http://schemas.microsoft.com/office/drawing/2014/main" xmlns="" id="{1EC5C490-73E4-0A45-B3F9-4136E47F0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117" y="5910964"/>
                <a:ext cx="279415" cy="233383"/>
              </a:xfrm>
              <a:custGeom>
                <a:avLst/>
                <a:gdLst>
                  <a:gd name="T0" fmla="*/ 0 w 644"/>
                  <a:gd name="T1" fmla="*/ 5 h 537"/>
                  <a:gd name="T2" fmla="*/ 0 w 644"/>
                  <a:gd name="T3" fmla="*/ 5 h 537"/>
                  <a:gd name="T4" fmla="*/ 221 w 644"/>
                  <a:gd name="T5" fmla="*/ 369 h 537"/>
                  <a:gd name="T6" fmla="*/ 221 w 644"/>
                  <a:gd name="T7" fmla="*/ 369 h 537"/>
                  <a:gd name="T8" fmla="*/ 544 w 644"/>
                  <a:gd name="T9" fmla="*/ 525 h 537"/>
                  <a:gd name="T10" fmla="*/ 544 w 644"/>
                  <a:gd name="T11" fmla="*/ 525 h 537"/>
                  <a:gd name="T12" fmla="*/ 549 w 644"/>
                  <a:gd name="T13" fmla="*/ 524 h 537"/>
                  <a:gd name="T14" fmla="*/ 549 w 644"/>
                  <a:gd name="T15" fmla="*/ 524 h 537"/>
                  <a:gd name="T16" fmla="*/ 643 w 644"/>
                  <a:gd name="T17" fmla="*/ 487 h 537"/>
                  <a:gd name="T18" fmla="*/ 643 w 644"/>
                  <a:gd name="T19" fmla="*/ 487 h 537"/>
                  <a:gd name="T20" fmla="*/ 582 w 644"/>
                  <a:gd name="T21" fmla="*/ 393 h 537"/>
                  <a:gd name="T22" fmla="*/ 582 w 644"/>
                  <a:gd name="T23" fmla="*/ 393 h 537"/>
                  <a:gd name="T24" fmla="*/ 467 w 644"/>
                  <a:gd name="T25" fmla="*/ 342 h 537"/>
                  <a:gd name="T26" fmla="*/ 467 w 644"/>
                  <a:gd name="T27" fmla="*/ 342 h 537"/>
                  <a:gd name="T28" fmla="*/ 112 w 644"/>
                  <a:gd name="T29" fmla="*/ 109 h 537"/>
                  <a:gd name="T30" fmla="*/ 112 w 644"/>
                  <a:gd name="T31" fmla="*/ 109 h 537"/>
                  <a:gd name="T32" fmla="*/ 13 w 644"/>
                  <a:gd name="T33" fmla="*/ 0 h 537"/>
                  <a:gd name="T34" fmla="*/ 13 w 644"/>
                  <a:gd name="T35" fmla="*/ 0 h 537"/>
                  <a:gd name="T36" fmla="*/ 0 w 644"/>
                  <a:gd name="T37" fmla="*/ 5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4" h="537">
                    <a:moveTo>
                      <a:pt x="0" y="5"/>
                    </a:moveTo>
                    <a:lnTo>
                      <a:pt x="0" y="5"/>
                    </a:lnTo>
                    <a:cubicBezTo>
                      <a:pt x="73" y="127"/>
                      <a:pt x="134" y="258"/>
                      <a:pt x="221" y="369"/>
                    </a:cubicBezTo>
                    <a:lnTo>
                      <a:pt x="221" y="369"/>
                    </a:lnTo>
                    <a:cubicBezTo>
                      <a:pt x="298" y="466"/>
                      <a:pt x="406" y="536"/>
                      <a:pt x="544" y="525"/>
                    </a:cubicBezTo>
                    <a:lnTo>
                      <a:pt x="544" y="525"/>
                    </a:lnTo>
                    <a:cubicBezTo>
                      <a:pt x="545" y="525"/>
                      <a:pt x="548" y="525"/>
                      <a:pt x="549" y="524"/>
                    </a:cubicBezTo>
                    <a:lnTo>
                      <a:pt x="549" y="524"/>
                    </a:lnTo>
                    <a:cubicBezTo>
                      <a:pt x="580" y="512"/>
                      <a:pt x="612" y="499"/>
                      <a:pt x="643" y="487"/>
                    </a:cubicBezTo>
                    <a:lnTo>
                      <a:pt x="643" y="487"/>
                    </a:lnTo>
                    <a:cubicBezTo>
                      <a:pt x="623" y="455"/>
                      <a:pt x="610" y="415"/>
                      <a:pt x="582" y="393"/>
                    </a:cubicBezTo>
                    <a:lnTo>
                      <a:pt x="582" y="393"/>
                    </a:lnTo>
                    <a:cubicBezTo>
                      <a:pt x="550" y="368"/>
                      <a:pt x="507" y="353"/>
                      <a:pt x="467" y="342"/>
                    </a:cubicBezTo>
                    <a:lnTo>
                      <a:pt x="467" y="342"/>
                    </a:lnTo>
                    <a:cubicBezTo>
                      <a:pt x="323" y="302"/>
                      <a:pt x="199" y="235"/>
                      <a:pt x="112" y="109"/>
                    </a:cubicBezTo>
                    <a:lnTo>
                      <a:pt x="112" y="109"/>
                    </a:lnTo>
                    <a:cubicBezTo>
                      <a:pt x="84" y="69"/>
                      <a:pt x="46" y="36"/>
                      <a:pt x="13" y="0"/>
                    </a:cubicBezTo>
                    <a:lnTo>
                      <a:pt x="13" y="0"/>
                    </a:lnTo>
                    <a:cubicBezTo>
                      <a:pt x="9" y="2"/>
                      <a:pt x="5" y="4"/>
                      <a:pt x="0" y="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3" name="Freeform 149">
                <a:extLst>
                  <a:ext uri="{FF2B5EF4-FFF2-40B4-BE49-F238E27FC236}">
                    <a16:creationId xmlns:a16="http://schemas.microsoft.com/office/drawing/2014/main" xmlns="" id="{F3B6AE73-A596-9642-A371-0183871B8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222" y="5615462"/>
                <a:ext cx="155584" cy="290538"/>
              </a:xfrm>
              <a:custGeom>
                <a:avLst/>
                <a:gdLst>
                  <a:gd name="T0" fmla="*/ 0 w 359"/>
                  <a:gd name="T1" fmla="*/ 670 h 671"/>
                  <a:gd name="T2" fmla="*/ 0 w 359"/>
                  <a:gd name="T3" fmla="*/ 670 h 671"/>
                  <a:gd name="T4" fmla="*/ 322 w 359"/>
                  <a:gd name="T5" fmla="*/ 287 h 671"/>
                  <a:gd name="T6" fmla="*/ 322 w 359"/>
                  <a:gd name="T7" fmla="*/ 287 h 671"/>
                  <a:gd name="T8" fmla="*/ 356 w 359"/>
                  <a:gd name="T9" fmla="*/ 88 h 671"/>
                  <a:gd name="T10" fmla="*/ 356 w 359"/>
                  <a:gd name="T11" fmla="*/ 88 h 671"/>
                  <a:gd name="T12" fmla="*/ 338 w 359"/>
                  <a:gd name="T13" fmla="*/ 38 h 671"/>
                  <a:gd name="T14" fmla="*/ 338 w 359"/>
                  <a:gd name="T15" fmla="*/ 38 h 671"/>
                  <a:gd name="T16" fmla="*/ 272 w 359"/>
                  <a:gd name="T17" fmla="*/ 2 h 671"/>
                  <a:gd name="T18" fmla="*/ 272 w 359"/>
                  <a:gd name="T19" fmla="*/ 2 h 671"/>
                  <a:gd name="T20" fmla="*/ 219 w 359"/>
                  <a:gd name="T21" fmla="*/ 55 h 671"/>
                  <a:gd name="T22" fmla="*/ 219 w 359"/>
                  <a:gd name="T23" fmla="*/ 55 h 671"/>
                  <a:gd name="T24" fmla="*/ 168 w 359"/>
                  <a:gd name="T25" fmla="*/ 225 h 671"/>
                  <a:gd name="T26" fmla="*/ 168 w 359"/>
                  <a:gd name="T27" fmla="*/ 225 h 671"/>
                  <a:gd name="T28" fmla="*/ 0 w 359"/>
                  <a:gd name="T29" fmla="*/ 67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671">
                    <a:moveTo>
                      <a:pt x="0" y="670"/>
                    </a:moveTo>
                    <a:lnTo>
                      <a:pt x="0" y="670"/>
                    </a:lnTo>
                    <a:cubicBezTo>
                      <a:pt x="130" y="561"/>
                      <a:pt x="266" y="456"/>
                      <a:pt x="322" y="287"/>
                    </a:cubicBezTo>
                    <a:lnTo>
                      <a:pt x="322" y="287"/>
                    </a:lnTo>
                    <a:cubicBezTo>
                      <a:pt x="343" y="224"/>
                      <a:pt x="347" y="155"/>
                      <a:pt x="356" y="88"/>
                    </a:cubicBezTo>
                    <a:lnTo>
                      <a:pt x="356" y="88"/>
                    </a:lnTo>
                    <a:cubicBezTo>
                      <a:pt x="358" y="72"/>
                      <a:pt x="350" y="49"/>
                      <a:pt x="338" y="38"/>
                    </a:cubicBezTo>
                    <a:lnTo>
                      <a:pt x="338" y="38"/>
                    </a:lnTo>
                    <a:cubicBezTo>
                      <a:pt x="319" y="21"/>
                      <a:pt x="292" y="0"/>
                      <a:pt x="272" y="2"/>
                    </a:cubicBezTo>
                    <a:lnTo>
                      <a:pt x="272" y="2"/>
                    </a:lnTo>
                    <a:cubicBezTo>
                      <a:pt x="252" y="5"/>
                      <a:pt x="227" y="33"/>
                      <a:pt x="219" y="55"/>
                    </a:cubicBezTo>
                    <a:lnTo>
                      <a:pt x="219" y="55"/>
                    </a:lnTo>
                    <a:cubicBezTo>
                      <a:pt x="197" y="110"/>
                      <a:pt x="178" y="167"/>
                      <a:pt x="168" y="225"/>
                    </a:cubicBezTo>
                    <a:lnTo>
                      <a:pt x="168" y="225"/>
                    </a:lnTo>
                    <a:cubicBezTo>
                      <a:pt x="142" y="385"/>
                      <a:pt x="95" y="536"/>
                      <a:pt x="0" y="67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4" name="Freeform 150">
                <a:extLst>
                  <a:ext uri="{FF2B5EF4-FFF2-40B4-BE49-F238E27FC236}">
                    <a16:creationId xmlns:a16="http://schemas.microsoft.com/office/drawing/2014/main" xmlns="" id="{D35EA25D-9E95-7440-9B00-EB6D4072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600" y="6331638"/>
                <a:ext cx="401660" cy="196867"/>
              </a:xfrm>
              <a:custGeom>
                <a:avLst/>
                <a:gdLst>
                  <a:gd name="T0" fmla="*/ 16 w 921"/>
                  <a:gd name="T1" fmla="*/ 451 h 452"/>
                  <a:gd name="T2" fmla="*/ 16 w 921"/>
                  <a:gd name="T3" fmla="*/ 451 h 452"/>
                  <a:gd name="T4" fmla="*/ 230 w 921"/>
                  <a:gd name="T5" fmla="*/ 231 h 452"/>
                  <a:gd name="T6" fmla="*/ 230 w 921"/>
                  <a:gd name="T7" fmla="*/ 231 h 452"/>
                  <a:gd name="T8" fmla="*/ 697 w 921"/>
                  <a:gd name="T9" fmla="*/ 150 h 452"/>
                  <a:gd name="T10" fmla="*/ 697 w 921"/>
                  <a:gd name="T11" fmla="*/ 150 h 452"/>
                  <a:gd name="T12" fmla="*/ 868 w 921"/>
                  <a:gd name="T13" fmla="*/ 151 h 452"/>
                  <a:gd name="T14" fmla="*/ 868 w 921"/>
                  <a:gd name="T15" fmla="*/ 151 h 452"/>
                  <a:gd name="T16" fmla="*/ 919 w 921"/>
                  <a:gd name="T17" fmla="*/ 108 h 452"/>
                  <a:gd name="T18" fmla="*/ 919 w 921"/>
                  <a:gd name="T19" fmla="*/ 108 h 452"/>
                  <a:gd name="T20" fmla="*/ 886 w 921"/>
                  <a:gd name="T21" fmla="*/ 41 h 452"/>
                  <a:gd name="T22" fmla="*/ 886 w 921"/>
                  <a:gd name="T23" fmla="*/ 41 h 452"/>
                  <a:gd name="T24" fmla="*/ 830 w 921"/>
                  <a:gd name="T25" fmla="*/ 22 h 452"/>
                  <a:gd name="T26" fmla="*/ 830 w 921"/>
                  <a:gd name="T27" fmla="*/ 22 h 452"/>
                  <a:gd name="T28" fmla="*/ 115 w 921"/>
                  <a:gd name="T29" fmla="*/ 274 h 452"/>
                  <a:gd name="T30" fmla="*/ 115 w 921"/>
                  <a:gd name="T31" fmla="*/ 274 h 452"/>
                  <a:gd name="T32" fmla="*/ 0 w 921"/>
                  <a:gd name="T33" fmla="*/ 439 h 452"/>
                  <a:gd name="T34" fmla="*/ 0 w 921"/>
                  <a:gd name="T35" fmla="*/ 439 h 452"/>
                  <a:gd name="T36" fmla="*/ 16 w 921"/>
                  <a:gd name="T37" fmla="*/ 45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1" h="452">
                    <a:moveTo>
                      <a:pt x="16" y="451"/>
                    </a:moveTo>
                    <a:lnTo>
                      <a:pt x="16" y="451"/>
                    </a:lnTo>
                    <a:cubicBezTo>
                      <a:pt x="65" y="356"/>
                      <a:pt x="136" y="281"/>
                      <a:pt x="230" y="231"/>
                    </a:cubicBezTo>
                    <a:lnTo>
                      <a:pt x="230" y="231"/>
                    </a:lnTo>
                    <a:cubicBezTo>
                      <a:pt x="376" y="155"/>
                      <a:pt x="529" y="115"/>
                      <a:pt x="697" y="150"/>
                    </a:cubicBezTo>
                    <a:lnTo>
                      <a:pt x="697" y="150"/>
                    </a:lnTo>
                    <a:cubicBezTo>
                      <a:pt x="752" y="162"/>
                      <a:pt x="812" y="156"/>
                      <a:pt x="868" y="151"/>
                    </a:cubicBezTo>
                    <a:lnTo>
                      <a:pt x="868" y="151"/>
                    </a:lnTo>
                    <a:cubicBezTo>
                      <a:pt x="887" y="149"/>
                      <a:pt x="918" y="124"/>
                      <a:pt x="919" y="108"/>
                    </a:cubicBezTo>
                    <a:lnTo>
                      <a:pt x="919" y="108"/>
                    </a:lnTo>
                    <a:cubicBezTo>
                      <a:pt x="920" y="86"/>
                      <a:pt x="903" y="59"/>
                      <a:pt x="886" y="41"/>
                    </a:cubicBezTo>
                    <a:lnTo>
                      <a:pt x="886" y="41"/>
                    </a:lnTo>
                    <a:cubicBezTo>
                      <a:pt x="874" y="28"/>
                      <a:pt x="849" y="24"/>
                      <a:pt x="830" y="22"/>
                    </a:cubicBezTo>
                    <a:lnTo>
                      <a:pt x="830" y="22"/>
                    </a:lnTo>
                    <a:cubicBezTo>
                      <a:pt x="554" y="0"/>
                      <a:pt x="310" y="70"/>
                      <a:pt x="115" y="274"/>
                    </a:cubicBezTo>
                    <a:lnTo>
                      <a:pt x="115" y="274"/>
                    </a:lnTo>
                    <a:cubicBezTo>
                      <a:pt x="70" y="322"/>
                      <a:pt x="38" y="384"/>
                      <a:pt x="0" y="439"/>
                    </a:cubicBezTo>
                    <a:lnTo>
                      <a:pt x="0" y="439"/>
                    </a:lnTo>
                    <a:cubicBezTo>
                      <a:pt x="6" y="443"/>
                      <a:pt x="11" y="447"/>
                      <a:pt x="16" y="45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5" name="Freeform 151">
                <a:extLst>
                  <a:ext uri="{FF2B5EF4-FFF2-40B4-BE49-F238E27FC236}">
                    <a16:creationId xmlns:a16="http://schemas.microsoft.com/office/drawing/2014/main" xmlns="" id="{5CD3C17D-194C-CF42-ABE4-321D8E392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562" y="6140042"/>
                <a:ext cx="211200" cy="339839"/>
              </a:xfrm>
              <a:custGeom>
                <a:avLst/>
                <a:gdLst>
                  <a:gd name="T0" fmla="*/ 210765 w 486"/>
                  <a:gd name="T1" fmla="*/ 339404 h 782"/>
                  <a:gd name="T2" fmla="*/ 210765 w 486"/>
                  <a:gd name="T3" fmla="*/ 339404 h 782"/>
                  <a:gd name="T4" fmla="*/ 185995 w 486"/>
                  <a:gd name="T5" fmla="*/ 233368 h 782"/>
                  <a:gd name="T6" fmla="*/ 185995 w 486"/>
                  <a:gd name="T7" fmla="*/ 233368 h 782"/>
                  <a:gd name="T8" fmla="*/ 55625 w 486"/>
                  <a:gd name="T9" fmla="*/ 17383 h 782"/>
                  <a:gd name="T10" fmla="*/ 55625 w 486"/>
                  <a:gd name="T11" fmla="*/ 17383 h 782"/>
                  <a:gd name="T12" fmla="*/ 37373 w 486"/>
                  <a:gd name="T13" fmla="*/ 2173 h 782"/>
                  <a:gd name="T14" fmla="*/ 37373 w 486"/>
                  <a:gd name="T15" fmla="*/ 2173 h 782"/>
                  <a:gd name="T16" fmla="*/ 3477 w 486"/>
                  <a:gd name="T17" fmla="*/ 5649 h 782"/>
                  <a:gd name="T18" fmla="*/ 3477 w 486"/>
                  <a:gd name="T19" fmla="*/ 5649 h 782"/>
                  <a:gd name="T20" fmla="*/ 5649 w 486"/>
                  <a:gd name="T21" fmla="*/ 33897 h 782"/>
                  <a:gd name="T22" fmla="*/ 5649 w 486"/>
                  <a:gd name="T23" fmla="*/ 33897 h 782"/>
                  <a:gd name="T24" fmla="*/ 114291 w 486"/>
                  <a:gd name="T25" fmla="*/ 176004 h 782"/>
                  <a:gd name="T26" fmla="*/ 114291 w 486"/>
                  <a:gd name="T27" fmla="*/ 176004 h 782"/>
                  <a:gd name="T28" fmla="*/ 200770 w 486"/>
                  <a:gd name="T29" fmla="*/ 334624 h 782"/>
                  <a:gd name="T30" fmla="*/ 200770 w 486"/>
                  <a:gd name="T31" fmla="*/ 334624 h 782"/>
                  <a:gd name="T32" fmla="*/ 210765 w 486"/>
                  <a:gd name="T33" fmla="*/ 339404 h 78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86" h="782">
                    <a:moveTo>
                      <a:pt x="485" y="781"/>
                    </a:moveTo>
                    <a:lnTo>
                      <a:pt x="485" y="781"/>
                    </a:lnTo>
                    <a:cubicBezTo>
                      <a:pt x="465" y="693"/>
                      <a:pt x="455" y="613"/>
                      <a:pt x="428" y="537"/>
                    </a:cubicBezTo>
                    <a:cubicBezTo>
                      <a:pt x="364" y="351"/>
                      <a:pt x="257" y="188"/>
                      <a:pt x="128" y="40"/>
                    </a:cubicBezTo>
                    <a:cubicBezTo>
                      <a:pt x="115" y="26"/>
                      <a:pt x="101" y="7"/>
                      <a:pt x="86" y="5"/>
                    </a:cubicBezTo>
                    <a:cubicBezTo>
                      <a:pt x="60" y="0"/>
                      <a:pt x="30" y="2"/>
                      <a:pt x="8" y="13"/>
                    </a:cubicBezTo>
                    <a:cubicBezTo>
                      <a:pt x="0" y="17"/>
                      <a:pt x="1" y="62"/>
                      <a:pt x="13" y="78"/>
                    </a:cubicBezTo>
                    <a:cubicBezTo>
                      <a:pt x="94" y="189"/>
                      <a:pt x="179" y="296"/>
                      <a:pt x="263" y="405"/>
                    </a:cubicBezTo>
                    <a:cubicBezTo>
                      <a:pt x="348" y="516"/>
                      <a:pt x="415" y="637"/>
                      <a:pt x="462" y="770"/>
                    </a:cubicBezTo>
                    <a:cubicBezTo>
                      <a:pt x="463" y="771"/>
                      <a:pt x="468" y="772"/>
                      <a:pt x="485" y="781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36" name="Freeform 152">
                <a:extLst>
                  <a:ext uri="{FF2B5EF4-FFF2-40B4-BE49-F238E27FC236}">
                    <a16:creationId xmlns:a16="http://schemas.microsoft.com/office/drawing/2014/main" xmlns="" id="{8635E007-8375-7540-BFDD-7345AE0D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384" y="5182857"/>
                <a:ext cx="241313" cy="250846"/>
              </a:xfrm>
              <a:custGeom>
                <a:avLst/>
                <a:gdLst>
                  <a:gd name="T0" fmla="*/ 0 w 557"/>
                  <a:gd name="T1" fmla="*/ 575 h 576"/>
                  <a:gd name="T2" fmla="*/ 0 w 557"/>
                  <a:gd name="T3" fmla="*/ 575 h 576"/>
                  <a:gd name="T4" fmla="*/ 165 w 557"/>
                  <a:gd name="T5" fmla="*/ 369 h 576"/>
                  <a:gd name="T6" fmla="*/ 165 w 557"/>
                  <a:gd name="T7" fmla="*/ 369 h 576"/>
                  <a:gd name="T8" fmla="*/ 391 w 557"/>
                  <a:gd name="T9" fmla="*/ 235 h 576"/>
                  <a:gd name="T10" fmla="*/ 391 w 557"/>
                  <a:gd name="T11" fmla="*/ 235 h 576"/>
                  <a:gd name="T12" fmla="*/ 514 w 557"/>
                  <a:gd name="T13" fmla="*/ 124 h 576"/>
                  <a:gd name="T14" fmla="*/ 514 w 557"/>
                  <a:gd name="T15" fmla="*/ 124 h 576"/>
                  <a:gd name="T16" fmla="*/ 522 w 557"/>
                  <a:gd name="T17" fmla="*/ 34 h 576"/>
                  <a:gd name="T18" fmla="*/ 522 w 557"/>
                  <a:gd name="T19" fmla="*/ 34 h 576"/>
                  <a:gd name="T20" fmla="*/ 414 w 557"/>
                  <a:gd name="T21" fmla="*/ 21 h 576"/>
                  <a:gd name="T22" fmla="*/ 414 w 557"/>
                  <a:gd name="T23" fmla="*/ 21 h 576"/>
                  <a:gd name="T24" fmla="*/ 175 w 557"/>
                  <a:gd name="T25" fmla="*/ 223 h 576"/>
                  <a:gd name="T26" fmla="*/ 175 w 557"/>
                  <a:gd name="T27" fmla="*/ 223 h 576"/>
                  <a:gd name="T28" fmla="*/ 0 w 557"/>
                  <a:gd name="T29" fmla="*/ 575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7" h="576">
                    <a:moveTo>
                      <a:pt x="0" y="575"/>
                    </a:moveTo>
                    <a:lnTo>
                      <a:pt x="0" y="575"/>
                    </a:lnTo>
                    <a:cubicBezTo>
                      <a:pt x="57" y="502"/>
                      <a:pt x="101" y="424"/>
                      <a:pt x="165" y="369"/>
                    </a:cubicBezTo>
                    <a:lnTo>
                      <a:pt x="165" y="369"/>
                    </a:lnTo>
                    <a:cubicBezTo>
                      <a:pt x="230" y="313"/>
                      <a:pt x="318" y="283"/>
                      <a:pt x="391" y="235"/>
                    </a:cubicBezTo>
                    <a:lnTo>
                      <a:pt x="391" y="235"/>
                    </a:lnTo>
                    <a:cubicBezTo>
                      <a:pt x="437" y="205"/>
                      <a:pt x="477" y="165"/>
                      <a:pt x="514" y="124"/>
                    </a:cubicBezTo>
                    <a:lnTo>
                      <a:pt x="514" y="124"/>
                    </a:lnTo>
                    <a:cubicBezTo>
                      <a:pt x="537" y="99"/>
                      <a:pt x="556" y="66"/>
                      <a:pt x="522" y="34"/>
                    </a:cubicBezTo>
                    <a:lnTo>
                      <a:pt x="522" y="34"/>
                    </a:lnTo>
                    <a:cubicBezTo>
                      <a:pt x="490" y="3"/>
                      <a:pt x="454" y="0"/>
                      <a:pt x="414" y="21"/>
                    </a:cubicBezTo>
                    <a:lnTo>
                      <a:pt x="414" y="21"/>
                    </a:lnTo>
                    <a:cubicBezTo>
                      <a:pt x="320" y="71"/>
                      <a:pt x="243" y="142"/>
                      <a:pt x="175" y="223"/>
                    </a:cubicBezTo>
                    <a:lnTo>
                      <a:pt x="175" y="223"/>
                    </a:lnTo>
                    <a:cubicBezTo>
                      <a:pt x="90" y="324"/>
                      <a:pt x="32" y="441"/>
                      <a:pt x="0" y="57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7" name="Freeform 153">
                <a:extLst>
                  <a:ext uri="{FF2B5EF4-FFF2-40B4-BE49-F238E27FC236}">
                    <a16:creationId xmlns:a16="http://schemas.microsoft.com/office/drawing/2014/main" xmlns="" id="{296EA63C-83FE-6049-894E-10A0B98EC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218" y="5701795"/>
                <a:ext cx="201623" cy="225444"/>
              </a:xfrm>
              <a:custGeom>
                <a:avLst/>
                <a:gdLst>
                  <a:gd name="T0" fmla="*/ 460 w 461"/>
                  <a:gd name="T1" fmla="*/ 516 h 517"/>
                  <a:gd name="T2" fmla="*/ 460 w 461"/>
                  <a:gd name="T3" fmla="*/ 516 h 517"/>
                  <a:gd name="T4" fmla="*/ 241 w 461"/>
                  <a:gd name="T5" fmla="*/ 202 h 517"/>
                  <a:gd name="T6" fmla="*/ 241 w 461"/>
                  <a:gd name="T7" fmla="*/ 202 h 517"/>
                  <a:gd name="T8" fmla="*/ 148 w 461"/>
                  <a:gd name="T9" fmla="*/ 53 h 517"/>
                  <a:gd name="T10" fmla="*/ 148 w 461"/>
                  <a:gd name="T11" fmla="*/ 53 h 517"/>
                  <a:gd name="T12" fmla="*/ 83 w 461"/>
                  <a:gd name="T13" fmla="*/ 15 h 517"/>
                  <a:gd name="T14" fmla="*/ 83 w 461"/>
                  <a:gd name="T15" fmla="*/ 15 h 517"/>
                  <a:gd name="T16" fmla="*/ 13 w 461"/>
                  <a:gd name="T17" fmla="*/ 80 h 517"/>
                  <a:gd name="T18" fmla="*/ 13 w 461"/>
                  <a:gd name="T19" fmla="*/ 80 h 517"/>
                  <a:gd name="T20" fmla="*/ 460 w 461"/>
                  <a:gd name="T21" fmla="*/ 516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1" h="517">
                    <a:moveTo>
                      <a:pt x="460" y="516"/>
                    </a:moveTo>
                    <a:lnTo>
                      <a:pt x="460" y="516"/>
                    </a:lnTo>
                    <a:cubicBezTo>
                      <a:pt x="326" y="445"/>
                      <a:pt x="301" y="312"/>
                      <a:pt x="241" y="202"/>
                    </a:cubicBezTo>
                    <a:lnTo>
                      <a:pt x="241" y="202"/>
                    </a:lnTo>
                    <a:cubicBezTo>
                      <a:pt x="213" y="150"/>
                      <a:pt x="182" y="100"/>
                      <a:pt x="148" y="53"/>
                    </a:cubicBezTo>
                    <a:lnTo>
                      <a:pt x="148" y="53"/>
                    </a:lnTo>
                    <a:cubicBezTo>
                      <a:pt x="134" y="34"/>
                      <a:pt x="107" y="22"/>
                      <a:pt x="83" y="15"/>
                    </a:cubicBezTo>
                    <a:lnTo>
                      <a:pt x="83" y="15"/>
                    </a:lnTo>
                    <a:cubicBezTo>
                      <a:pt x="32" y="0"/>
                      <a:pt x="0" y="29"/>
                      <a:pt x="13" y="80"/>
                    </a:cubicBezTo>
                    <a:lnTo>
                      <a:pt x="13" y="80"/>
                    </a:lnTo>
                    <a:cubicBezTo>
                      <a:pt x="50" y="229"/>
                      <a:pt x="227" y="485"/>
                      <a:pt x="460" y="51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8" name="Freeform 154">
                <a:extLst>
                  <a:ext uri="{FF2B5EF4-FFF2-40B4-BE49-F238E27FC236}">
                    <a16:creationId xmlns:a16="http://schemas.microsoft.com/office/drawing/2014/main" xmlns="" id="{849C5AE4-5498-C049-B443-39D91163F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100" y="5636224"/>
                <a:ext cx="266715" cy="165114"/>
              </a:xfrm>
              <a:custGeom>
                <a:avLst/>
                <a:gdLst>
                  <a:gd name="T0" fmla="*/ 10 w 614"/>
                  <a:gd name="T1" fmla="*/ 377 h 378"/>
                  <a:gd name="T2" fmla="*/ 10 w 614"/>
                  <a:gd name="T3" fmla="*/ 377 h 378"/>
                  <a:gd name="T4" fmla="*/ 344 w 614"/>
                  <a:gd name="T5" fmla="*/ 223 h 378"/>
                  <a:gd name="T6" fmla="*/ 344 w 614"/>
                  <a:gd name="T7" fmla="*/ 223 h 378"/>
                  <a:gd name="T8" fmla="*/ 567 w 614"/>
                  <a:gd name="T9" fmla="*/ 132 h 378"/>
                  <a:gd name="T10" fmla="*/ 567 w 614"/>
                  <a:gd name="T11" fmla="*/ 132 h 378"/>
                  <a:gd name="T12" fmla="*/ 597 w 614"/>
                  <a:gd name="T13" fmla="*/ 98 h 378"/>
                  <a:gd name="T14" fmla="*/ 597 w 614"/>
                  <a:gd name="T15" fmla="*/ 98 h 378"/>
                  <a:gd name="T16" fmla="*/ 605 w 614"/>
                  <a:gd name="T17" fmla="*/ 18 h 378"/>
                  <a:gd name="T18" fmla="*/ 605 w 614"/>
                  <a:gd name="T19" fmla="*/ 18 h 378"/>
                  <a:gd name="T20" fmla="*/ 537 w 614"/>
                  <a:gd name="T21" fmla="*/ 5 h 378"/>
                  <a:gd name="T22" fmla="*/ 537 w 614"/>
                  <a:gd name="T23" fmla="*/ 5 h 378"/>
                  <a:gd name="T24" fmla="*/ 39 w 614"/>
                  <a:gd name="T25" fmla="*/ 304 h 378"/>
                  <a:gd name="T26" fmla="*/ 39 w 614"/>
                  <a:gd name="T27" fmla="*/ 304 h 378"/>
                  <a:gd name="T28" fmla="*/ 0 w 614"/>
                  <a:gd name="T29" fmla="*/ 368 h 378"/>
                  <a:gd name="T30" fmla="*/ 0 w 614"/>
                  <a:gd name="T31" fmla="*/ 368 h 378"/>
                  <a:gd name="T32" fmla="*/ 10 w 614"/>
                  <a:gd name="T33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4" h="378">
                    <a:moveTo>
                      <a:pt x="10" y="377"/>
                    </a:moveTo>
                    <a:lnTo>
                      <a:pt x="10" y="377"/>
                    </a:lnTo>
                    <a:cubicBezTo>
                      <a:pt x="94" y="264"/>
                      <a:pt x="219" y="244"/>
                      <a:pt x="344" y="223"/>
                    </a:cubicBezTo>
                    <a:lnTo>
                      <a:pt x="344" y="223"/>
                    </a:lnTo>
                    <a:cubicBezTo>
                      <a:pt x="424" y="209"/>
                      <a:pt x="504" y="192"/>
                      <a:pt x="567" y="132"/>
                    </a:cubicBezTo>
                    <a:lnTo>
                      <a:pt x="567" y="132"/>
                    </a:lnTo>
                    <a:cubicBezTo>
                      <a:pt x="578" y="122"/>
                      <a:pt x="593" y="111"/>
                      <a:pt x="597" y="98"/>
                    </a:cubicBezTo>
                    <a:lnTo>
                      <a:pt x="597" y="98"/>
                    </a:lnTo>
                    <a:cubicBezTo>
                      <a:pt x="604" y="72"/>
                      <a:pt x="613" y="41"/>
                      <a:pt x="605" y="18"/>
                    </a:cubicBezTo>
                    <a:lnTo>
                      <a:pt x="605" y="18"/>
                    </a:lnTo>
                    <a:cubicBezTo>
                      <a:pt x="601" y="7"/>
                      <a:pt x="558" y="0"/>
                      <a:pt x="537" y="5"/>
                    </a:cubicBezTo>
                    <a:lnTo>
                      <a:pt x="537" y="5"/>
                    </a:lnTo>
                    <a:cubicBezTo>
                      <a:pt x="343" y="58"/>
                      <a:pt x="172" y="151"/>
                      <a:pt x="39" y="304"/>
                    </a:cubicBezTo>
                    <a:lnTo>
                      <a:pt x="39" y="304"/>
                    </a:lnTo>
                    <a:cubicBezTo>
                      <a:pt x="23" y="323"/>
                      <a:pt x="13" y="347"/>
                      <a:pt x="0" y="368"/>
                    </a:cubicBezTo>
                    <a:lnTo>
                      <a:pt x="0" y="368"/>
                    </a:lnTo>
                    <a:cubicBezTo>
                      <a:pt x="3" y="371"/>
                      <a:pt x="6" y="374"/>
                      <a:pt x="10" y="377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9" name="Freeform 155">
                <a:extLst>
                  <a:ext uri="{FF2B5EF4-FFF2-40B4-BE49-F238E27FC236}">
                    <a16:creationId xmlns:a16="http://schemas.microsoft.com/office/drawing/2014/main" xmlns="" id="{D9F4B7F4-D978-EB44-B527-070F2CB3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35" y="5873566"/>
                <a:ext cx="247664" cy="103196"/>
              </a:xfrm>
              <a:custGeom>
                <a:avLst/>
                <a:gdLst>
                  <a:gd name="T0" fmla="*/ 570 w 571"/>
                  <a:gd name="T1" fmla="*/ 186 h 237"/>
                  <a:gd name="T2" fmla="*/ 570 w 571"/>
                  <a:gd name="T3" fmla="*/ 186 h 237"/>
                  <a:gd name="T4" fmla="*/ 484 w 571"/>
                  <a:gd name="T5" fmla="*/ 166 h 237"/>
                  <a:gd name="T6" fmla="*/ 484 w 571"/>
                  <a:gd name="T7" fmla="*/ 166 h 237"/>
                  <a:gd name="T8" fmla="*/ 272 w 571"/>
                  <a:gd name="T9" fmla="*/ 59 h 237"/>
                  <a:gd name="T10" fmla="*/ 272 w 571"/>
                  <a:gd name="T11" fmla="*/ 59 h 237"/>
                  <a:gd name="T12" fmla="*/ 75 w 571"/>
                  <a:gd name="T13" fmla="*/ 16 h 237"/>
                  <a:gd name="T14" fmla="*/ 75 w 571"/>
                  <a:gd name="T15" fmla="*/ 16 h 237"/>
                  <a:gd name="T16" fmla="*/ 4 w 571"/>
                  <a:gd name="T17" fmla="*/ 85 h 237"/>
                  <a:gd name="T18" fmla="*/ 4 w 571"/>
                  <a:gd name="T19" fmla="*/ 85 h 237"/>
                  <a:gd name="T20" fmla="*/ 60 w 571"/>
                  <a:gd name="T21" fmla="*/ 148 h 237"/>
                  <a:gd name="T22" fmla="*/ 60 w 571"/>
                  <a:gd name="T23" fmla="*/ 148 h 237"/>
                  <a:gd name="T24" fmla="*/ 518 w 571"/>
                  <a:gd name="T25" fmla="*/ 201 h 237"/>
                  <a:gd name="T26" fmla="*/ 518 w 571"/>
                  <a:gd name="T27" fmla="*/ 201 h 237"/>
                  <a:gd name="T28" fmla="*/ 570 w 571"/>
                  <a:gd name="T29" fmla="*/ 18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1" h="237">
                    <a:moveTo>
                      <a:pt x="570" y="186"/>
                    </a:moveTo>
                    <a:lnTo>
                      <a:pt x="570" y="186"/>
                    </a:lnTo>
                    <a:cubicBezTo>
                      <a:pt x="532" y="178"/>
                      <a:pt x="506" y="176"/>
                      <a:pt x="484" y="166"/>
                    </a:cubicBezTo>
                    <a:lnTo>
                      <a:pt x="484" y="166"/>
                    </a:lnTo>
                    <a:cubicBezTo>
                      <a:pt x="412" y="133"/>
                      <a:pt x="339" y="101"/>
                      <a:pt x="272" y="59"/>
                    </a:cubicBezTo>
                    <a:lnTo>
                      <a:pt x="272" y="59"/>
                    </a:lnTo>
                    <a:cubicBezTo>
                      <a:pt x="209" y="18"/>
                      <a:pt x="147" y="0"/>
                      <a:pt x="75" y="16"/>
                    </a:cubicBezTo>
                    <a:lnTo>
                      <a:pt x="75" y="16"/>
                    </a:lnTo>
                    <a:cubicBezTo>
                      <a:pt x="38" y="24"/>
                      <a:pt x="9" y="43"/>
                      <a:pt x="4" y="85"/>
                    </a:cubicBezTo>
                    <a:lnTo>
                      <a:pt x="4" y="85"/>
                    </a:lnTo>
                    <a:cubicBezTo>
                      <a:pt x="0" y="126"/>
                      <a:pt x="33" y="137"/>
                      <a:pt x="60" y="148"/>
                    </a:cubicBezTo>
                    <a:lnTo>
                      <a:pt x="60" y="148"/>
                    </a:lnTo>
                    <a:cubicBezTo>
                      <a:pt x="208" y="207"/>
                      <a:pt x="359" y="236"/>
                      <a:pt x="518" y="201"/>
                    </a:cubicBezTo>
                    <a:lnTo>
                      <a:pt x="518" y="201"/>
                    </a:lnTo>
                    <a:cubicBezTo>
                      <a:pt x="530" y="199"/>
                      <a:pt x="542" y="194"/>
                      <a:pt x="570" y="18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0" name="Freeform 156">
                <a:extLst>
                  <a:ext uri="{FF2B5EF4-FFF2-40B4-BE49-F238E27FC236}">
                    <a16:creationId xmlns:a16="http://schemas.microsoft.com/office/drawing/2014/main" xmlns="" id="{7EB18BCB-A35E-CC4C-9720-4E25D9134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585" y="5251623"/>
                <a:ext cx="101606" cy="225444"/>
              </a:xfrm>
              <a:custGeom>
                <a:avLst/>
                <a:gdLst>
                  <a:gd name="T0" fmla="*/ 75 w 233"/>
                  <a:gd name="T1" fmla="*/ 512 h 514"/>
                  <a:gd name="T2" fmla="*/ 75 w 233"/>
                  <a:gd name="T3" fmla="*/ 512 h 514"/>
                  <a:gd name="T4" fmla="*/ 76 w 233"/>
                  <a:gd name="T5" fmla="*/ 490 h 514"/>
                  <a:gd name="T6" fmla="*/ 76 w 233"/>
                  <a:gd name="T7" fmla="*/ 490 h 514"/>
                  <a:gd name="T8" fmla="*/ 114 w 233"/>
                  <a:gd name="T9" fmla="*/ 322 h 514"/>
                  <a:gd name="T10" fmla="*/ 114 w 233"/>
                  <a:gd name="T11" fmla="*/ 322 h 514"/>
                  <a:gd name="T12" fmla="*/ 211 w 233"/>
                  <a:gd name="T13" fmla="*/ 150 h 514"/>
                  <a:gd name="T14" fmla="*/ 211 w 233"/>
                  <a:gd name="T15" fmla="*/ 150 h 514"/>
                  <a:gd name="T16" fmla="*/ 178 w 233"/>
                  <a:gd name="T17" fmla="*/ 27 h 514"/>
                  <a:gd name="T18" fmla="*/ 178 w 233"/>
                  <a:gd name="T19" fmla="*/ 27 h 514"/>
                  <a:gd name="T20" fmla="*/ 81 w 233"/>
                  <a:gd name="T21" fmla="*/ 57 h 514"/>
                  <a:gd name="T22" fmla="*/ 81 w 233"/>
                  <a:gd name="T23" fmla="*/ 57 h 514"/>
                  <a:gd name="T24" fmla="*/ 12 w 233"/>
                  <a:gd name="T25" fmla="*/ 269 h 514"/>
                  <a:gd name="T26" fmla="*/ 12 w 233"/>
                  <a:gd name="T27" fmla="*/ 269 h 514"/>
                  <a:gd name="T28" fmla="*/ 64 w 233"/>
                  <a:gd name="T29" fmla="*/ 513 h 514"/>
                  <a:gd name="T30" fmla="*/ 64 w 233"/>
                  <a:gd name="T31" fmla="*/ 513 h 514"/>
                  <a:gd name="T32" fmla="*/ 75 w 233"/>
                  <a:gd name="T33" fmla="*/ 5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3" h="514">
                    <a:moveTo>
                      <a:pt x="75" y="512"/>
                    </a:moveTo>
                    <a:lnTo>
                      <a:pt x="75" y="512"/>
                    </a:lnTo>
                    <a:cubicBezTo>
                      <a:pt x="75" y="505"/>
                      <a:pt x="78" y="497"/>
                      <a:pt x="76" y="490"/>
                    </a:cubicBezTo>
                    <a:lnTo>
                      <a:pt x="76" y="490"/>
                    </a:lnTo>
                    <a:cubicBezTo>
                      <a:pt x="61" y="427"/>
                      <a:pt x="81" y="375"/>
                      <a:pt x="114" y="322"/>
                    </a:cubicBezTo>
                    <a:lnTo>
                      <a:pt x="114" y="322"/>
                    </a:lnTo>
                    <a:cubicBezTo>
                      <a:pt x="150" y="266"/>
                      <a:pt x="181" y="208"/>
                      <a:pt x="211" y="150"/>
                    </a:cubicBezTo>
                    <a:lnTo>
                      <a:pt x="211" y="150"/>
                    </a:lnTo>
                    <a:cubicBezTo>
                      <a:pt x="232" y="110"/>
                      <a:pt x="215" y="53"/>
                      <a:pt x="178" y="27"/>
                    </a:cubicBezTo>
                    <a:lnTo>
                      <a:pt x="178" y="27"/>
                    </a:lnTo>
                    <a:cubicBezTo>
                      <a:pt x="135" y="0"/>
                      <a:pt x="104" y="30"/>
                      <a:pt x="81" y="57"/>
                    </a:cubicBezTo>
                    <a:lnTo>
                      <a:pt x="81" y="57"/>
                    </a:lnTo>
                    <a:cubicBezTo>
                      <a:pt x="30" y="117"/>
                      <a:pt x="0" y="189"/>
                      <a:pt x="12" y="269"/>
                    </a:cubicBezTo>
                    <a:lnTo>
                      <a:pt x="12" y="269"/>
                    </a:lnTo>
                    <a:cubicBezTo>
                      <a:pt x="26" y="351"/>
                      <a:pt x="47" y="431"/>
                      <a:pt x="64" y="513"/>
                    </a:cubicBezTo>
                    <a:lnTo>
                      <a:pt x="64" y="513"/>
                    </a:lnTo>
                    <a:cubicBezTo>
                      <a:pt x="68" y="513"/>
                      <a:pt x="71" y="512"/>
                      <a:pt x="75" y="51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1" name="Freeform 157">
                <a:extLst>
                  <a:ext uri="{FF2B5EF4-FFF2-40B4-BE49-F238E27FC236}">
                    <a16:creationId xmlns:a16="http://schemas.microsoft.com/office/drawing/2014/main" xmlns="" id="{4C09DC3E-992B-184A-8B2B-4ACD20A9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881" y="6416521"/>
                <a:ext cx="230400" cy="159359"/>
              </a:xfrm>
              <a:custGeom>
                <a:avLst/>
                <a:gdLst>
                  <a:gd name="T0" fmla="*/ 4339 w 531"/>
                  <a:gd name="T1" fmla="*/ 158922 h 365"/>
                  <a:gd name="T2" fmla="*/ 4339 w 531"/>
                  <a:gd name="T3" fmla="*/ 158922 h 365"/>
                  <a:gd name="T4" fmla="*/ 13451 w 531"/>
                  <a:gd name="T5" fmla="*/ 140149 h 365"/>
                  <a:gd name="T6" fmla="*/ 13451 w 531"/>
                  <a:gd name="T7" fmla="*/ 140149 h 365"/>
                  <a:gd name="T8" fmla="*/ 144488 w 531"/>
                  <a:gd name="T9" fmla="*/ 53702 h 365"/>
                  <a:gd name="T10" fmla="*/ 144488 w 531"/>
                  <a:gd name="T11" fmla="*/ 53702 h 365"/>
                  <a:gd name="T12" fmla="*/ 209573 w 531"/>
                  <a:gd name="T13" fmla="*/ 41040 h 365"/>
                  <a:gd name="T14" fmla="*/ 209573 w 531"/>
                  <a:gd name="T15" fmla="*/ 41040 h 365"/>
                  <a:gd name="T16" fmla="*/ 229966 w 531"/>
                  <a:gd name="T17" fmla="*/ 24013 h 365"/>
                  <a:gd name="T18" fmla="*/ 229966 w 531"/>
                  <a:gd name="T19" fmla="*/ 24013 h 365"/>
                  <a:gd name="T20" fmla="*/ 209573 w 531"/>
                  <a:gd name="T21" fmla="*/ 5676 h 365"/>
                  <a:gd name="T22" fmla="*/ 209573 w 531"/>
                  <a:gd name="T23" fmla="*/ 5676 h 365"/>
                  <a:gd name="T24" fmla="*/ 153166 w 531"/>
                  <a:gd name="T25" fmla="*/ 4803 h 365"/>
                  <a:gd name="T26" fmla="*/ 153166 w 531"/>
                  <a:gd name="T27" fmla="*/ 4803 h 365"/>
                  <a:gd name="T28" fmla="*/ 4339 w 531"/>
                  <a:gd name="T29" fmla="*/ 137092 h 365"/>
                  <a:gd name="T30" fmla="*/ 4339 w 531"/>
                  <a:gd name="T31" fmla="*/ 137092 h 365"/>
                  <a:gd name="T32" fmla="*/ 0 w 531"/>
                  <a:gd name="T33" fmla="*/ 157613 h 365"/>
                  <a:gd name="T34" fmla="*/ 0 w 531"/>
                  <a:gd name="T35" fmla="*/ 157613 h 365"/>
                  <a:gd name="T36" fmla="*/ 4339 w 531"/>
                  <a:gd name="T37" fmla="*/ 158922 h 3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31" h="365">
                    <a:moveTo>
                      <a:pt x="10" y="364"/>
                    </a:moveTo>
                    <a:lnTo>
                      <a:pt x="10" y="364"/>
                    </a:lnTo>
                    <a:cubicBezTo>
                      <a:pt x="17" y="350"/>
                      <a:pt x="24" y="336"/>
                      <a:pt x="31" y="321"/>
                    </a:cubicBezTo>
                    <a:cubicBezTo>
                      <a:pt x="91" y="192"/>
                      <a:pt x="207" y="150"/>
                      <a:pt x="333" y="123"/>
                    </a:cubicBezTo>
                    <a:cubicBezTo>
                      <a:pt x="383" y="112"/>
                      <a:pt x="434" y="107"/>
                      <a:pt x="483" y="94"/>
                    </a:cubicBezTo>
                    <a:cubicBezTo>
                      <a:pt x="501" y="88"/>
                      <a:pt x="515" y="68"/>
                      <a:pt x="530" y="55"/>
                    </a:cubicBezTo>
                    <a:cubicBezTo>
                      <a:pt x="515" y="40"/>
                      <a:pt x="501" y="16"/>
                      <a:pt x="483" y="13"/>
                    </a:cubicBezTo>
                    <a:cubicBezTo>
                      <a:pt x="441" y="7"/>
                      <a:pt x="394" y="0"/>
                      <a:pt x="353" y="11"/>
                    </a:cubicBezTo>
                    <a:cubicBezTo>
                      <a:pt x="190" y="54"/>
                      <a:pt x="67" y="147"/>
                      <a:pt x="10" y="314"/>
                    </a:cubicBezTo>
                    <a:cubicBezTo>
                      <a:pt x="5" y="328"/>
                      <a:pt x="3" y="345"/>
                      <a:pt x="0" y="361"/>
                    </a:cubicBezTo>
                    <a:cubicBezTo>
                      <a:pt x="3" y="362"/>
                      <a:pt x="6" y="363"/>
                      <a:pt x="10" y="364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342" name="Freeform 158">
                <a:extLst>
                  <a:ext uri="{FF2B5EF4-FFF2-40B4-BE49-F238E27FC236}">
                    <a16:creationId xmlns:a16="http://schemas.microsoft.com/office/drawing/2014/main" xmlns="" id="{2FD10F5D-6F33-D045-A507-34B6B438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740" y="5603642"/>
                <a:ext cx="177810" cy="111135"/>
              </a:xfrm>
              <a:custGeom>
                <a:avLst/>
                <a:gdLst>
                  <a:gd name="T0" fmla="*/ 0 w 407"/>
                  <a:gd name="T1" fmla="*/ 4 h 256"/>
                  <a:gd name="T2" fmla="*/ 0 w 407"/>
                  <a:gd name="T3" fmla="*/ 4 h 256"/>
                  <a:gd name="T4" fmla="*/ 200 w 407"/>
                  <a:gd name="T5" fmla="*/ 214 h 256"/>
                  <a:gd name="T6" fmla="*/ 200 w 407"/>
                  <a:gd name="T7" fmla="*/ 214 h 256"/>
                  <a:gd name="T8" fmla="*/ 332 w 407"/>
                  <a:gd name="T9" fmla="*/ 254 h 256"/>
                  <a:gd name="T10" fmla="*/ 332 w 407"/>
                  <a:gd name="T11" fmla="*/ 254 h 256"/>
                  <a:gd name="T12" fmla="*/ 400 w 407"/>
                  <a:gd name="T13" fmla="*/ 209 h 256"/>
                  <a:gd name="T14" fmla="*/ 400 w 407"/>
                  <a:gd name="T15" fmla="*/ 209 h 256"/>
                  <a:gd name="T16" fmla="*/ 366 w 407"/>
                  <a:gd name="T17" fmla="*/ 140 h 256"/>
                  <a:gd name="T18" fmla="*/ 366 w 407"/>
                  <a:gd name="T19" fmla="*/ 140 h 256"/>
                  <a:gd name="T20" fmla="*/ 204 w 407"/>
                  <a:gd name="T21" fmla="*/ 67 h 256"/>
                  <a:gd name="T22" fmla="*/ 204 w 407"/>
                  <a:gd name="T23" fmla="*/ 67 h 256"/>
                  <a:gd name="T24" fmla="*/ 10 w 407"/>
                  <a:gd name="T25" fmla="*/ 0 h 256"/>
                  <a:gd name="T26" fmla="*/ 10 w 407"/>
                  <a:gd name="T27" fmla="*/ 0 h 256"/>
                  <a:gd name="T28" fmla="*/ 0 w 407"/>
                  <a:gd name="T29" fmla="*/ 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256">
                    <a:moveTo>
                      <a:pt x="0" y="4"/>
                    </a:moveTo>
                    <a:lnTo>
                      <a:pt x="0" y="4"/>
                    </a:lnTo>
                    <a:cubicBezTo>
                      <a:pt x="66" y="74"/>
                      <a:pt x="127" y="151"/>
                      <a:pt x="200" y="214"/>
                    </a:cubicBezTo>
                    <a:lnTo>
                      <a:pt x="200" y="214"/>
                    </a:lnTo>
                    <a:cubicBezTo>
                      <a:pt x="232" y="241"/>
                      <a:pt x="287" y="250"/>
                      <a:pt x="332" y="254"/>
                    </a:cubicBezTo>
                    <a:lnTo>
                      <a:pt x="332" y="254"/>
                    </a:lnTo>
                    <a:cubicBezTo>
                      <a:pt x="354" y="255"/>
                      <a:pt x="391" y="230"/>
                      <a:pt x="400" y="209"/>
                    </a:cubicBezTo>
                    <a:lnTo>
                      <a:pt x="400" y="209"/>
                    </a:lnTo>
                    <a:cubicBezTo>
                      <a:pt x="406" y="192"/>
                      <a:pt x="385" y="151"/>
                      <a:pt x="366" y="140"/>
                    </a:cubicBezTo>
                    <a:lnTo>
                      <a:pt x="366" y="140"/>
                    </a:lnTo>
                    <a:cubicBezTo>
                      <a:pt x="315" y="110"/>
                      <a:pt x="260" y="88"/>
                      <a:pt x="204" y="67"/>
                    </a:cubicBezTo>
                    <a:lnTo>
                      <a:pt x="204" y="67"/>
                    </a:lnTo>
                    <a:cubicBezTo>
                      <a:pt x="140" y="43"/>
                      <a:pt x="75" y="23"/>
                      <a:pt x="10" y="0"/>
                    </a:cubicBezTo>
                    <a:lnTo>
                      <a:pt x="10" y="0"/>
                    </a:lnTo>
                    <a:cubicBezTo>
                      <a:pt x="7" y="2"/>
                      <a:pt x="4" y="3"/>
                      <a:pt x="0" y="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3" name="Freeform 159">
                <a:extLst>
                  <a:ext uri="{FF2B5EF4-FFF2-40B4-BE49-F238E27FC236}">
                    <a16:creationId xmlns:a16="http://schemas.microsoft.com/office/drawing/2014/main" xmlns="" id="{F923821C-1DBB-5C4A-BE2D-E49165EA6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715" y="5852985"/>
                <a:ext cx="153996" cy="104784"/>
              </a:xfrm>
              <a:custGeom>
                <a:avLst/>
                <a:gdLst>
                  <a:gd name="T0" fmla="*/ 0 w 352"/>
                  <a:gd name="T1" fmla="*/ 196 h 242"/>
                  <a:gd name="T2" fmla="*/ 0 w 352"/>
                  <a:gd name="T3" fmla="*/ 196 h 242"/>
                  <a:gd name="T4" fmla="*/ 281 w 352"/>
                  <a:gd name="T5" fmla="*/ 164 h 242"/>
                  <a:gd name="T6" fmla="*/ 281 w 352"/>
                  <a:gd name="T7" fmla="*/ 164 h 242"/>
                  <a:gd name="T8" fmla="*/ 329 w 352"/>
                  <a:gd name="T9" fmla="*/ 42 h 242"/>
                  <a:gd name="T10" fmla="*/ 329 w 352"/>
                  <a:gd name="T11" fmla="*/ 42 h 242"/>
                  <a:gd name="T12" fmla="*/ 202 w 352"/>
                  <a:gd name="T13" fmla="*/ 28 h 242"/>
                  <a:gd name="T14" fmla="*/ 202 w 352"/>
                  <a:gd name="T15" fmla="*/ 28 h 242"/>
                  <a:gd name="T16" fmla="*/ 121 w 352"/>
                  <a:gd name="T17" fmla="*/ 87 h 242"/>
                  <a:gd name="T18" fmla="*/ 121 w 352"/>
                  <a:gd name="T19" fmla="*/ 87 h 242"/>
                  <a:gd name="T20" fmla="*/ 0 w 352"/>
                  <a:gd name="T21" fmla="*/ 19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2" h="242">
                    <a:moveTo>
                      <a:pt x="0" y="196"/>
                    </a:moveTo>
                    <a:lnTo>
                      <a:pt x="0" y="196"/>
                    </a:lnTo>
                    <a:cubicBezTo>
                      <a:pt x="98" y="209"/>
                      <a:pt x="195" y="241"/>
                      <a:pt x="281" y="164"/>
                    </a:cubicBezTo>
                    <a:lnTo>
                      <a:pt x="281" y="164"/>
                    </a:lnTo>
                    <a:cubicBezTo>
                      <a:pt x="328" y="122"/>
                      <a:pt x="351" y="69"/>
                      <a:pt x="329" y="42"/>
                    </a:cubicBezTo>
                    <a:lnTo>
                      <a:pt x="329" y="42"/>
                    </a:lnTo>
                    <a:cubicBezTo>
                      <a:pt x="293" y="0"/>
                      <a:pt x="244" y="11"/>
                      <a:pt x="202" y="28"/>
                    </a:cubicBezTo>
                    <a:lnTo>
                      <a:pt x="202" y="28"/>
                    </a:lnTo>
                    <a:cubicBezTo>
                      <a:pt x="172" y="40"/>
                      <a:pt x="146" y="65"/>
                      <a:pt x="121" y="87"/>
                    </a:cubicBezTo>
                    <a:lnTo>
                      <a:pt x="121" y="87"/>
                    </a:lnTo>
                    <a:cubicBezTo>
                      <a:pt x="81" y="120"/>
                      <a:pt x="44" y="156"/>
                      <a:pt x="0" y="1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4" name="Freeform 160">
                <a:extLst>
                  <a:ext uri="{FF2B5EF4-FFF2-40B4-BE49-F238E27FC236}">
                    <a16:creationId xmlns:a16="http://schemas.microsoft.com/office/drawing/2014/main" xmlns="" id="{FFAB4485-7EB7-474C-89C2-2D274EB6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530" y="5389864"/>
                <a:ext cx="165110" cy="125423"/>
              </a:xfrm>
              <a:custGeom>
                <a:avLst/>
                <a:gdLst>
                  <a:gd name="T0" fmla="*/ 371 w 379"/>
                  <a:gd name="T1" fmla="*/ 285 h 286"/>
                  <a:gd name="T2" fmla="*/ 371 w 379"/>
                  <a:gd name="T3" fmla="*/ 285 h 286"/>
                  <a:gd name="T4" fmla="*/ 218 w 379"/>
                  <a:gd name="T5" fmla="*/ 90 h 286"/>
                  <a:gd name="T6" fmla="*/ 218 w 379"/>
                  <a:gd name="T7" fmla="*/ 90 h 286"/>
                  <a:gd name="T8" fmla="*/ 38 w 379"/>
                  <a:gd name="T9" fmla="*/ 25 h 286"/>
                  <a:gd name="T10" fmla="*/ 38 w 379"/>
                  <a:gd name="T11" fmla="*/ 25 h 286"/>
                  <a:gd name="T12" fmla="*/ 15 w 379"/>
                  <a:gd name="T13" fmla="*/ 82 h 286"/>
                  <a:gd name="T14" fmla="*/ 15 w 379"/>
                  <a:gd name="T15" fmla="*/ 82 h 286"/>
                  <a:gd name="T16" fmla="*/ 35 w 379"/>
                  <a:gd name="T17" fmla="*/ 110 h 286"/>
                  <a:gd name="T18" fmla="*/ 35 w 379"/>
                  <a:gd name="T19" fmla="*/ 110 h 286"/>
                  <a:gd name="T20" fmla="*/ 373 w 379"/>
                  <a:gd name="T21" fmla="*/ 284 h 286"/>
                  <a:gd name="T22" fmla="*/ 373 w 379"/>
                  <a:gd name="T23" fmla="*/ 284 h 286"/>
                  <a:gd name="T24" fmla="*/ 371 w 379"/>
                  <a:gd name="T25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286">
                    <a:moveTo>
                      <a:pt x="371" y="285"/>
                    </a:moveTo>
                    <a:lnTo>
                      <a:pt x="371" y="285"/>
                    </a:lnTo>
                    <a:cubicBezTo>
                      <a:pt x="321" y="221"/>
                      <a:pt x="269" y="156"/>
                      <a:pt x="218" y="90"/>
                    </a:cubicBezTo>
                    <a:lnTo>
                      <a:pt x="218" y="90"/>
                    </a:lnTo>
                    <a:cubicBezTo>
                      <a:pt x="164" y="20"/>
                      <a:pt x="107" y="0"/>
                      <a:pt x="38" y="25"/>
                    </a:cubicBezTo>
                    <a:lnTo>
                      <a:pt x="38" y="25"/>
                    </a:lnTo>
                    <a:cubicBezTo>
                      <a:pt x="5" y="36"/>
                      <a:pt x="0" y="55"/>
                      <a:pt x="15" y="82"/>
                    </a:cubicBezTo>
                    <a:lnTo>
                      <a:pt x="15" y="82"/>
                    </a:lnTo>
                    <a:cubicBezTo>
                      <a:pt x="20" y="93"/>
                      <a:pt x="26" y="103"/>
                      <a:pt x="35" y="110"/>
                    </a:cubicBezTo>
                    <a:lnTo>
                      <a:pt x="35" y="110"/>
                    </a:lnTo>
                    <a:cubicBezTo>
                      <a:pt x="135" y="193"/>
                      <a:pt x="248" y="250"/>
                      <a:pt x="373" y="284"/>
                    </a:cubicBezTo>
                    <a:lnTo>
                      <a:pt x="373" y="284"/>
                    </a:lnTo>
                    <a:cubicBezTo>
                      <a:pt x="375" y="285"/>
                      <a:pt x="378" y="282"/>
                      <a:pt x="371" y="28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5" name="Freeform 161">
                <a:extLst>
                  <a:ext uri="{FF2B5EF4-FFF2-40B4-BE49-F238E27FC236}">
                    <a16:creationId xmlns:a16="http://schemas.microsoft.com/office/drawing/2014/main" xmlns="" id="{3374CC21-6F97-CF42-9502-ECC2A13A1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548" y="5636783"/>
                <a:ext cx="128595" cy="155588"/>
              </a:xfrm>
              <a:custGeom>
                <a:avLst/>
                <a:gdLst>
                  <a:gd name="T0" fmla="*/ 268 w 295"/>
                  <a:gd name="T1" fmla="*/ 0 h 357"/>
                  <a:gd name="T2" fmla="*/ 268 w 295"/>
                  <a:gd name="T3" fmla="*/ 0 h 357"/>
                  <a:gd name="T4" fmla="*/ 26 w 295"/>
                  <a:gd name="T5" fmla="*/ 356 h 357"/>
                  <a:gd name="T6" fmla="*/ 26 w 295"/>
                  <a:gd name="T7" fmla="*/ 356 h 357"/>
                  <a:gd name="T8" fmla="*/ 196 w 295"/>
                  <a:gd name="T9" fmla="*/ 195 h 357"/>
                  <a:gd name="T10" fmla="*/ 196 w 295"/>
                  <a:gd name="T11" fmla="*/ 195 h 357"/>
                  <a:gd name="T12" fmla="*/ 268 w 295"/>
                  <a:gd name="T1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57">
                    <a:moveTo>
                      <a:pt x="268" y="0"/>
                    </a:moveTo>
                    <a:lnTo>
                      <a:pt x="268" y="0"/>
                    </a:lnTo>
                    <a:cubicBezTo>
                      <a:pt x="124" y="37"/>
                      <a:pt x="0" y="223"/>
                      <a:pt x="26" y="356"/>
                    </a:cubicBezTo>
                    <a:lnTo>
                      <a:pt x="26" y="356"/>
                    </a:lnTo>
                    <a:cubicBezTo>
                      <a:pt x="81" y="303"/>
                      <a:pt x="138" y="248"/>
                      <a:pt x="196" y="195"/>
                    </a:cubicBezTo>
                    <a:lnTo>
                      <a:pt x="196" y="195"/>
                    </a:lnTo>
                    <a:cubicBezTo>
                      <a:pt x="271" y="127"/>
                      <a:pt x="294" y="68"/>
                      <a:pt x="268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6" name="Freeform 162">
                <a:extLst>
                  <a:ext uri="{FF2B5EF4-FFF2-40B4-BE49-F238E27FC236}">
                    <a16:creationId xmlns:a16="http://schemas.microsoft.com/office/drawing/2014/main" xmlns="" id="{0060C841-6612-C94E-8342-CD4D8BD73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480" y="5265227"/>
                <a:ext cx="109544" cy="198454"/>
              </a:xfrm>
              <a:custGeom>
                <a:avLst/>
                <a:gdLst>
                  <a:gd name="T0" fmla="*/ 0 w 253"/>
                  <a:gd name="T1" fmla="*/ 454 h 455"/>
                  <a:gd name="T2" fmla="*/ 0 w 253"/>
                  <a:gd name="T3" fmla="*/ 454 h 455"/>
                  <a:gd name="T4" fmla="*/ 245 w 253"/>
                  <a:gd name="T5" fmla="*/ 126 h 455"/>
                  <a:gd name="T6" fmla="*/ 245 w 253"/>
                  <a:gd name="T7" fmla="*/ 126 h 455"/>
                  <a:gd name="T8" fmla="*/ 231 w 253"/>
                  <a:gd name="T9" fmla="*/ 16 h 455"/>
                  <a:gd name="T10" fmla="*/ 231 w 253"/>
                  <a:gd name="T11" fmla="*/ 16 h 455"/>
                  <a:gd name="T12" fmla="*/ 142 w 253"/>
                  <a:gd name="T13" fmla="*/ 81 h 455"/>
                  <a:gd name="T14" fmla="*/ 142 w 253"/>
                  <a:gd name="T15" fmla="*/ 81 h 455"/>
                  <a:gd name="T16" fmla="*/ 129 w 253"/>
                  <a:gd name="T17" fmla="*/ 119 h 455"/>
                  <a:gd name="T18" fmla="*/ 129 w 253"/>
                  <a:gd name="T19" fmla="*/ 119 h 455"/>
                  <a:gd name="T20" fmla="*/ 0 w 253"/>
                  <a:gd name="T21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455">
                    <a:moveTo>
                      <a:pt x="0" y="454"/>
                    </a:moveTo>
                    <a:lnTo>
                      <a:pt x="0" y="454"/>
                    </a:lnTo>
                    <a:cubicBezTo>
                      <a:pt x="110" y="364"/>
                      <a:pt x="213" y="269"/>
                      <a:pt x="245" y="126"/>
                    </a:cubicBezTo>
                    <a:lnTo>
                      <a:pt x="245" y="126"/>
                    </a:lnTo>
                    <a:cubicBezTo>
                      <a:pt x="252" y="90"/>
                      <a:pt x="247" y="23"/>
                      <a:pt x="231" y="16"/>
                    </a:cubicBezTo>
                    <a:lnTo>
                      <a:pt x="231" y="16"/>
                    </a:lnTo>
                    <a:cubicBezTo>
                      <a:pt x="188" y="0"/>
                      <a:pt x="165" y="49"/>
                      <a:pt x="142" y="81"/>
                    </a:cubicBezTo>
                    <a:lnTo>
                      <a:pt x="142" y="81"/>
                    </a:lnTo>
                    <a:cubicBezTo>
                      <a:pt x="135" y="93"/>
                      <a:pt x="131" y="107"/>
                      <a:pt x="129" y="119"/>
                    </a:cubicBezTo>
                    <a:lnTo>
                      <a:pt x="129" y="119"/>
                    </a:lnTo>
                    <a:cubicBezTo>
                      <a:pt x="113" y="242"/>
                      <a:pt x="65" y="351"/>
                      <a:pt x="0" y="45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7" name="Freeform 163">
                <a:extLst>
                  <a:ext uri="{FF2B5EF4-FFF2-40B4-BE49-F238E27FC236}">
                    <a16:creationId xmlns:a16="http://schemas.microsoft.com/office/drawing/2014/main" xmlns="" id="{E2F688B5-C99C-9241-B3E8-B0E2F89D2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520" y="5383076"/>
                <a:ext cx="133357" cy="115898"/>
              </a:xfrm>
              <a:custGeom>
                <a:avLst/>
                <a:gdLst>
                  <a:gd name="T0" fmla="*/ 0 w 304"/>
                  <a:gd name="T1" fmla="*/ 265 h 266"/>
                  <a:gd name="T2" fmla="*/ 0 w 304"/>
                  <a:gd name="T3" fmla="*/ 265 h 266"/>
                  <a:gd name="T4" fmla="*/ 271 w 304"/>
                  <a:gd name="T5" fmla="*/ 107 h 266"/>
                  <a:gd name="T6" fmla="*/ 271 w 304"/>
                  <a:gd name="T7" fmla="*/ 107 h 266"/>
                  <a:gd name="T8" fmla="*/ 293 w 304"/>
                  <a:gd name="T9" fmla="*/ 25 h 266"/>
                  <a:gd name="T10" fmla="*/ 293 w 304"/>
                  <a:gd name="T11" fmla="*/ 25 h 266"/>
                  <a:gd name="T12" fmla="*/ 212 w 304"/>
                  <a:gd name="T13" fmla="*/ 45 h 266"/>
                  <a:gd name="T14" fmla="*/ 212 w 304"/>
                  <a:gd name="T15" fmla="*/ 45 h 266"/>
                  <a:gd name="T16" fmla="*/ 191 w 304"/>
                  <a:gd name="T17" fmla="*/ 68 h 266"/>
                  <a:gd name="T18" fmla="*/ 191 w 304"/>
                  <a:gd name="T19" fmla="*/ 68 h 266"/>
                  <a:gd name="T20" fmla="*/ 0 w 304"/>
                  <a:gd name="T21" fmla="*/ 265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266">
                    <a:moveTo>
                      <a:pt x="0" y="265"/>
                    </a:moveTo>
                    <a:lnTo>
                      <a:pt x="0" y="265"/>
                    </a:lnTo>
                    <a:cubicBezTo>
                      <a:pt x="104" y="234"/>
                      <a:pt x="206" y="199"/>
                      <a:pt x="271" y="107"/>
                    </a:cubicBezTo>
                    <a:lnTo>
                      <a:pt x="271" y="107"/>
                    </a:lnTo>
                    <a:cubicBezTo>
                      <a:pt x="287" y="84"/>
                      <a:pt x="303" y="34"/>
                      <a:pt x="293" y="25"/>
                    </a:cubicBezTo>
                    <a:lnTo>
                      <a:pt x="293" y="25"/>
                    </a:lnTo>
                    <a:cubicBezTo>
                      <a:pt x="268" y="0"/>
                      <a:pt x="238" y="28"/>
                      <a:pt x="212" y="45"/>
                    </a:cubicBezTo>
                    <a:lnTo>
                      <a:pt x="212" y="45"/>
                    </a:lnTo>
                    <a:cubicBezTo>
                      <a:pt x="203" y="50"/>
                      <a:pt x="196" y="59"/>
                      <a:pt x="191" y="68"/>
                    </a:cubicBezTo>
                    <a:lnTo>
                      <a:pt x="191" y="68"/>
                    </a:lnTo>
                    <a:cubicBezTo>
                      <a:pt x="143" y="149"/>
                      <a:pt x="76" y="212"/>
                      <a:pt x="0" y="26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8" name="Freeform 164">
                <a:extLst>
                  <a:ext uri="{FF2B5EF4-FFF2-40B4-BE49-F238E27FC236}">
                    <a16:creationId xmlns:a16="http://schemas.microsoft.com/office/drawing/2014/main" xmlns="" id="{72966716-A681-3A45-8A79-1C5FDC13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898" y="5863741"/>
                <a:ext cx="169871" cy="73031"/>
              </a:xfrm>
              <a:custGeom>
                <a:avLst/>
                <a:gdLst>
                  <a:gd name="T0" fmla="*/ 0 w 387"/>
                  <a:gd name="T1" fmla="*/ 16 h 167"/>
                  <a:gd name="T2" fmla="*/ 0 w 387"/>
                  <a:gd name="T3" fmla="*/ 16 h 167"/>
                  <a:gd name="T4" fmla="*/ 291 w 387"/>
                  <a:gd name="T5" fmla="*/ 162 h 167"/>
                  <a:gd name="T6" fmla="*/ 291 w 387"/>
                  <a:gd name="T7" fmla="*/ 162 h 167"/>
                  <a:gd name="T8" fmla="*/ 354 w 387"/>
                  <a:gd name="T9" fmla="*/ 155 h 167"/>
                  <a:gd name="T10" fmla="*/ 354 w 387"/>
                  <a:gd name="T11" fmla="*/ 155 h 167"/>
                  <a:gd name="T12" fmla="*/ 385 w 387"/>
                  <a:gd name="T13" fmla="*/ 108 h 167"/>
                  <a:gd name="T14" fmla="*/ 385 w 387"/>
                  <a:gd name="T15" fmla="*/ 108 h 167"/>
                  <a:gd name="T16" fmla="*/ 349 w 387"/>
                  <a:gd name="T17" fmla="*/ 74 h 167"/>
                  <a:gd name="T18" fmla="*/ 349 w 387"/>
                  <a:gd name="T19" fmla="*/ 74 h 167"/>
                  <a:gd name="T20" fmla="*/ 7 w 387"/>
                  <a:gd name="T21" fmla="*/ 0 h 167"/>
                  <a:gd name="T22" fmla="*/ 7 w 387"/>
                  <a:gd name="T23" fmla="*/ 0 h 167"/>
                  <a:gd name="T24" fmla="*/ 0 w 387"/>
                  <a:gd name="T25" fmla="*/ 1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167">
                    <a:moveTo>
                      <a:pt x="0" y="16"/>
                    </a:moveTo>
                    <a:lnTo>
                      <a:pt x="0" y="16"/>
                    </a:lnTo>
                    <a:cubicBezTo>
                      <a:pt x="92" y="75"/>
                      <a:pt x="180" y="141"/>
                      <a:pt x="291" y="162"/>
                    </a:cubicBezTo>
                    <a:lnTo>
                      <a:pt x="291" y="162"/>
                    </a:lnTo>
                    <a:cubicBezTo>
                      <a:pt x="311" y="166"/>
                      <a:pt x="336" y="165"/>
                      <a:pt x="354" y="155"/>
                    </a:cubicBezTo>
                    <a:lnTo>
                      <a:pt x="354" y="155"/>
                    </a:lnTo>
                    <a:cubicBezTo>
                      <a:pt x="369" y="147"/>
                      <a:pt x="384" y="125"/>
                      <a:pt x="385" y="108"/>
                    </a:cubicBezTo>
                    <a:lnTo>
                      <a:pt x="385" y="108"/>
                    </a:lnTo>
                    <a:cubicBezTo>
                      <a:pt x="386" y="98"/>
                      <a:pt x="364" y="77"/>
                      <a:pt x="349" y="74"/>
                    </a:cubicBezTo>
                    <a:lnTo>
                      <a:pt x="349" y="74"/>
                    </a:lnTo>
                    <a:cubicBezTo>
                      <a:pt x="235" y="48"/>
                      <a:pt x="121" y="24"/>
                      <a:pt x="7" y="0"/>
                    </a:cubicBezTo>
                    <a:lnTo>
                      <a:pt x="7" y="0"/>
                    </a:lnTo>
                    <a:cubicBezTo>
                      <a:pt x="4" y="6"/>
                      <a:pt x="3" y="10"/>
                      <a:pt x="0" y="1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9" name="Freeform 165">
                <a:extLst>
                  <a:ext uri="{FF2B5EF4-FFF2-40B4-BE49-F238E27FC236}">
                    <a16:creationId xmlns:a16="http://schemas.microsoft.com/office/drawing/2014/main" xmlns="" id="{156A77B8-9421-F64F-9767-A601A17A7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319" y="5299121"/>
                <a:ext cx="87317" cy="171465"/>
              </a:xfrm>
              <a:custGeom>
                <a:avLst/>
                <a:gdLst>
                  <a:gd name="T0" fmla="*/ 203 w 204"/>
                  <a:gd name="T1" fmla="*/ 390 h 391"/>
                  <a:gd name="T2" fmla="*/ 203 w 204"/>
                  <a:gd name="T3" fmla="*/ 390 h 391"/>
                  <a:gd name="T4" fmla="*/ 125 w 204"/>
                  <a:gd name="T5" fmla="*/ 121 h 391"/>
                  <a:gd name="T6" fmla="*/ 125 w 204"/>
                  <a:gd name="T7" fmla="*/ 121 h 391"/>
                  <a:gd name="T8" fmla="*/ 57 w 204"/>
                  <a:gd name="T9" fmla="*/ 24 h 391"/>
                  <a:gd name="T10" fmla="*/ 57 w 204"/>
                  <a:gd name="T11" fmla="*/ 24 h 391"/>
                  <a:gd name="T12" fmla="*/ 2 w 204"/>
                  <a:gd name="T13" fmla="*/ 51 h 391"/>
                  <a:gd name="T14" fmla="*/ 2 w 204"/>
                  <a:gd name="T15" fmla="*/ 51 h 391"/>
                  <a:gd name="T16" fmla="*/ 5 w 204"/>
                  <a:gd name="T17" fmla="*/ 86 h 391"/>
                  <a:gd name="T18" fmla="*/ 5 w 204"/>
                  <a:gd name="T19" fmla="*/ 86 h 391"/>
                  <a:gd name="T20" fmla="*/ 203 w 204"/>
                  <a:gd name="T21" fmla="*/ 39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91">
                    <a:moveTo>
                      <a:pt x="203" y="390"/>
                    </a:moveTo>
                    <a:lnTo>
                      <a:pt x="203" y="390"/>
                    </a:lnTo>
                    <a:cubicBezTo>
                      <a:pt x="176" y="294"/>
                      <a:pt x="155" y="206"/>
                      <a:pt x="125" y="121"/>
                    </a:cubicBezTo>
                    <a:lnTo>
                      <a:pt x="125" y="121"/>
                    </a:lnTo>
                    <a:cubicBezTo>
                      <a:pt x="112" y="85"/>
                      <a:pt x="86" y="51"/>
                      <a:pt x="57" y="24"/>
                    </a:cubicBezTo>
                    <a:lnTo>
                      <a:pt x="57" y="24"/>
                    </a:lnTo>
                    <a:cubicBezTo>
                      <a:pt x="31" y="0"/>
                      <a:pt x="6" y="13"/>
                      <a:pt x="2" y="51"/>
                    </a:cubicBezTo>
                    <a:lnTo>
                      <a:pt x="2" y="51"/>
                    </a:lnTo>
                    <a:cubicBezTo>
                      <a:pt x="1" y="63"/>
                      <a:pt x="0" y="75"/>
                      <a:pt x="5" y="86"/>
                    </a:cubicBezTo>
                    <a:lnTo>
                      <a:pt x="5" y="86"/>
                    </a:lnTo>
                    <a:cubicBezTo>
                      <a:pt x="45" y="202"/>
                      <a:pt x="111" y="300"/>
                      <a:pt x="203" y="39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0" name="Freeform 166">
                <a:extLst>
                  <a:ext uri="{FF2B5EF4-FFF2-40B4-BE49-F238E27FC236}">
                    <a16:creationId xmlns:a16="http://schemas.microsoft.com/office/drawing/2014/main" xmlns="" id="{B67009D7-B02D-2743-830E-F8D6DE579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083" y="5671026"/>
                <a:ext cx="46040" cy="193692"/>
              </a:xfrm>
              <a:custGeom>
                <a:avLst/>
                <a:gdLst>
                  <a:gd name="T0" fmla="*/ 103 w 104"/>
                  <a:gd name="T1" fmla="*/ 443 h 444"/>
                  <a:gd name="T2" fmla="*/ 103 w 104"/>
                  <a:gd name="T3" fmla="*/ 443 h 444"/>
                  <a:gd name="T4" fmla="*/ 101 w 104"/>
                  <a:gd name="T5" fmla="*/ 48 h 444"/>
                  <a:gd name="T6" fmla="*/ 101 w 104"/>
                  <a:gd name="T7" fmla="*/ 48 h 444"/>
                  <a:gd name="T8" fmla="*/ 45 w 104"/>
                  <a:gd name="T9" fmla="*/ 3 h 444"/>
                  <a:gd name="T10" fmla="*/ 45 w 104"/>
                  <a:gd name="T11" fmla="*/ 3 h 444"/>
                  <a:gd name="T12" fmla="*/ 8 w 104"/>
                  <a:gd name="T13" fmla="*/ 45 h 444"/>
                  <a:gd name="T14" fmla="*/ 8 w 104"/>
                  <a:gd name="T15" fmla="*/ 45 h 444"/>
                  <a:gd name="T16" fmla="*/ 103 w 104"/>
                  <a:gd name="T17" fmla="*/ 44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444">
                    <a:moveTo>
                      <a:pt x="103" y="443"/>
                    </a:moveTo>
                    <a:lnTo>
                      <a:pt x="103" y="443"/>
                    </a:lnTo>
                    <a:cubicBezTo>
                      <a:pt x="102" y="311"/>
                      <a:pt x="101" y="180"/>
                      <a:pt x="101" y="48"/>
                    </a:cubicBezTo>
                    <a:lnTo>
                      <a:pt x="101" y="48"/>
                    </a:lnTo>
                    <a:cubicBezTo>
                      <a:pt x="100" y="11"/>
                      <a:pt x="75" y="5"/>
                      <a:pt x="45" y="3"/>
                    </a:cubicBezTo>
                    <a:lnTo>
                      <a:pt x="45" y="3"/>
                    </a:lnTo>
                    <a:cubicBezTo>
                      <a:pt x="14" y="0"/>
                      <a:pt x="9" y="21"/>
                      <a:pt x="8" y="45"/>
                    </a:cubicBezTo>
                    <a:lnTo>
                      <a:pt x="8" y="45"/>
                    </a:lnTo>
                    <a:cubicBezTo>
                      <a:pt x="0" y="187"/>
                      <a:pt x="66" y="313"/>
                      <a:pt x="103" y="44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1" name="Freeform 167">
                <a:extLst>
                  <a:ext uri="{FF2B5EF4-FFF2-40B4-BE49-F238E27FC236}">
                    <a16:creationId xmlns:a16="http://schemas.microsoft.com/office/drawing/2014/main" xmlns="" id="{5712433E-9929-954F-A373-48EFAE591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129" y="5719525"/>
                <a:ext cx="39689" cy="161939"/>
              </a:xfrm>
              <a:custGeom>
                <a:avLst/>
                <a:gdLst>
                  <a:gd name="T0" fmla="*/ 73 w 94"/>
                  <a:gd name="T1" fmla="*/ 364 h 370"/>
                  <a:gd name="T2" fmla="*/ 73 w 94"/>
                  <a:gd name="T3" fmla="*/ 364 h 370"/>
                  <a:gd name="T4" fmla="*/ 92 w 94"/>
                  <a:gd name="T5" fmla="*/ 50 h 370"/>
                  <a:gd name="T6" fmla="*/ 92 w 94"/>
                  <a:gd name="T7" fmla="*/ 50 h 370"/>
                  <a:gd name="T8" fmla="*/ 55 w 94"/>
                  <a:gd name="T9" fmla="*/ 0 h 370"/>
                  <a:gd name="T10" fmla="*/ 55 w 94"/>
                  <a:gd name="T11" fmla="*/ 0 h 370"/>
                  <a:gd name="T12" fmla="*/ 11 w 94"/>
                  <a:gd name="T13" fmla="*/ 38 h 370"/>
                  <a:gd name="T14" fmla="*/ 11 w 94"/>
                  <a:gd name="T15" fmla="*/ 38 h 370"/>
                  <a:gd name="T16" fmla="*/ 2 w 94"/>
                  <a:gd name="T17" fmla="*/ 92 h 370"/>
                  <a:gd name="T18" fmla="*/ 2 w 94"/>
                  <a:gd name="T19" fmla="*/ 92 h 370"/>
                  <a:gd name="T20" fmla="*/ 36 w 94"/>
                  <a:gd name="T21" fmla="*/ 369 h 370"/>
                  <a:gd name="T22" fmla="*/ 36 w 94"/>
                  <a:gd name="T23" fmla="*/ 369 h 370"/>
                  <a:gd name="T24" fmla="*/ 73 w 94"/>
                  <a:gd name="T25" fmla="*/ 36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370">
                    <a:moveTo>
                      <a:pt x="73" y="364"/>
                    </a:moveTo>
                    <a:lnTo>
                      <a:pt x="73" y="364"/>
                    </a:lnTo>
                    <a:cubicBezTo>
                      <a:pt x="80" y="259"/>
                      <a:pt x="89" y="155"/>
                      <a:pt x="92" y="50"/>
                    </a:cubicBezTo>
                    <a:lnTo>
                      <a:pt x="92" y="50"/>
                    </a:lnTo>
                    <a:cubicBezTo>
                      <a:pt x="93" y="34"/>
                      <a:pt x="68" y="16"/>
                      <a:pt x="55" y="0"/>
                    </a:cubicBezTo>
                    <a:lnTo>
                      <a:pt x="55" y="0"/>
                    </a:lnTo>
                    <a:cubicBezTo>
                      <a:pt x="40" y="12"/>
                      <a:pt x="20" y="22"/>
                      <a:pt x="11" y="38"/>
                    </a:cubicBezTo>
                    <a:lnTo>
                      <a:pt x="11" y="38"/>
                    </a:lnTo>
                    <a:cubicBezTo>
                      <a:pt x="3" y="53"/>
                      <a:pt x="0" y="74"/>
                      <a:pt x="2" y="92"/>
                    </a:cubicBezTo>
                    <a:lnTo>
                      <a:pt x="2" y="92"/>
                    </a:lnTo>
                    <a:cubicBezTo>
                      <a:pt x="12" y="184"/>
                      <a:pt x="25" y="276"/>
                      <a:pt x="36" y="369"/>
                    </a:cubicBezTo>
                    <a:lnTo>
                      <a:pt x="36" y="369"/>
                    </a:lnTo>
                    <a:cubicBezTo>
                      <a:pt x="49" y="367"/>
                      <a:pt x="61" y="366"/>
                      <a:pt x="73" y="3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2" name="Freeform 168">
                <a:extLst>
                  <a:ext uri="{FF2B5EF4-FFF2-40B4-BE49-F238E27FC236}">
                    <a16:creationId xmlns:a16="http://schemas.microsoft.com/office/drawing/2014/main" xmlns="" id="{4ED500B4-CFFE-6249-AEEE-4C750891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930" y="6496923"/>
                <a:ext cx="136533" cy="127011"/>
              </a:xfrm>
              <a:custGeom>
                <a:avLst/>
                <a:gdLst>
                  <a:gd name="T0" fmla="*/ 313 w 314"/>
                  <a:gd name="T1" fmla="*/ 52 h 293"/>
                  <a:gd name="T2" fmla="*/ 313 w 314"/>
                  <a:gd name="T3" fmla="*/ 52 h 293"/>
                  <a:gd name="T4" fmla="*/ 0 w 314"/>
                  <a:gd name="T5" fmla="*/ 292 h 293"/>
                  <a:gd name="T6" fmla="*/ 0 w 314"/>
                  <a:gd name="T7" fmla="*/ 292 h 293"/>
                  <a:gd name="T8" fmla="*/ 235 w 314"/>
                  <a:gd name="T9" fmla="*/ 124 h 293"/>
                  <a:gd name="T10" fmla="*/ 235 w 314"/>
                  <a:gd name="T11" fmla="*/ 124 h 293"/>
                  <a:gd name="T12" fmla="*/ 313 w 314"/>
                  <a:gd name="T13" fmla="*/ 5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93">
                    <a:moveTo>
                      <a:pt x="313" y="52"/>
                    </a:moveTo>
                    <a:lnTo>
                      <a:pt x="313" y="52"/>
                    </a:lnTo>
                    <a:cubicBezTo>
                      <a:pt x="201" y="0"/>
                      <a:pt x="13" y="139"/>
                      <a:pt x="0" y="292"/>
                    </a:cubicBezTo>
                    <a:lnTo>
                      <a:pt x="0" y="292"/>
                    </a:lnTo>
                    <a:cubicBezTo>
                      <a:pt x="49" y="182"/>
                      <a:pt x="130" y="137"/>
                      <a:pt x="235" y="124"/>
                    </a:cubicBezTo>
                    <a:lnTo>
                      <a:pt x="235" y="124"/>
                    </a:lnTo>
                    <a:cubicBezTo>
                      <a:pt x="273" y="120"/>
                      <a:pt x="306" y="100"/>
                      <a:pt x="313" y="5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3" name="Freeform 169">
                <a:extLst>
                  <a:ext uri="{FF2B5EF4-FFF2-40B4-BE49-F238E27FC236}">
                    <a16:creationId xmlns:a16="http://schemas.microsoft.com/office/drawing/2014/main" xmlns="" id="{8A8256DA-EA7F-7D4C-A824-8DF8EA51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657" y="5872672"/>
                <a:ext cx="138121" cy="95258"/>
              </a:xfrm>
              <a:custGeom>
                <a:avLst/>
                <a:gdLst>
                  <a:gd name="T0" fmla="*/ 0 w 319"/>
                  <a:gd name="T1" fmla="*/ 0 h 222"/>
                  <a:gd name="T2" fmla="*/ 0 w 319"/>
                  <a:gd name="T3" fmla="*/ 0 h 222"/>
                  <a:gd name="T4" fmla="*/ 273 w 319"/>
                  <a:gd name="T5" fmla="*/ 216 h 222"/>
                  <a:gd name="T6" fmla="*/ 273 w 319"/>
                  <a:gd name="T7" fmla="*/ 216 h 222"/>
                  <a:gd name="T8" fmla="*/ 318 w 319"/>
                  <a:gd name="T9" fmla="*/ 208 h 222"/>
                  <a:gd name="T10" fmla="*/ 318 w 319"/>
                  <a:gd name="T11" fmla="*/ 208 h 222"/>
                  <a:gd name="T12" fmla="*/ 306 w 319"/>
                  <a:gd name="T13" fmla="*/ 164 h 222"/>
                  <a:gd name="T14" fmla="*/ 306 w 319"/>
                  <a:gd name="T15" fmla="*/ 164 h 222"/>
                  <a:gd name="T16" fmla="*/ 268 w 319"/>
                  <a:gd name="T17" fmla="*/ 131 h 222"/>
                  <a:gd name="T18" fmla="*/ 268 w 319"/>
                  <a:gd name="T19" fmla="*/ 131 h 222"/>
                  <a:gd name="T20" fmla="*/ 0 w 319"/>
                  <a:gd name="T21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222">
                    <a:moveTo>
                      <a:pt x="0" y="0"/>
                    </a:moveTo>
                    <a:lnTo>
                      <a:pt x="0" y="0"/>
                    </a:lnTo>
                    <a:cubicBezTo>
                      <a:pt x="89" y="73"/>
                      <a:pt x="159" y="173"/>
                      <a:pt x="273" y="216"/>
                    </a:cubicBezTo>
                    <a:lnTo>
                      <a:pt x="273" y="216"/>
                    </a:lnTo>
                    <a:cubicBezTo>
                      <a:pt x="286" y="221"/>
                      <a:pt x="303" y="211"/>
                      <a:pt x="318" y="208"/>
                    </a:cubicBezTo>
                    <a:lnTo>
                      <a:pt x="318" y="208"/>
                    </a:lnTo>
                    <a:cubicBezTo>
                      <a:pt x="315" y="193"/>
                      <a:pt x="314" y="177"/>
                      <a:pt x="306" y="164"/>
                    </a:cubicBezTo>
                    <a:lnTo>
                      <a:pt x="306" y="164"/>
                    </a:lnTo>
                    <a:cubicBezTo>
                      <a:pt x="297" y="151"/>
                      <a:pt x="283" y="138"/>
                      <a:pt x="268" y="131"/>
                    </a:cubicBezTo>
                    <a:lnTo>
                      <a:pt x="268" y="131"/>
                    </a:lnTo>
                    <a:cubicBezTo>
                      <a:pt x="179" y="87"/>
                      <a:pt x="89" y="44"/>
                      <a:pt x="0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4" name="Freeform 170">
                <a:extLst>
                  <a:ext uri="{FF2B5EF4-FFF2-40B4-BE49-F238E27FC236}">
                    <a16:creationId xmlns:a16="http://schemas.microsoft.com/office/drawing/2014/main" xmlns="" id="{B3732DEF-1BE3-3240-AC8F-3700CD4BB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479" y="5837540"/>
                <a:ext cx="152408" cy="49217"/>
              </a:xfrm>
              <a:custGeom>
                <a:avLst/>
                <a:gdLst>
                  <a:gd name="T0" fmla="*/ 1 w 348"/>
                  <a:gd name="T1" fmla="*/ 37 h 114"/>
                  <a:gd name="T2" fmla="*/ 1 w 348"/>
                  <a:gd name="T3" fmla="*/ 37 h 114"/>
                  <a:gd name="T4" fmla="*/ 341 w 348"/>
                  <a:gd name="T5" fmla="*/ 57 h 114"/>
                  <a:gd name="T6" fmla="*/ 341 w 348"/>
                  <a:gd name="T7" fmla="*/ 57 h 114"/>
                  <a:gd name="T8" fmla="*/ 347 w 348"/>
                  <a:gd name="T9" fmla="*/ 36 h 114"/>
                  <a:gd name="T10" fmla="*/ 347 w 348"/>
                  <a:gd name="T11" fmla="*/ 36 h 114"/>
                  <a:gd name="T12" fmla="*/ 274 w 348"/>
                  <a:gd name="T13" fmla="*/ 1 h 114"/>
                  <a:gd name="T14" fmla="*/ 274 w 348"/>
                  <a:gd name="T15" fmla="*/ 1 h 114"/>
                  <a:gd name="T16" fmla="*/ 0 w 348"/>
                  <a:gd name="T17" fmla="*/ 21 h 114"/>
                  <a:gd name="T18" fmla="*/ 0 w 348"/>
                  <a:gd name="T19" fmla="*/ 21 h 114"/>
                  <a:gd name="T20" fmla="*/ 1 w 348"/>
                  <a:gd name="T21" fmla="*/ 3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114">
                    <a:moveTo>
                      <a:pt x="1" y="37"/>
                    </a:moveTo>
                    <a:lnTo>
                      <a:pt x="1" y="37"/>
                    </a:lnTo>
                    <a:cubicBezTo>
                      <a:pt x="115" y="35"/>
                      <a:pt x="224" y="113"/>
                      <a:pt x="341" y="57"/>
                    </a:cubicBezTo>
                    <a:lnTo>
                      <a:pt x="341" y="57"/>
                    </a:lnTo>
                    <a:cubicBezTo>
                      <a:pt x="343" y="50"/>
                      <a:pt x="345" y="43"/>
                      <a:pt x="347" y="36"/>
                    </a:cubicBezTo>
                    <a:lnTo>
                      <a:pt x="347" y="36"/>
                    </a:lnTo>
                    <a:cubicBezTo>
                      <a:pt x="322" y="24"/>
                      <a:pt x="299" y="0"/>
                      <a:pt x="274" y="1"/>
                    </a:cubicBezTo>
                    <a:lnTo>
                      <a:pt x="274" y="1"/>
                    </a:lnTo>
                    <a:cubicBezTo>
                      <a:pt x="183" y="4"/>
                      <a:pt x="92" y="14"/>
                      <a:pt x="0" y="21"/>
                    </a:cubicBezTo>
                    <a:lnTo>
                      <a:pt x="0" y="21"/>
                    </a:lnTo>
                    <a:cubicBezTo>
                      <a:pt x="0" y="27"/>
                      <a:pt x="0" y="32"/>
                      <a:pt x="1" y="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5" name="Freeform 171">
                <a:extLst>
                  <a:ext uri="{FF2B5EF4-FFF2-40B4-BE49-F238E27FC236}">
                    <a16:creationId xmlns:a16="http://schemas.microsoft.com/office/drawing/2014/main" xmlns="" id="{1C4D9B54-0CB7-664A-A85E-A611E8512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981" y="5746240"/>
                <a:ext cx="58740" cy="138125"/>
              </a:xfrm>
              <a:custGeom>
                <a:avLst/>
                <a:gdLst>
                  <a:gd name="T0" fmla="*/ 130 w 131"/>
                  <a:gd name="T1" fmla="*/ 318 h 319"/>
                  <a:gd name="T2" fmla="*/ 130 w 131"/>
                  <a:gd name="T3" fmla="*/ 318 h 319"/>
                  <a:gd name="T4" fmla="*/ 58 w 131"/>
                  <a:gd name="T5" fmla="*/ 29 h 319"/>
                  <a:gd name="T6" fmla="*/ 58 w 131"/>
                  <a:gd name="T7" fmla="*/ 29 h 319"/>
                  <a:gd name="T8" fmla="*/ 24 w 131"/>
                  <a:gd name="T9" fmla="*/ 0 h 319"/>
                  <a:gd name="T10" fmla="*/ 24 w 131"/>
                  <a:gd name="T11" fmla="*/ 0 h 319"/>
                  <a:gd name="T12" fmla="*/ 3 w 131"/>
                  <a:gd name="T13" fmla="*/ 34 h 319"/>
                  <a:gd name="T14" fmla="*/ 3 w 131"/>
                  <a:gd name="T15" fmla="*/ 34 h 319"/>
                  <a:gd name="T16" fmla="*/ 67 w 131"/>
                  <a:gd name="T17" fmla="*/ 245 h 319"/>
                  <a:gd name="T18" fmla="*/ 67 w 131"/>
                  <a:gd name="T19" fmla="*/ 245 h 319"/>
                  <a:gd name="T20" fmla="*/ 130 w 131"/>
                  <a:gd name="T21" fmla="*/ 318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319">
                    <a:moveTo>
                      <a:pt x="130" y="318"/>
                    </a:moveTo>
                    <a:lnTo>
                      <a:pt x="130" y="318"/>
                    </a:lnTo>
                    <a:cubicBezTo>
                      <a:pt x="108" y="226"/>
                      <a:pt x="84" y="127"/>
                      <a:pt x="58" y="29"/>
                    </a:cubicBezTo>
                    <a:lnTo>
                      <a:pt x="58" y="29"/>
                    </a:lnTo>
                    <a:cubicBezTo>
                      <a:pt x="56" y="17"/>
                      <a:pt x="36" y="9"/>
                      <a:pt x="24" y="0"/>
                    </a:cubicBezTo>
                    <a:lnTo>
                      <a:pt x="24" y="0"/>
                    </a:lnTo>
                    <a:cubicBezTo>
                      <a:pt x="17" y="11"/>
                      <a:pt x="3" y="22"/>
                      <a:pt x="3" y="34"/>
                    </a:cubicBezTo>
                    <a:lnTo>
                      <a:pt x="3" y="34"/>
                    </a:lnTo>
                    <a:cubicBezTo>
                      <a:pt x="0" y="111"/>
                      <a:pt x="23" y="182"/>
                      <a:pt x="67" y="245"/>
                    </a:cubicBezTo>
                    <a:lnTo>
                      <a:pt x="67" y="245"/>
                    </a:lnTo>
                    <a:cubicBezTo>
                      <a:pt x="87" y="273"/>
                      <a:pt x="113" y="298"/>
                      <a:pt x="130" y="318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6" name="Freeform 172">
                <a:extLst>
                  <a:ext uri="{FF2B5EF4-FFF2-40B4-BE49-F238E27FC236}">
                    <a16:creationId xmlns:a16="http://schemas.microsoft.com/office/drawing/2014/main" xmlns="" id="{749959F8-457D-A44F-AE56-33D00FCB2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494" y="5443542"/>
                <a:ext cx="125420" cy="65093"/>
              </a:xfrm>
              <a:custGeom>
                <a:avLst/>
                <a:gdLst>
                  <a:gd name="T0" fmla="*/ 4 w 287"/>
                  <a:gd name="T1" fmla="*/ 147 h 148"/>
                  <a:gd name="T2" fmla="*/ 4 w 287"/>
                  <a:gd name="T3" fmla="*/ 147 h 148"/>
                  <a:gd name="T4" fmla="*/ 255 w 287"/>
                  <a:gd name="T5" fmla="*/ 69 h 148"/>
                  <a:gd name="T6" fmla="*/ 255 w 287"/>
                  <a:gd name="T7" fmla="*/ 69 h 148"/>
                  <a:gd name="T8" fmla="*/ 286 w 287"/>
                  <a:gd name="T9" fmla="*/ 20 h 148"/>
                  <a:gd name="T10" fmla="*/ 286 w 287"/>
                  <a:gd name="T11" fmla="*/ 20 h 148"/>
                  <a:gd name="T12" fmla="*/ 228 w 287"/>
                  <a:gd name="T13" fmla="*/ 8 h 148"/>
                  <a:gd name="T14" fmla="*/ 228 w 287"/>
                  <a:gd name="T15" fmla="*/ 8 h 148"/>
                  <a:gd name="T16" fmla="*/ 0 w 287"/>
                  <a:gd name="T17" fmla="*/ 136 h 148"/>
                  <a:gd name="T18" fmla="*/ 0 w 287"/>
                  <a:gd name="T19" fmla="*/ 136 h 148"/>
                  <a:gd name="T20" fmla="*/ 4 w 287"/>
                  <a:gd name="T2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148">
                    <a:moveTo>
                      <a:pt x="4" y="147"/>
                    </a:moveTo>
                    <a:lnTo>
                      <a:pt x="4" y="147"/>
                    </a:lnTo>
                    <a:cubicBezTo>
                      <a:pt x="88" y="122"/>
                      <a:pt x="172" y="98"/>
                      <a:pt x="255" y="69"/>
                    </a:cubicBezTo>
                    <a:lnTo>
                      <a:pt x="255" y="69"/>
                    </a:lnTo>
                    <a:cubicBezTo>
                      <a:pt x="269" y="64"/>
                      <a:pt x="276" y="37"/>
                      <a:pt x="286" y="20"/>
                    </a:cubicBezTo>
                    <a:lnTo>
                      <a:pt x="286" y="20"/>
                    </a:lnTo>
                    <a:cubicBezTo>
                      <a:pt x="266" y="15"/>
                      <a:pt x="241" y="0"/>
                      <a:pt x="228" y="8"/>
                    </a:cubicBezTo>
                    <a:lnTo>
                      <a:pt x="228" y="8"/>
                    </a:lnTo>
                    <a:cubicBezTo>
                      <a:pt x="150" y="48"/>
                      <a:pt x="75" y="93"/>
                      <a:pt x="0" y="136"/>
                    </a:cubicBezTo>
                    <a:lnTo>
                      <a:pt x="0" y="136"/>
                    </a:lnTo>
                    <a:cubicBezTo>
                      <a:pt x="2" y="140"/>
                      <a:pt x="3" y="143"/>
                      <a:pt x="4" y="1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7" name="Freeform 173">
                <a:extLst>
                  <a:ext uri="{FF2B5EF4-FFF2-40B4-BE49-F238E27FC236}">
                    <a16:creationId xmlns:a16="http://schemas.microsoft.com/office/drawing/2014/main" xmlns="" id="{3B74A38B-8169-744B-A4BE-90278CE1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280" y="5496946"/>
                <a:ext cx="115893" cy="33341"/>
              </a:xfrm>
              <a:custGeom>
                <a:avLst/>
                <a:gdLst>
                  <a:gd name="T0" fmla="*/ 0 w 265"/>
                  <a:gd name="T1" fmla="*/ 55 h 81"/>
                  <a:gd name="T2" fmla="*/ 0 w 265"/>
                  <a:gd name="T3" fmla="*/ 55 h 81"/>
                  <a:gd name="T4" fmla="*/ 235 w 265"/>
                  <a:gd name="T5" fmla="*/ 70 h 81"/>
                  <a:gd name="T6" fmla="*/ 235 w 265"/>
                  <a:gd name="T7" fmla="*/ 70 h 81"/>
                  <a:gd name="T8" fmla="*/ 263 w 265"/>
                  <a:gd name="T9" fmla="*/ 31 h 81"/>
                  <a:gd name="T10" fmla="*/ 263 w 265"/>
                  <a:gd name="T11" fmla="*/ 31 h 81"/>
                  <a:gd name="T12" fmla="*/ 227 w 265"/>
                  <a:gd name="T13" fmla="*/ 3 h 81"/>
                  <a:gd name="T14" fmla="*/ 227 w 265"/>
                  <a:gd name="T15" fmla="*/ 3 h 81"/>
                  <a:gd name="T16" fmla="*/ 203 w 265"/>
                  <a:gd name="T17" fmla="*/ 5 h 81"/>
                  <a:gd name="T18" fmla="*/ 203 w 265"/>
                  <a:gd name="T19" fmla="*/ 5 h 81"/>
                  <a:gd name="T20" fmla="*/ 0 w 265"/>
                  <a:gd name="T21" fmla="*/ 5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5" h="81">
                    <a:moveTo>
                      <a:pt x="0" y="55"/>
                    </a:moveTo>
                    <a:lnTo>
                      <a:pt x="0" y="55"/>
                    </a:lnTo>
                    <a:cubicBezTo>
                      <a:pt x="78" y="74"/>
                      <a:pt x="156" y="80"/>
                      <a:pt x="235" y="70"/>
                    </a:cubicBezTo>
                    <a:lnTo>
                      <a:pt x="235" y="70"/>
                    </a:lnTo>
                    <a:cubicBezTo>
                      <a:pt x="247" y="69"/>
                      <a:pt x="261" y="45"/>
                      <a:pt x="263" y="31"/>
                    </a:cubicBezTo>
                    <a:lnTo>
                      <a:pt x="263" y="31"/>
                    </a:lnTo>
                    <a:cubicBezTo>
                      <a:pt x="264" y="23"/>
                      <a:pt x="241" y="10"/>
                      <a:pt x="227" y="3"/>
                    </a:cubicBezTo>
                    <a:lnTo>
                      <a:pt x="227" y="3"/>
                    </a:lnTo>
                    <a:cubicBezTo>
                      <a:pt x="221" y="0"/>
                      <a:pt x="210" y="3"/>
                      <a:pt x="203" y="5"/>
                    </a:cubicBezTo>
                    <a:lnTo>
                      <a:pt x="203" y="5"/>
                    </a:lnTo>
                    <a:cubicBezTo>
                      <a:pt x="136" y="21"/>
                      <a:pt x="70" y="38"/>
                      <a:pt x="0" y="5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8" name="Freeform 174">
                <a:extLst>
                  <a:ext uri="{FF2B5EF4-FFF2-40B4-BE49-F238E27FC236}">
                    <a16:creationId xmlns:a16="http://schemas.microsoft.com/office/drawing/2014/main" xmlns="" id="{798F115F-3D24-CC4C-ABAA-2EDAF847A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344" y="5487181"/>
                <a:ext cx="60328" cy="58743"/>
              </a:xfrm>
              <a:custGeom>
                <a:avLst/>
                <a:gdLst>
                  <a:gd name="T0" fmla="*/ 21 w 140"/>
                  <a:gd name="T1" fmla="*/ 135 h 136"/>
                  <a:gd name="T2" fmla="*/ 21 w 140"/>
                  <a:gd name="T3" fmla="*/ 135 h 136"/>
                  <a:gd name="T4" fmla="*/ 105 w 140"/>
                  <a:gd name="T5" fmla="*/ 98 h 136"/>
                  <a:gd name="T6" fmla="*/ 105 w 140"/>
                  <a:gd name="T7" fmla="*/ 98 h 136"/>
                  <a:gd name="T8" fmla="*/ 101 w 140"/>
                  <a:gd name="T9" fmla="*/ 9 h 136"/>
                  <a:gd name="T10" fmla="*/ 101 w 140"/>
                  <a:gd name="T11" fmla="*/ 9 h 136"/>
                  <a:gd name="T12" fmla="*/ 11 w 140"/>
                  <a:gd name="T13" fmla="*/ 43 h 136"/>
                  <a:gd name="T14" fmla="*/ 11 w 140"/>
                  <a:gd name="T15" fmla="*/ 43 h 136"/>
                  <a:gd name="T16" fmla="*/ 21 w 140"/>
                  <a:gd name="T17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36">
                    <a:moveTo>
                      <a:pt x="21" y="135"/>
                    </a:moveTo>
                    <a:lnTo>
                      <a:pt x="21" y="135"/>
                    </a:lnTo>
                    <a:cubicBezTo>
                      <a:pt x="60" y="119"/>
                      <a:pt x="92" y="115"/>
                      <a:pt x="105" y="98"/>
                    </a:cubicBezTo>
                    <a:lnTo>
                      <a:pt x="105" y="98"/>
                    </a:lnTo>
                    <a:cubicBezTo>
                      <a:pt x="125" y="71"/>
                      <a:pt x="139" y="25"/>
                      <a:pt x="101" y="9"/>
                    </a:cubicBezTo>
                    <a:lnTo>
                      <a:pt x="101" y="9"/>
                    </a:lnTo>
                    <a:cubicBezTo>
                      <a:pt x="79" y="0"/>
                      <a:pt x="35" y="22"/>
                      <a:pt x="11" y="43"/>
                    </a:cubicBezTo>
                    <a:lnTo>
                      <a:pt x="11" y="43"/>
                    </a:lnTo>
                    <a:cubicBezTo>
                      <a:pt x="0" y="53"/>
                      <a:pt x="16" y="92"/>
                      <a:pt x="21" y="13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9" name="Freeform 175">
                <a:extLst>
                  <a:ext uri="{FF2B5EF4-FFF2-40B4-BE49-F238E27FC236}">
                    <a16:creationId xmlns:a16="http://schemas.microsoft.com/office/drawing/2014/main" xmlns="" id="{B69A75F2-CE3E-A044-B988-DEC06E4AB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853" y="5333035"/>
                <a:ext cx="41277" cy="107959"/>
              </a:xfrm>
              <a:custGeom>
                <a:avLst/>
                <a:gdLst>
                  <a:gd name="T0" fmla="*/ 31 w 96"/>
                  <a:gd name="T1" fmla="*/ 0 h 245"/>
                  <a:gd name="T2" fmla="*/ 31 w 96"/>
                  <a:gd name="T3" fmla="*/ 0 h 245"/>
                  <a:gd name="T4" fmla="*/ 36 w 96"/>
                  <a:gd name="T5" fmla="*/ 244 h 245"/>
                  <a:gd name="T6" fmla="*/ 36 w 96"/>
                  <a:gd name="T7" fmla="*/ 244 h 245"/>
                  <a:gd name="T8" fmla="*/ 31 w 96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45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85"/>
                      <a:pt x="16" y="163"/>
                      <a:pt x="36" y="244"/>
                    </a:cubicBezTo>
                    <a:lnTo>
                      <a:pt x="36" y="244"/>
                    </a:lnTo>
                    <a:cubicBezTo>
                      <a:pt x="95" y="153"/>
                      <a:pt x="94" y="25"/>
                      <a:pt x="3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60" name="Freeform 176">
                <a:extLst>
                  <a:ext uri="{FF2B5EF4-FFF2-40B4-BE49-F238E27FC236}">
                    <a16:creationId xmlns:a16="http://schemas.microsoft.com/office/drawing/2014/main" xmlns="" id="{901AE41A-2036-8446-A0D4-9DA707EE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002" y="5905290"/>
                <a:ext cx="50803" cy="52391"/>
              </a:xfrm>
              <a:custGeom>
                <a:avLst/>
                <a:gdLst>
                  <a:gd name="T0" fmla="*/ 44 w 115"/>
                  <a:gd name="T1" fmla="*/ 117 h 118"/>
                  <a:gd name="T2" fmla="*/ 44 w 115"/>
                  <a:gd name="T3" fmla="*/ 117 h 118"/>
                  <a:gd name="T4" fmla="*/ 93 w 115"/>
                  <a:gd name="T5" fmla="*/ 95 h 118"/>
                  <a:gd name="T6" fmla="*/ 93 w 115"/>
                  <a:gd name="T7" fmla="*/ 95 h 118"/>
                  <a:gd name="T8" fmla="*/ 84 w 115"/>
                  <a:gd name="T9" fmla="*/ 5 h 118"/>
                  <a:gd name="T10" fmla="*/ 84 w 115"/>
                  <a:gd name="T11" fmla="*/ 5 h 118"/>
                  <a:gd name="T12" fmla="*/ 23 w 115"/>
                  <a:gd name="T13" fmla="*/ 18 h 118"/>
                  <a:gd name="T14" fmla="*/ 23 w 115"/>
                  <a:gd name="T15" fmla="*/ 18 h 118"/>
                  <a:gd name="T16" fmla="*/ 44 w 115"/>
                  <a:gd name="T1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118">
                    <a:moveTo>
                      <a:pt x="44" y="117"/>
                    </a:moveTo>
                    <a:lnTo>
                      <a:pt x="44" y="117"/>
                    </a:lnTo>
                    <a:cubicBezTo>
                      <a:pt x="56" y="112"/>
                      <a:pt x="80" y="109"/>
                      <a:pt x="93" y="95"/>
                    </a:cubicBezTo>
                    <a:lnTo>
                      <a:pt x="93" y="95"/>
                    </a:lnTo>
                    <a:cubicBezTo>
                      <a:pt x="114" y="75"/>
                      <a:pt x="107" y="12"/>
                      <a:pt x="84" y="5"/>
                    </a:cubicBezTo>
                    <a:lnTo>
                      <a:pt x="84" y="5"/>
                    </a:lnTo>
                    <a:cubicBezTo>
                      <a:pt x="66" y="0"/>
                      <a:pt x="38" y="5"/>
                      <a:pt x="23" y="18"/>
                    </a:cubicBezTo>
                    <a:lnTo>
                      <a:pt x="23" y="18"/>
                    </a:lnTo>
                    <a:cubicBezTo>
                      <a:pt x="0" y="37"/>
                      <a:pt x="9" y="90"/>
                      <a:pt x="44" y="1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61" name="Freeform 177">
                <a:extLst>
                  <a:ext uri="{FF2B5EF4-FFF2-40B4-BE49-F238E27FC236}">
                    <a16:creationId xmlns:a16="http://schemas.microsoft.com/office/drawing/2014/main" xmlns="" id="{40938CDF-C280-1A41-9389-D0FFE4B6E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040" y="5424412"/>
                <a:ext cx="77791" cy="63505"/>
              </a:xfrm>
              <a:custGeom>
                <a:avLst/>
                <a:gdLst>
                  <a:gd name="T0" fmla="*/ 7 w 178"/>
                  <a:gd name="T1" fmla="*/ 144 h 145"/>
                  <a:gd name="T2" fmla="*/ 7 w 178"/>
                  <a:gd name="T3" fmla="*/ 144 h 145"/>
                  <a:gd name="T4" fmla="*/ 158 w 178"/>
                  <a:gd name="T5" fmla="*/ 53 h 145"/>
                  <a:gd name="T6" fmla="*/ 158 w 178"/>
                  <a:gd name="T7" fmla="*/ 53 h 145"/>
                  <a:gd name="T8" fmla="*/ 177 w 178"/>
                  <a:gd name="T9" fmla="*/ 3 h 145"/>
                  <a:gd name="T10" fmla="*/ 177 w 178"/>
                  <a:gd name="T11" fmla="*/ 3 h 145"/>
                  <a:gd name="T12" fmla="*/ 123 w 178"/>
                  <a:gd name="T13" fmla="*/ 10 h 145"/>
                  <a:gd name="T14" fmla="*/ 123 w 178"/>
                  <a:gd name="T15" fmla="*/ 10 h 145"/>
                  <a:gd name="T16" fmla="*/ 0 w 178"/>
                  <a:gd name="T17" fmla="*/ 132 h 145"/>
                  <a:gd name="T18" fmla="*/ 0 w 178"/>
                  <a:gd name="T19" fmla="*/ 132 h 145"/>
                  <a:gd name="T20" fmla="*/ 7 w 178"/>
                  <a:gd name="T21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45">
                    <a:moveTo>
                      <a:pt x="7" y="144"/>
                    </a:moveTo>
                    <a:lnTo>
                      <a:pt x="7" y="144"/>
                    </a:lnTo>
                    <a:cubicBezTo>
                      <a:pt x="58" y="114"/>
                      <a:pt x="109" y="86"/>
                      <a:pt x="158" y="53"/>
                    </a:cubicBezTo>
                    <a:lnTo>
                      <a:pt x="158" y="53"/>
                    </a:lnTo>
                    <a:cubicBezTo>
                      <a:pt x="170" y="45"/>
                      <a:pt x="171" y="20"/>
                      <a:pt x="177" y="3"/>
                    </a:cubicBezTo>
                    <a:lnTo>
                      <a:pt x="177" y="3"/>
                    </a:lnTo>
                    <a:cubicBezTo>
                      <a:pt x="159" y="5"/>
                      <a:pt x="134" y="0"/>
                      <a:pt x="123" y="10"/>
                    </a:cubicBezTo>
                    <a:lnTo>
                      <a:pt x="123" y="10"/>
                    </a:lnTo>
                    <a:cubicBezTo>
                      <a:pt x="79" y="48"/>
                      <a:pt x="40" y="91"/>
                      <a:pt x="0" y="132"/>
                    </a:cubicBezTo>
                    <a:lnTo>
                      <a:pt x="0" y="132"/>
                    </a:lnTo>
                    <a:cubicBezTo>
                      <a:pt x="2" y="135"/>
                      <a:pt x="5" y="140"/>
                      <a:pt x="7" y="14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62" name="Freeform 178">
                <a:extLst>
                  <a:ext uri="{FF2B5EF4-FFF2-40B4-BE49-F238E27FC236}">
                    <a16:creationId xmlns:a16="http://schemas.microsoft.com/office/drawing/2014/main" xmlns="" id="{4D4453E1-36F3-5E4E-8A85-E6670806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093" y="5474212"/>
                <a:ext cx="44452" cy="47629"/>
              </a:xfrm>
              <a:custGeom>
                <a:avLst/>
                <a:gdLst>
                  <a:gd name="T0" fmla="*/ 0 w 101"/>
                  <a:gd name="T1" fmla="*/ 9 h 107"/>
                  <a:gd name="T2" fmla="*/ 0 w 101"/>
                  <a:gd name="T3" fmla="*/ 9 h 107"/>
                  <a:gd name="T4" fmla="*/ 31 w 101"/>
                  <a:gd name="T5" fmla="*/ 96 h 107"/>
                  <a:gd name="T6" fmla="*/ 31 w 101"/>
                  <a:gd name="T7" fmla="*/ 96 h 107"/>
                  <a:gd name="T8" fmla="*/ 100 w 101"/>
                  <a:gd name="T9" fmla="*/ 85 h 107"/>
                  <a:gd name="T10" fmla="*/ 100 w 101"/>
                  <a:gd name="T11" fmla="*/ 85 h 107"/>
                  <a:gd name="T12" fmla="*/ 80 w 101"/>
                  <a:gd name="T13" fmla="*/ 10 h 107"/>
                  <a:gd name="T14" fmla="*/ 80 w 101"/>
                  <a:gd name="T15" fmla="*/ 10 h 107"/>
                  <a:gd name="T16" fmla="*/ 0 w 101"/>
                  <a:gd name="T17" fmla="*/ 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07">
                    <a:moveTo>
                      <a:pt x="0" y="9"/>
                    </a:moveTo>
                    <a:lnTo>
                      <a:pt x="0" y="9"/>
                    </a:lnTo>
                    <a:cubicBezTo>
                      <a:pt x="13" y="52"/>
                      <a:pt x="14" y="85"/>
                      <a:pt x="31" y="96"/>
                    </a:cubicBezTo>
                    <a:lnTo>
                      <a:pt x="31" y="96"/>
                    </a:lnTo>
                    <a:cubicBezTo>
                      <a:pt x="45" y="106"/>
                      <a:pt x="76" y="90"/>
                      <a:pt x="100" y="85"/>
                    </a:cubicBezTo>
                    <a:lnTo>
                      <a:pt x="100" y="85"/>
                    </a:lnTo>
                    <a:cubicBezTo>
                      <a:pt x="94" y="59"/>
                      <a:pt x="95" y="29"/>
                      <a:pt x="80" y="10"/>
                    </a:cubicBezTo>
                    <a:lnTo>
                      <a:pt x="80" y="10"/>
                    </a:lnTo>
                    <a:cubicBezTo>
                      <a:pt x="73" y="0"/>
                      <a:pt x="40" y="9"/>
                      <a:pt x="0" y="9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63" name="Freeform 179">
                <a:extLst>
                  <a:ext uri="{FF2B5EF4-FFF2-40B4-BE49-F238E27FC236}">
                    <a16:creationId xmlns:a16="http://schemas.microsoft.com/office/drawing/2014/main" xmlns="" id="{BF3BD6AB-5188-E745-BBAF-4207BCA8F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595" y="5837430"/>
                <a:ext cx="39689" cy="36515"/>
              </a:xfrm>
              <a:custGeom>
                <a:avLst/>
                <a:gdLst>
                  <a:gd name="T0" fmla="*/ 85 w 86"/>
                  <a:gd name="T1" fmla="*/ 67 h 85"/>
                  <a:gd name="T2" fmla="*/ 85 w 86"/>
                  <a:gd name="T3" fmla="*/ 67 h 85"/>
                  <a:gd name="T4" fmla="*/ 65 w 86"/>
                  <a:gd name="T5" fmla="*/ 0 h 85"/>
                  <a:gd name="T6" fmla="*/ 65 w 86"/>
                  <a:gd name="T7" fmla="*/ 0 h 85"/>
                  <a:gd name="T8" fmla="*/ 8 w 86"/>
                  <a:gd name="T9" fmla="*/ 21 h 85"/>
                  <a:gd name="T10" fmla="*/ 8 w 86"/>
                  <a:gd name="T11" fmla="*/ 21 h 85"/>
                  <a:gd name="T12" fmla="*/ 17 w 86"/>
                  <a:gd name="T13" fmla="*/ 76 h 85"/>
                  <a:gd name="T14" fmla="*/ 17 w 86"/>
                  <a:gd name="T15" fmla="*/ 76 h 85"/>
                  <a:gd name="T16" fmla="*/ 85 w 86"/>
                  <a:gd name="T17" fmla="*/ 6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85">
                    <a:moveTo>
                      <a:pt x="85" y="67"/>
                    </a:moveTo>
                    <a:lnTo>
                      <a:pt x="85" y="67"/>
                    </a:lnTo>
                    <a:cubicBezTo>
                      <a:pt x="76" y="37"/>
                      <a:pt x="71" y="19"/>
                      <a:pt x="65" y="0"/>
                    </a:cubicBezTo>
                    <a:lnTo>
                      <a:pt x="65" y="0"/>
                    </a:lnTo>
                    <a:cubicBezTo>
                      <a:pt x="45" y="7"/>
                      <a:pt x="18" y="7"/>
                      <a:pt x="8" y="21"/>
                    </a:cubicBezTo>
                    <a:lnTo>
                      <a:pt x="8" y="21"/>
                    </a:lnTo>
                    <a:cubicBezTo>
                      <a:pt x="0" y="31"/>
                      <a:pt x="5" y="66"/>
                      <a:pt x="17" y="76"/>
                    </a:cubicBezTo>
                    <a:lnTo>
                      <a:pt x="17" y="76"/>
                    </a:lnTo>
                    <a:cubicBezTo>
                      <a:pt x="27" y="84"/>
                      <a:pt x="53" y="72"/>
                      <a:pt x="85" y="6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64" name="Freeform 180">
                <a:extLst>
                  <a:ext uri="{FF2B5EF4-FFF2-40B4-BE49-F238E27FC236}">
                    <a16:creationId xmlns:a16="http://schemas.microsoft.com/office/drawing/2014/main" xmlns="" id="{64BD2E7A-E9F1-AC49-BD2C-C3B30D05C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119" y="5427853"/>
                <a:ext cx="46041" cy="55568"/>
              </a:xfrm>
              <a:custGeom>
                <a:avLst/>
                <a:gdLst>
                  <a:gd name="T0" fmla="*/ 91 w 107"/>
                  <a:gd name="T1" fmla="*/ 0 h 126"/>
                  <a:gd name="T2" fmla="*/ 91 w 107"/>
                  <a:gd name="T3" fmla="*/ 0 h 126"/>
                  <a:gd name="T4" fmla="*/ 0 w 107"/>
                  <a:gd name="T5" fmla="*/ 113 h 126"/>
                  <a:gd name="T6" fmla="*/ 0 w 107"/>
                  <a:gd name="T7" fmla="*/ 113 h 126"/>
                  <a:gd name="T8" fmla="*/ 13 w 107"/>
                  <a:gd name="T9" fmla="*/ 125 h 126"/>
                  <a:gd name="T10" fmla="*/ 13 w 107"/>
                  <a:gd name="T11" fmla="*/ 125 h 126"/>
                  <a:gd name="T12" fmla="*/ 106 w 107"/>
                  <a:gd name="T13" fmla="*/ 15 h 126"/>
                  <a:gd name="T14" fmla="*/ 106 w 107"/>
                  <a:gd name="T15" fmla="*/ 15 h 126"/>
                  <a:gd name="T16" fmla="*/ 91 w 107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26">
                    <a:moveTo>
                      <a:pt x="91" y="0"/>
                    </a:moveTo>
                    <a:lnTo>
                      <a:pt x="91" y="0"/>
                    </a:lnTo>
                    <a:cubicBezTo>
                      <a:pt x="32" y="15"/>
                      <a:pt x="18" y="66"/>
                      <a:pt x="0" y="113"/>
                    </a:cubicBezTo>
                    <a:lnTo>
                      <a:pt x="0" y="113"/>
                    </a:lnTo>
                    <a:cubicBezTo>
                      <a:pt x="4" y="117"/>
                      <a:pt x="8" y="120"/>
                      <a:pt x="13" y="125"/>
                    </a:cubicBezTo>
                    <a:lnTo>
                      <a:pt x="13" y="125"/>
                    </a:lnTo>
                    <a:cubicBezTo>
                      <a:pt x="44" y="88"/>
                      <a:pt x="75" y="52"/>
                      <a:pt x="106" y="15"/>
                    </a:cubicBezTo>
                    <a:lnTo>
                      <a:pt x="106" y="15"/>
                    </a:lnTo>
                    <a:cubicBezTo>
                      <a:pt x="101" y="10"/>
                      <a:pt x="96" y="5"/>
                      <a:pt x="9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</p:grpSp>
        <p:grpSp>
          <p:nvGrpSpPr>
            <p:cNvPr id="4" name="Group 363">
              <a:extLst>
                <a:ext uri="{FF2B5EF4-FFF2-40B4-BE49-F238E27FC236}">
                  <a16:creationId xmlns:a16="http://schemas.microsoft.com/office/drawing/2014/main" xmlns="" id="{3F830DBA-7DCF-CB4C-A3EF-1082258587A7}"/>
                </a:ext>
              </a:extLst>
            </p:cNvPr>
            <p:cNvGrpSpPr>
              <a:grpSpLocks/>
            </p:cNvGrpSpPr>
            <p:nvPr/>
          </p:nvGrpSpPr>
          <p:grpSpPr bwMode="auto">
            <a:xfrm rot="16729583">
              <a:off x="2005391" y="3041307"/>
              <a:ext cx="2503544" cy="6913327"/>
              <a:chOff x="1879681" y="15242"/>
              <a:chExt cx="2503681" cy="6913919"/>
            </a:xfrm>
          </p:grpSpPr>
          <p:sp>
            <p:nvSpPr>
              <p:cNvPr id="5" name="Freeform 1">
                <a:extLst>
                  <a:ext uri="{FF2B5EF4-FFF2-40B4-BE49-F238E27FC236}">
                    <a16:creationId xmlns:a16="http://schemas.microsoft.com/office/drawing/2014/main" xmlns="" id="{49469DB2-741A-184B-B9AA-46F34C5E7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041" y="1230600"/>
                <a:ext cx="712319" cy="347521"/>
              </a:xfrm>
              <a:custGeom>
                <a:avLst/>
                <a:gdLst>
                  <a:gd name="T0" fmla="*/ 260371 w 1636"/>
                  <a:gd name="T1" fmla="*/ 268894 h 800"/>
                  <a:gd name="T2" fmla="*/ 260371 w 1636"/>
                  <a:gd name="T3" fmla="*/ 268894 h 800"/>
                  <a:gd name="T4" fmla="*/ 509421 w 1636"/>
                  <a:gd name="T5" fmla="*/ 173326 h 800"/>
                  <a:gd name="T6" fmla="*/ 509421 w 1636"/>
                  <a:gd name="T7" fmla="*/ 173326 h 800"/>
                  <a:gd name="T8" fmla="*/ 324810 w 1636"/>
                  <a:gd name="T9" fmla="*/ 217635 h 800"/>
                  <a:gd name="T10" fmla="*/ 324810 w 1636"/>
                  <a:gd name="T11" fmla="*/ 217635 h 800"/>
                  <a:gd name="T12" fmla="*/ 151085 w 1636"/>
                  <a:gd name="T13" fmla="*/ 296696 h 800"/>
                  <a:gd name="T14" fmla="*/ 151085 w 1636"/>
                  <a:gd name="T15" fmla="*/ 296696 h 800"/>
                  <a:gd name="T16" fmla="*/ 237295 w 1636"/>
                  <a:gd name="T17" fmla="*/ 241961 h 800"/>
                  <a:gd name="T18" fmla="*/ 237295 w 1636"/>
                  <a:gd name="T19" fmla="*/ 241961 h 800"/>
                  <a:gd name="T20" fmla="*/ 332648 w 1636"/>
                  <a:gd name="T21" fmla="*/ 193743 h 800"/>
                  <a:gd name="T22" fmla="*/ 332648 w 1636"/>
                  <a:gd name="T23" fmla="*/ 193743 h 800"/>
                  <a:gd name="T24" fmla="*/ 429307 w 1636"/>
                  <a:gd name="T25" fmla="*/ 155081 h 800"/>
                  <a:gd name="T26" fmla="*/ 429307 w 1636"/>
                  <a:gd name="T27" fmla="*/ 155081 h 800"/>
                  <a:gd name="T28" fmla="*/ 527273 w 1636"/>
                  <a:gd name="T29" fmla="*/ 121198 h 800"/>
                  <a:gd name="T30" fmla="*/ 527273 w 1636"/>
                  <a:gd name="T31" fmla="*/ 121198 h 800"/>
                  <a:gd name="T32" fmla="*/ 527273 w 1636"/>
                  <a:gd name="T33" fmla="*/ 115551 h 800"/>
                  <a:gd name="T34" fmla="*/ 527273 w 1636"/>
                  <a:gd name="T35" fmla="*/ 115551 h 800"/>
                  <a:gd name="T36" fmla="*/ 503761 w 1636"/>
                  <a:gd name="T37" fmla="*/ 115116 h 800"/>
                  <a:gd name="T38" fmla="*/ 503761 w 1636"/>
                  <a:gd name="T39" fmla="*/ 115116 h 800"/>
                  <a:gd name="T40" fmla="*/ 289978 w 1636"/>
                  <a:gd name="T41" fmla="*/ 181145 h 800"/>
                  <a:gd name="T42" fmla="*/ 289978 w 1636"/>
                  <a:gd name="T43" fmla="*/ 181145 h 800"/>
                  <a:gd name="T44" fmla="*/ 174597 w 1636"/>
                  <a:gd name="T45" fmla="*/ 252387 h 800"/>
                  <a:gd name="T46" fmla="*/ 174597 w 1636"/>
                  <a:gd name="T47" fmla="*/ 252387 h 800"/>
                  <a:gd name="T48" fmla="*/ 70535 w 1636"/>
                  <a:gd name="T49" fmla="*/ 327104 h 800"/>
                  <a:gd name="T50" fmla="*/ 70535 w 1636"/>
                  <a:gd name="T51" fmla="*/ 327104 h 800"/>
                  <a:gd name="T52" fmla="*/ 341356 w 1636"/>
                  <a:gd name="T53" fmla="*/ 124239 h 800"/>
                  <a:gd name="T54" fmla="*/ 341356 w 1636"/>
                  <a:gd name="T55" fmla="*/ 124239 h 800"/>
                  <a:gd name="T56" fmla="*/ 0 w 1636"/>
                  <a:gd name="T57" fmla="*/ 347087 h 800"/>
                  <a:gd name="T58" fmla="*/ 0 w 1636"/>
                  <a:gd name="T59" fmla="*/ 347087 h 800"/>
                  <a:gd name="T60" fmla="*/ 17416 w 1636"/>
                  <a:gd name="T61" fmla="*/ 318851 h 800"/>
                  <a:gd name="T62" fmla="*/ 17416 w 1636"/>
                  <a:gd name="T63" fmla="*/ 318851 h 800"/>
                  <a:gd name="T64" fmla="*/ 35703 w 1636"/>
                  <a:gd name="T65" fmla="*/ 291483 h 800"/>
                  <a:gd name="T66" fmla="*/ 35703 w 1636"/>
                  <a:gd name="T67" fmla="*/ 291483 h 800"/>
                  <a:gd name="T68" fmla="*/ 374446 w 1636"/>
                  <a:gd name="T69" fmla="*/ 39096 h 800"/>
                  <a:gd name="T70" fmla="*/ 374446 w 1636"/>
                  <a:gd name="T71" fmla="*/ 39096 h 800"/>
                  <a:gd name="T72" fmla="*/ 580392 w 1636"/>
                  <a:gd name="T73" fmla="*/ 14770 h 800"/>
                  <a:gd name="T74" fmla="*/ 580392 w 1636"/>
                  <a:gd name="T75" fmla="*/ 14770 h 800"/>
                  <a:gd name="T76" fmla="*/ 673568 w 1636"/>
                  <a:gd name="T77" fmla="*/ 54300 h 800"/>
                  <a:gd name="T78" fmla="*/ 673568 w 1636"/>
                  <a:gd name="T79" fmla="*/ 54300 h 800"/>
                  <a:gd name="T80" fmla="*/ 698386 w 1636"/>
                  <a:gd name="T81" fmla="*/ 140312 h 800"/>
                  <a:gd name="T82" fmla="*/ 698386 w 1636"/>
                  <a:gd name="T83" fmla="*/ 140312 h 800"/>
                  <a:gd name="T84" fmla="*/ 589971 w 1636"/>
                  <a:gd name="T85" fmla="*/ 249781 h 800"/>
                  <a:gd name="T86" fmla="*/ 589971 w 1636"/>
                  <a:gd name="T87" fmla="*/ 249781 h 800"/>
                  <a:gd name="T88" fmla="*/ 323069 w 1636"/>
                  <a:gd name="T89" fmla="*/ 320154 h 800"/>
                  <a:gd name="T90" fmla="*/ 323069 w 1636"/>
                  <a:gd name="T91" fmla="*/ 320154 h 800"/>
                  <a:gd name="T92" fmla="*/ 171549 w 1636"/>
                  <a:gd name="T93" fmla="*/ 341005 h 800"/>
                  <a:gd name="T94" fmla="*/ 171549 w 1636"/>
                  <a:gd name="T95" fmla="*/ 341005 h 800"/>
                  <a:gd name="T96" fmla="*/ 152826 w 1636"/>
                  <a:gd name="T97" fmla="*/ 343177 h 800"/>
                  <a:gd name="T98" fmla="*/ 152826 w 1636"/>
                  <a:gd name="T99" fmla="*/ 343177 h 800"/>
                  <a:gd name="T100" fmla="*/ 426695 w 1636"/>
                  <a:gd name="T101" fmla="*/ 247174 h 800"/>
                  <a:gd name="T102" fmla="*/ 424953 w 1636"/>
                  <a:gd name="T103" fmla="*/ 239789 h 800"/>
                  <a:gd name="T104" fmla="*/ 424953 w 1636"/>
                  <a:gd name="T105" fmla="*/ 239789 h 800"/>
                  <a:gd name="T106" fmla="*/ 262112 w 1636"/>
                  <a:gd name="T107" fmla="*/ 272804 h 800"/>
                  <a:gd name="T108" fmla="*/ 262112 w 1636"/>
                  <a:gd name="T109" fmla="*/ 272804 h 800"/>
                  <a:gd name="T110" fmla="*/ 260371 w 1636"/>
                  <a:gd name="T111" fmla="*/ 268894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636" h="800">
                    <a:moveTo>
                      <a:pt x="598" y="619"/>
                    </a:moveTo>
                    <a:lnTo>
                      <a:pt x="598" y="619"/>
                    </a:lnTo>
                    <a:cubicBezTo>
                      <a:pt x="789" y="545"/>
                      <a:pt x="979" y="473"/>
                      <a:pt x="1170" y="399"/>
                    </a:cubicBezTo>
                    <a:cubicBezTo>
                      <a:pt x="1017" y="391"/>
                      <a:pt x="881" y="447"/>
                      <a:pt x="746" y="501"/>
                    </a:cubicBezTo>
                    <a:cubicBezTo>
                      <a:pt x="611" y="555"/>
                      <a:pt x="482" y="624"/>
                      <a:pt x="347" y="683"/>
                    </a:cubicBezTo>
                    <a:cubicBezTo>
                      <a:pt x="413" y="641"/>
                      <a:pt x="477" y="595"/>
                      <a:pt x="545" y="557"/>
                    </a:cubicBezTo>
                    <a:cubicBezTo>
                      <a:pt x="616" y="516"/>
                      <a:pt x="689" y="479"/>
                      <a:pt x="764" y="446"/>
                    </a:cubicBezTo>
                    <a:cubicBezTo>
                      <a:pt x="837" y="413"/>
                      <a:pt x="912" y="385"/>
                      <a:pt x="986" y="357"/>
                    </a:cubicBezTo>
                    <a:cubicBezTo>
                      <a:pt x="1061" y="330"/>
                      <a:pt x="1136" y="305"/>
                      <a:pt x="1211" y="279"/>
                    </a:cubicBezTo>
                    <a:cubicBezTo>
                      <a:pt x="1211" y="275"/>
                      <a:pt x="1211" y="271"/>
                      <a:pt x="1211" y="266"/>
                    </a:cubicBezTo>
                    <a:cubicBezTo>
                      <a:pt x="1193" y="266"/>
                      <a:pt x="1174" y="261"/>
                      <a:pt x="1157" y="265"/>
                    </a:cubicBezTo>
                    <a:cubicBezTo>
                      <a:pt x="988" y="300"/>
                      <a:pt x="820" y="338"/>
                      <a:pt x="666" y="417"/>
                    </a:cubicBezTo>
                    <a:cubicBezTo>
                      <a:pt x="574" y="464"/>
                      <a:pt x="487" y="522"/>
                      <a:pt x="401" y="581"/>
                    </a:cubicBezTo>
                    <a:cubicBezTo>
                      <a:pt x="320" y="636"/>
                      <a:pt x="243" y="697"/>
                      <a:pt x="162" y="753"/>
                    </a:cubicBezTo>
                    <a:cubicBezTo>
                      <a:pt x="337" y="554"/>
                      <a:pt x="557" y="416"/>
                      <a:pt x="784" y="286"/>
                    </a:cubicBezTo>
                    <a:cubicBezTo>
                      <a:pt x="467" y="370"/>
                      <a:pt x="221" y="562"/>
                      <a:pt x="0" y="799"/>
                    </a:cubicBezTo>
                    <a:cubicBezTo>
                      <a:pt x="13" y="777"/>
                      <a:pt x="26" y="756"/>
                      <a:pt x="40" y="734"/>
                    </a:cubicBezTo>
                    <a:cubicBezTo>
                      <a:pt x="53" y="713"/>
                      <a:pt x="67" y="692"/>
                      <a:pt x="82" y="671"/>
                    </a:cubicBezTo>
                    <a:cubicBezTo>
                      <a:pt x="278" y="393"/>
                      <a:pt x="549" y="216"/>
                      <a:pt x="860" y="90"/>
                    </a:cubicBezTo>
                    <a:cubicBezTo>
                      <a:pt x="1014" y="27"/>
                      <a:pt x="1172" y="0"/>
                      <a:pt x="1333" y="34"/>
                    </a:cubicBezTo>
                    <a:cubicBezTo>
                      <a:pt x="1408" y="50"/>
                      <a:pt x="1481" y="86"/>
                      <a:pt x="1547" y="125"/>
                    </a:cubicBezTo>
                    <a:cubicBezTo>
                      <a:pt x="1618" y="169"/>
                      <a:pt x="1635" y="244"/>
                      <a:pt x="1604" y="323"/>
                    </a:cubicBezTo>
                    <a:cubicBezTo>
                      <a:pt x="1558" y="443"/>
                      <a:pt x="1464" y="520"/>
                      <a:pt x="1355" y="575"/>
                    </a:cubicBezTo>
                    <a:cubicBezTo>
                      <a:pt x="1163" y="671"/>
                      <a:pt x="955" y="713"/>
                      <a:pt x="742" y="737"/>
                    </a:cubicBezTo>
                    <a:cubicBezTo>
                      <a:pt x="626" y="750"/>
                      <a:pt x="510" y="769"/>
                      <a:pt x="394" y="785"/>
                    </a:cubicBezTo>
                    <a:cubicBezTo>
                      <a:pt x="385" y="786"/>
                      <a:pt x="375" y="787"/>
                      <a:pt x="351" y="790"/>
                    </a:cubicBezTo>
                    <a:cubicBezTo>
                      <a:pt x="553" y="663"/>
                      <a:pt x="784" y="665"/>
                      <a:pt x="980" y="569"/>
                    </a:cubicBezTo>
                    <a:lnTo>
                      <a:pt x="976" y="552"/>
                    </a:lnTo>
                    <a:cubicBezTo>
                      <a:pt x="852" y="578"/>
                      <a:pt x="727" y="603"/>
                      <a:pt x="602" y="628"/>
                    </a:cubicBezTo>
                    <a:cubicBezTo>
                      <a:pt x="601" y="625"/>
                      <a:pt x="599" y="622"/>
                      <a:pt x="598" y="619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6" name="Freeform 2">
                <a:extLst>
                  <a:ext uri="{FF2B5EF4-FFF2-40B4-BE49-F238E27FC236}">
                    <a16:creationId xmlns:a16="http://schemas.microsoft.com/office/drawing/2014/main" xmlns="" id="{B15721D0-9A10-E943-9169-D5DAB205C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121" y="558601"/>
                <a:ext cx="460800" cy="334080"/>
              </a:xfrm>
              <a:custGeom>
                <a:avLst/>
                <a:gdLst>
                  <a:gd name="T0" fmla="*/ 460365 w 1059"/>
                  <a:gd name="T1" fmla="*/ 178583 h 767"/>
                  <a:gd name="T2" fmla="*/ 460365 w 1059"/>
                  <a:gd name="T3" fmla="*/ 178583 h 767"/>
                  <a:gd name="T4" fmla="*/ 333308 w 1059"/>
                  <a:gd name="T5" fmla="*/ 302284 h 767"/>
                  <a:gd name="T6" fmla="*/ 333308 w 1059"/>
                  <a:gd name="T7" fmla="*/ 302284 h 767"/>
                  <a:gd name="T8" fmla="*/ 89201 w 1059"/>
                  <a:gd name="T9" fmla="*/ 269616 h 767"/>
                  <a:gd name="T10" fmla="*/ 89201 w 1059"/>
                  <a:gd name="T11" fmla="*/ 269616 h 767"/>
                  <a:gd name="T12" fmla="*/ 101385 w 1059"/>
                  <a:gd name="T13" fmla="*/ 50526 h 767"/>
                  <a:gd name="T14" fmla="*/ 101385 w 1059"/>
                  <a:gd name="T15" fmla="*/ 50526 h 767"/>
                  <a:gd name="T16" fmla="*/ 418593 w 1059"/>
                  <a:gd name="T17" fmla="*/ 85807 h 767"/>
                  <a:gd name="T18" fmla="*/ 418593 w 1059"/>
                  <a:gd name="T19" fmla="*/ 85807 h 767"/>
                  <a:gd name="T20" fmla="*/ 435127 w 1059"/>
                  <a:gd name="T21" fmla="*/ 104972 h 767"/>
                  <a:gd name="T22" fmla="*/ 435127 w 1059"/>
                  <a:gd name="T23" fmla="*/ 104972 h 767"/>
                  <a:gd name="T24" fmla="*/ 344186 w 1059"/>
                  <a:gd name="T25" fmla="*/ 83629 h 767"/>
                  <a:gd name="T26" fmla="*/ 344186 w 1059"/>
                  <a:gd name="T27" fmla="*/ 83629 h 767"/>
                  <a:gd name="T28" fmla="*/ 200159 w 1059"/>
                  <a:gd name="T29" fmla="*/ 174227 h 767"/>
                  <a:gd name="T30" fmla="*/ 200159 w 1059"/>
                  <a:gd name="T31" fmla="*/ 174227 h 767"/>
                  <a:gd name="T32" fmla="*/ 278046 w 1059"/>
                  <a:gd name="T33" fmla="*/ 265260 h 767"/>
                  <a:gd name="T34" fmla="*/ 278046 w 1059"/>
                  <a:gd name="T35" fmla="*/ 265260 h 767"/>
                  <a:gd name="T36" fmla="*/ 373775 w 1059"/>
                  <a:gd name="T37" fmla="*/ 233464 h 767"/>
                  <a:gd name="T38" fmla="*/ 373775 w 1059"/>
                  <a:gd name="T39" fmla="*/ 233464 h 767"/>
                  <a:gd name="T40" fmla="*/ 460365 w 1059"/>
                  <a:gd name="T41" fmla="*/ 178583 h 7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9" h="767">
                    <a:moveTo>
                      <a:pt x="1058" y="410"/>
                    </a:moveTo>
                    <a:lnTo>
                      <a:pt x="1058" y="410"/>
                    </a:lnTo>
                    <a:cubicBezTo>
                      <a:pt x="1006" y="562"/>
                      <a:pt x="900" y="646"/>
                      <a:pt x="766" y="694"/>
                    </a:cubicBezTo>
                    <a:cubicBezTo>
                      <a:pt x="567" y="766"/>
                      <a:pt x="377" y="744"/>
                      <a:pt x="205" y="619"/>
                    </a:cubicBezTo>
                    <a:cubicBezTo>
                      <a:pt x="0" y="471"/>
                      <a:pt x="14" y="242"/>
                      <a:pt x="233" y="116"/>
                    </a:cubicBezTo>
                    <a:cubicBezTo>
                      <a:pt x="433" y="0"/>
                      <a:pt x="791" y="39"/>
                      <a:pt x="962" y="197"/>
                    </a:cubicBezTo>
                    <a:cubicBezTo>
                      <a:pt x="975" y="208"/>
                      <a:pt x="985" y="223"/>
                      <a:pt x="1000" y="241"/>
                    </a:cubicBezTo>
                    <a:cubicBezTo>
                      <a:pt x="925" y="223"/>
                      <a:pt x="859" y="204"/>
                      <a:pt x="791" y="192"/>
                    </a:cubicBezTo>
                    <a:cubicBezTo>
                      <a:pt x="657" y="167"/>
                      <a:pt x="498" y="269"/>
                      <a:pt x="460" y="400"/>
                    </a:cubicBezTo>
                    <a:cubicBezTo>
                      <a:pt x="427" y="516"/>
                      <a:pt x="505" y="609"/>
                      <a:pt x="639" y="609"/>
                    </a:cubicBezTo>
                    <a:cubicBezTo>
                      <a:pt x="720" y="609"/>
                      <a:pt x="791" y="576"/>
                      <a:pt x="859" y="536"/>
                    </a:cubicBezTo>
                    <a:cubicBezTo>
                      <a:pt x="923" y="498"/>
                      <a:pt x="985" y="456"/>
                      <a:pt x="1058" y="410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xmlns="" id="{D0CE72A5-3BB1-1B45-81E1-F810AF35C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424" y="1077444"/>
                <a:ext cx="944615" cy="703323"/>
              </a:xfrm>
              <a:custGeom>
                <a:avLst/>
                <a:gdLst>
                  <a:gd name="T0" fmla="*/ 2170 w 2171"/>
                  <a:gd name="T1" fmla="*/ 458 h 1614"/>
                  <a:gd name="T2" fmla="*/ 2170 w 2171"/>
                  <a:gd name="T3" fmla="*/ 458 h 1614"/>
                  <a:gd name="T4" fmla="*/ 1272 w 2171"/>
                  <a:gd name="T5" fmla="*/ 290 h 1614"/>
                  <a:gd name="T6" fmla="*/ 1272 w 2171"/>
                  <a:gd name="T7" fmla="*/ 290 h 1614"/>
                  <a:gd name="T8" fmla="*/ 785 w 2171"/>
                  <a:gd name="T9" fmla="*/ 660 h 1614"/>
                  <a:gd name="T10" fmla="*/ 785 w 2171"/>
                  <a:gd name="T11" fmla="*/ 660 h 1614"/>
                  <a:gd name="T12" fmla="*/ 425 w 2171"/>
                  <a:gd name="T13" fmla="*/ 1141 h 1614"/>
                  <a:gd name="T14" fmla="*/ 425 w 2171"/>
                  <a:gd name="T15" fmla="*/ 1141 h 1614"/>
                  <a:gd name="T16" fmla="*/ 0 w 2171"/>
                  <a:gd name="T17" fmla="*/ 1613 h 1614"/>
                  <a:gd name="T18" fmla="*/ 0 w 2171"/>
                  <a:gd name="T19" fmla="*/ 1613 h 1614"/>
                  <a:gd name="T20" fmla="*/ 238 w 2171"/>
                  <a:gd name="T21" fmla="*/ 1225 h 1614"/>
                  <a:gd name="T22" fmla="*/ 238 w 2171"/>
                  <a:gd name="T23" fmla="*/ 1225 h 1614"/>
                  <a:gd name="T24" fmla="*/ 533 w 2171"/>
                  <a:gd name="T25" fmla="*/ 724 h 1614"/>
                  <a:gd name="T26" fmla="*/ 533 w 2171"/>
                  <a:gd name="T27" fmla="*/ 724 h 1614"/>
                  <a:gd name="T28" fmla="*/ 1068 w 2171"/>
                  <a:gd name="T29" fmla="*/ 201 h 1614"/>
                  <a:gd name="T30" fmla="*/ 1068 w 2171"/>
                  <a:gd name="T31" fmla="*/ 201 h 1614"/>
                  <a:gd name="T32" fmla="*/ 2140 w 2171"/>
                  <a:gd name="T33" fmla="*/ 411 h 1614"/>
                  <a:gd name="T34" fmla="*/ 2140 w 2171"/>
                  <a:gd name="T35" fmla="*/ 411 h 1614"/>
                  <a:gd name="T36" fmla="*/ 2170 w 2171"/>
                  <a:gd name="T37" fmla="*/ 458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71" h="1614">
                    <a:moveTo>
                      <a:pt x="2170" y="458"/>
                    </a:moveTo>
                    <a:lnTo>
                      <a:pt x="2170" y="458"/>
                    </a:lnTo>
                    <a:cubicBezTo>
                      <a:pt x="1935" y="222"/>
                      <a:pt x="1600" y="159"/>
                      <a:pt x="1272" y="290"/>
                    </a:cubicBezTo>
                    <a:lnTo>
                      <a:pt x="1272" y="290"/>
                    </a:lnTo>
                    <a:cubicBezTo>
                      <a:pt x="1075" y="369"/>
                      <a:pt x="916" y="498"/>
                      <a:pt x="785" y="660"/>
                    </a:cubicBezTo>
                    <a:lnTo>
                      <a:pt x="785" y="660"/>
                    </a:lnTo>
                    <a:cubicBezTo>
                      <a:pt x="660" y="815"/>
                      <a:pt x="543" y="979"/>
                      <a:pt x="425" y="1141"/>
                    </a:cubicBezTo>
                    <a:lnTo>
                      <a:pt x="425" y="1141"/>
                    </a:lnTo>
                    <a:cubicBezTo>
                      <a:pt x="300" y="1313"/>
                      <a:pt x="162" y="1472"/>
                      <a:pt x="0" y="1613"/>
                    </a:cubicBezTo>
                    <a:lnTo>
                      <a:pt x="0" y="1613"/>
                    </a:lnTo>
                    <a:cubicBezTo>
                      <a:pt x="81" y="1483"/>
                      <a:pt x="161" y="1354"/>
                      <a:pt x="238" y="1225"/>
                    </a:cubicBezTo>
                    <a:lnTo>
                      <a:pt x="238" y="1225"/>
                    </a:lnTo>
                    <a:cubicBezTo>
                      <a:pt x="337" y="1059"/>
                      <a:pt x="427" y="886"/>
                      <a:pt x="533" y="724"/>
                    </a:cubicBezTo>
                    <a:lnTo>
                      <a:pt x="533" y="724"/>
                    </a:lnTo>
                    <a:cubicBezTo>
                      <a:pt x="672" y="512"/>
                      <a:pt x="841" y="328"/>
                      <a:pt x="1068" y="201"/>
                    </a:cubicBezTo>
                    <a:lnTo>
                      <a:pt x="1068" y="201"/>
                    </a:lnTo>
                    <a:cubicBezTo>
                      <a:pt x="1427" y="0"/>
                      <a:pt x="1888" y="88"/>
                      <a:pt x="2140" y="411"/>
                    </a:cubicBezTo>
                    <a:lnTo>
                      <a:pt x="2140" y="411"/>
                    </a:lnTo>
                    <a:cubicBezTo>
                      <a:pt x="2151" y="426"/>
                      <a:pt x="2160" y="442"/>
                      <a:pt x="2170" y="458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xmlns="" id="{D65F08CA-A511-3C46-B938-6F183364E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521" y="316680"/>
                <a:ext cx="314880" cy="478081"/>
              </a:xfrm>
              <a:custGeom>
                <a:avLst/>
                <a:gdLst>
                  <a:gd name="T0" fmla="*/ 86788 w 722"/>
                  <a:gd name="T1" fmla="*/ 425444 h 1099"/>
                  <a:gd name="T2" fmla="*/ 86788 w 722"/>
                  <a:gd name="T3" fmla="*/ 425444 h 1099"/>
                  <a:gd name="T4" fmla="*/ 77194 w 722"/>
                  <a:gd name="T5" fmla="*/ 74823 h 1099"/>
                  <a:gd name="T6" fmla="*/ 77194 w 722"/>
                  <a:gd name="T7" fmla="*/ 74823 h 1099"/>
                  <a:gd name="T8" fmla="*/ 245537 w 722"/>
                  <a:gd name="T9" fmla="*/ 63947 h 1099"/>
                  <a:gd name="T10" fmla="*/ 245537 w 722"/>
                  <a:gd name="T11" fmla="*/ 63947 h 1099"/>
                  <a:gd name="T12" fmla="*/ 293510 w 722"/>
                  <a:gd name="T13" fmla="*/ 292765 h 1099"/>
                  <a:gd name="T14" fmla="*/ 293510 w 722"/>
                  <a:gd name="T15" fmla="*/ 292765 h 1099"/>
                  <a:gd name="T16" fmla="*/ 220678 w 722"/>
                  <a:gd name="T17" fmla="*/ 428489 h 1099"/>
                  <a:gd name="T18" fmla="*/ 220678 w 722"/>
                  <a:gd name="T19" fmla="*/ 428489 h 1099"/>
                  <a:gd name="T20" fmla="*/ 164418 w 722"/>
                  <a:gd name="T21" fmla="*/ 477646 h 1099"/>
                  <a:gd name="T22" fmla="*/ 164418 w 722"/>
                  <a:gd name="T23" fmla="*/ 477646 h 1099"/>
                  <a:gd name="T24" fmla="*/ 166162 w 722"/>
                  <a:gd name="T25" fmla="*/ 444585 h 1099"/>
                  <a:gd name="T26" fmla="*/ 166162 w 722"/>
                  <a:gd name="T27" fmla="*/ 444585 h 1099"/>
                  <a:gd name="T28" fmla="*/ 232889 w 722"/>
                  <a:gd name="T29" fmla="*/ 285805 h 1099"/>
                  <a:gd name="T30" fmla="*/ 232889 w 722"/>
                  <a:gd name="T31" fmla="*/ 285805 h 1099"/>
                  <a:gd name="T32" fmla="*/ 174449 w 722"/>
                  <a:gd name="T33" fmla="*/ 183576 h 1099"/>
                  <a:gd name="T34" fmla="*/ 174449 w 722"/>
                  <a:gd name="T35" fmla="*/ 183576 h 1099"/>
                  <a:gd name="T36" fmla="*/ 148718 w 722"/>
                  <a:gd name="T37" fmla="*/ 186186 h 1099"/>
                  <a:gd name="T38" fmla="*/ 148718 w 722"/>
                  <a:gd name="T39" fmla="*/ 186186 h 1099"/>
                  <a:gd name="T40" fmla="*/ 82427 w 722"/>
                  <a:gd name="T41" fmla="*/ 314951 h 1099"/>
                  <a:gd name="T42" fmla="*/ 82427 w 722"/>
                  <a:gd name="T43" fmla="*/ 314951 h 1099"/>
                  <a:gd name="T44" fmla="*/ 86788 w 722"/>
                  <a:gd name="T45" fmla="*/ 425444 h 10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22" h="1099">
                    <a:moveTo>
                      <a:pt x="199" y="978"/>
                    </a:moveTo>
                    <a:lnTo>
                      <a:pt x="199" y="978"/>
                    </a:lnTo>
                    <a:cubicBezTo>
                      <a:pt x="0" y="732"/>
                      <a:pt x="44" y="373"/>
                      <a:pt x="177" y="172"/>
                    </a:cubicBezTo>
                    <a:cubicBezTo>
                      <a:pt x="282" y="12"/>
                      <a:pt x="438" y="0"/>
                      <a:pt x="563" y="147"/>
                    </a:cubicBezTo>
                    <a:cubicBezTo>
                      <a:pt x="695" y="302"/>
                      <a:pt x="721" y="479"/>
                      <a:pt x="673" y="673"/>
                    </a:cubicBezTo>
                    <a:cubicBezTo>
                      <a:pt x="643" y="792"/>
                      <a:pt x="585" y="894"/>
                      <a:pt x="506" y="985"/>
                    </a:cubicBezTo>
                    <a:cubicBezTo>
                      <a:pt x="469" y="1028"/>
                      <a:pt x="421" y="1060"/>
                      <a:pt x="377" y="1098"/>
                    </a:cubicBezTo>
                    <a:cubicBezTo>
                      <a:pt x="342" y="1061"/>
                      <a:pt x="362" y="1042"/>
                      <a:pt x="381" y="1022"/>
                    </a:cubicBezTo>
                    <a:cubicBezTo>
                      <a:pt x="475" y="918"/>
                      <a:pt x="519" y="793"/>
                      <a:pt x="534" y="657"/>
                    </a:cubicBezTo>
                    <a:cubicBezTo>
                      <a:pt x="545" y="545"/>
                      <a:pt x="496" y="464"/>
                      <a:pt x="400" y="422"/>
                    </a:cubicBezTo>
                    <a:cubicBezTo>
                      <a:pt x="384" y="415"/>
                      <a:pt x="356" y="418"/>
                      <a:pt x="341" y="428"/>
                    </a:cubicBezTo>
                    <a:cubicBezTo>
                      <a:pt x="236" y="498"/>
                      <a:pt x="196" y="605"/>
                      <a:pt x="189" y="724"/>
                    </a:cubicBezTo>
                    <a:cubicBezTo>
                      <a:pt x="184" y="807"/>
                      <a:pt x="195" y="892"/>
                      <a:pt x="199" y="97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xmlns="" id="{8C9823A8-1F15-3D49-9F3E-C93A0D64D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602" y="1079413"/>
                <a:ext cx="495327" cy="676333"/>
              </a:xfrm>
              <a:custGeom>
                <a:avLst/>
                <a:gdLst>
                  <a:gd name="T0" fmla="*/ 756 w 1136"/>
                  <a:gd name="T1" fmla="*/ 1541 h 1552"/>
                  <a:gd name="T2" fmla="*/ 756 w 1136"/>
                  <a:gd name="T3" fmla="*/ 1541 h 1552"/>
                  <a:gd name="T4" fmla="*/ 790 w 1136"/>
                  <a:gd name="T5" fmla="*/ 1475 h 1552"/>
                  <a:gd name="T6" fmla="*/ 790 w 1136"/>
                  <a:gd name="T7" fmla="*/ 1475 h 1552"/>
                  <a:gd name="T8" fmla="*/ 936 w 1136"/>
                  <a:gd name="T9" fmla="*/ 944 h 1552"/>
                  <a:gd name="T10" fmla="*/ 936 w 1136"/>
                  <a:gd name="T11" fmla="*/ 944 h 1552"/>
                  <a:gd name="T12" fmla="*/ 774 w 1136"/>
                  <a:gd name="T13" fmla="*/ 491 h 1552"/>
                  <a:gd name="T14" fmla="*/ 774 w 1136"/>
                  <a:gd name="T15" fmla="*/ 491 h 1552"/>
                  <a:gd name="T16" fmla="*/ 626 w 1136"/>
                  <a:gd name="T17" fmla="*/ 316 h 1552"/>
                  <a:gd name="T18" fmla="*/ 626 w 1136"/>
                  <a:gd name="T19" fmla="*/ 316 h 1552"/>
                  <a:gd name="T20" fmla="*/ 289 w 1136"/>
                  <a:gd name="T21" fmla="*/ 150 h 1552"/>
                  <a:gd name="T22" fmla="*/ 289 w 1136"/>
                  <a:gd name="T23" fmla="*/ 150 h 1552"/>
                  <a:gd name="T24" fmla="*/ 47 w 1136"/>
                  <a:gd name="T25" fmla="*/ 137 h 1552"/>
                  <a:gd name="T26" fmla="*/ 47 w 1136"/>
                  <a:gd name="T27" fmla="*/ 137 h 1552"/>
                  <a:gd name="T28" fmla="*/ 4 w 1136"/>
                  <a:gd name="T29" fmla="*/ 133 h 1552"/>
                  <a:gd name="T30" fmla="*/ 4 w 1136"/>
                  <a:gd name="T31" fmla="*/ 133 h 1552"/>
                  <a:gd name="T32" fmla="*/ 0 w 1136"/>
                  <a:gd name="T33" fmla="*/ 117 h 1552"/>
                  <a:gd name="T34" fmla="*/ 0 w 1136"/>
                  <a:gd name="T35" fmla="*/ 117 h 1552"/>
                  <a:gd name="T36" fmla="*/ 110 w 1136"/>
                  <a:gd name="T37" fmla="*/ 77 h 1552"/>
                  <a:gd name="T38" fmla="*/ 110 w 1136"/>
                  <a:gd name="T39" fmla="*/ 77 h 1552"/>
                  <a:gd name="T40" fmla="*/ 993 w 1136"/>
                  <a:gd name="T41" fmla="*/ 445 h 1552"/>
                  <a:gd name="T42" fmla="*/ 993 w 1136"/>
                  <a:gd name="T43" fmla="*/ 445 h 1552"/>
                  <a:gd name="T44" fmla="*/ 1030 w 1136"/>
                  <a:gd name="T45" fmla="*/ 1103 h 1552"/>
                  <a:gd name="T46" fmla="*/ 1030 w 1136"/>
                  <a:gd name="T47" fmla="*/ 1103 h 1552"/>
                  <a:gd name="T48" fmla="*/ 953 w 1136"/>
                  <a:gd name="T49" fmla="*/ 1269 h 1552"/>
                  <a:gd name="T50" fmla="*/ 953 w 1136"/>
                  <a:gd name="T51" fmla="*/ 1269 h 1552"/>
                  <a:gd name="T52" fmla="*/ 775 w 1136"/>
                  <a:gd name="T53" fmla="*/ 1551 h 1552"/>
                  <a:gd name="T54" fmla="*/ 775 w 1136"/>
                  <a:gd name="T55" fmla="*/ 1551 h 1552"/>
                  <a:gd name="T56" fmla="*/ 756 w 1136"/>
                  <a:gd name="T57" fmla="*/ 1541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6" h="1552">
                    <a:moveTo>
                      <a:pt x="756" y="1541"/>
                    </a:moveTo>
                    <a:lnTo>
                      <a:pt x="756" y="1541"/>
                    </a:lnTo>
                    <a:cubicBezTo>
                      <a:pt x="767" y="1519"/>
                      <a:pt x="778" y="1496"/>
                      <a:pt x="790" y="1475"/>
                    </a:cubicBezTo>
                    <a:lnTo>
                      <a:pt x="790" y="1475"/>
                    </a:lnTo>
                    <a:cubicBezTo>
                      <a:pt x="877" y="1308"/>
                      <a:pt x="935" y="1132"/>
                      <a:pt x="936" y="944"/>
                    </a:cubicBezTo>
                    <a:lnTo>
                      <a:pt x="936" y="944"/>
                    </a:lnTo>
                    <a:cubicBezTo>
                      <a:pt x="937" y="774"/>
                      <a:pt x="876" y="624"/>
                      <a:pt x="774" y="491"/>
                    </a:cubicBezTo>
                    <a:lnTo>
                      <a:pt x="774" y="491"/>
                    </a:lnTo>
                    <a:cubicBezTo>
                      <a:pt x="728" y="430"/>
                      <a:pt x="679" y="372"/>
                      <a:pt x="626" y="316"/>
                    </a:cubicBezTo>
                    <a:lnTo>
                      <a:pt x="626" y="316"/>
                    </a:lnTo>
                    <a:cubicBezTo>
                      <a:pt x="536" y="218"/>
                      <a:pt x="418" y="169"/>
                      <a:pt x="289" y="150"/>
                    </a:cubicBezTo>
                    <a:lnTo>
                      <a:pt x="289" y="150"/>
                    </a:lnTo>
                    <a:cubicBezTo>
                      <a:pt x="209" y="138"/>
                      <a:pt x="128" y="141"/>
                      <a:pt x="47" y="137"/>
                    </a:cubicBezTo>
                    <a:lnTo>
                      <a:pt x="47" y="137"/>
                    </a:lnTo>
                    <a:cubicBezTo>
                      <a:pt x="32" y="136"/>
                      <a:pt x="18" y="134"/>
                      <a:pt x="4" y="133"/>
                    </a:cubicBezTo>
                    <a:lnTo>
                      <a:pt x="4" y="133"/>
                    </a:lnTo>
                    <a:cubicBezTo>
                      <a:pt x="3" y="128"/>
                      <a:pt x="1" y="122"/>
                      <a:pt x="0" y="117"/>
                    </a:cubicBezTo>
                    <a:lnTo>
                      <a:pt x="0" y="117"/>
                    </a:lnTo>
                    <a:cubicBezTo>
                      <a:pt x="36" y="104"/>
                      <a:pt x="72" y="85"/>
                      <a:pt x="110" y="77"/>
                    </a:cubicBezTo>
                    <a:lnTo>
                      <a:pt x="110" y="77"/>
                    </a:lnTo>
                    <a:cubicBezTo>
                      <a:pt x="453" y="0"/>
                      <a:pt x="800" y="150"/>
                      <a:pt x="993" y="445"/>
                    </a:cubicBezTo>
                    <a:lnTo>
                      <a:pt x="993" y="445"/>
                    </a:lnTo>
                    <a:cubicBezTo>
                      <a:pt x="1133" y="659"/>
                      <a:pt x="1135" y="877"/>
                      <a:pt x="1030" y="1103"/>
                    </a:cubicBezTo>
                    <a:lnTo>
                      <a:pt x="1030" y="1103"/>
                    </a:lnTo>
                    <a:cubicBezTo>
                      <a:pt x="1004" y="1158"/>
                      <a:pt x="984" y="1217"/>
                      <a:pt x="953" y="1269"/>
                    </a:cubicBezTo>
                    <a:lnTo>
                      <a:pt x="953" y="1269"/>
                    </a:lnTo>
                    <a:cubicBezTo>
                      <a:pt x="897" y="1365"/>
                      <a:pt x="835" y="1458"/>
                      <a:pt x="775" y="1551"/>
                    </a:cubicBezTo>
                    <a:lnTo>
                      <a:pt x="775" y="1551"/>
                    </a:lnTo>
                    <a:cubicBezTo>
                      <a:pt x="769" y="1548"/>
                      <a:pt x="763" y="1545"/>
                      <a:pt x="756" y="1541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xmlns="" id="{C1E0A393-8610-B946-9A98-F5BDB646E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801" y="120841"/>
                <a:ext cx="374399" cy="312961"/>
              </a:xfrm>
              <a:custGeom>
                <a:avLst/>
                <a:gdLst>
                  <a:gd name="T0" fmla="*/ 373963 w 858"/>
                  <a:gd name="T1" fmla="*/ 185249 h 718"/>
                  <a:gd name="T2" fmla="*/ 373963 w 858"/>
                  <a:gd name="T3" fmla="*/ 185249 h 718"/>
                  <a:gd name="T4" fmla="*/ 359563 w 858"/>
                  <a:gd name="T5" fmla="*/ 170429 h 718"/>
                  <a:gd name="T6" fmla="*/ 359563 w 858"/>
                  <a:gd name="T7" fmla="*/ 170429 h 718"/>
                  <a:gd name="T8" fmla="*/ 237818 w 858"/>
                  <a:gd name="T9" fmla="*/ 104175 h 718"/>
                  <a:gd name="T10" fmla="*/ 237818 w 858"/>
                  <a:gd name="T11" fmla="*/ 104175 h 718"/>
                  <a:gd name="T12" fmla="*/ 156218 w 858"/>
                  <a:gd name="T13" fmla="*/ 152558 h 718"/>
                  <a:gd name="T14" fmla="*/ 156218 w 858"/>
                  <a:gd name="T15" fmla="*/ 152558 h 718"/>
                  <a:gd name="T16" fmla="*/ 198109 w 858"/>
                  <a:gd name="T17" fmla="*/ 247579 h 718"/>
                  <a:gd name="T18" fmla="*/ 198109 w 858"/>
                  <a:gd name="T19" fmla="*/ 247579 h 718"/>
                  <a:gd name="T20" fmla="*/ 276654 w 858"/>
                  <a:gd name="T21" fmla="*/ 264578 h 718"/>
                  <a:gd name="T22" fmla="*/ 276654 w 858"/>
                  <a:gd name="T23" fmla="*/ 264578 h 718"/>
                  <a:gd name="T24" fmla="*/ 267054 w 858"/>
                  <a:gd name="T25" fmla="*/ 249323 h 718"/>
                  <a:gd name="T26" fmla="*/ 267054 w 858"/>
                  <a:gd name="T27" fmla="*/ 249323 h 718"/>
                  <a:gd name="T28" fmla="*/ 317236 w 858"/>
                  <a:gd name="T29" fmla="*/ 255425 h 718"/>
                  <a:gd name="T30" fmla="*/ 317236 w 858"/>
                  <a:gd name="T31" fmla="*/ 255425 h 718"/>
                  <a:gd name="T32" fmla="*/ 317236 w 858"/>
                  <a:gd name="T33" fmla="*/ 259348 h 718"/>
                  <a:gd name="T34" fmla="*/ 317236 w 858"/>
                  <a:gd name="T35" fmla="*/ 259348 h 718"/>
                  <a:gd name="T36" fmla="*/ 305017 w 858"/>
                  <a:gd name="T37" fmla="*/ 265014 h 718"/>
                  <a:gd name="T38" fmla="*/ 305017 w 858"/>
                  <a:gd name="T39" fmla="*/ 265014 h 718"/>
                  <a:gd name="T40" fmla="*/ 305890 w 858"/>
                  <a:gd name="T41" fmla="*/ 267630 h 718"/>
                  <a:gd name="T42" fmla="*/ 305890 w 858"/>
                  <a:gd name="T43" fmla="*/ 267630 h 718"/>
                  <a:gd name="T44" fmla="*/ 351272 w 858"/>
                  <a:gd name="T45" fmla="*/ 265886 h 718"/>
                  <a:gd name="T46" fmla="*/ 351272 w 858"/>
                  <a:gd name="T47" fmla="*/ 265886 h 718"/>
                  <a:gd name="T48" fmla="*/ 289308 w 858"/>
                  <a:gd name="T49" fmla="*/ 295090 h 718"/>
                  <a:gd name="T50" fmla="*/ 289308 w 858"/>
                  <a:gd name="T51" fmla="*/ 295090 h 718"/>
                  <a:gd name="T52" fmla="*/ 13964 w 858"/>
                  <a:gd name="T53" fmla="*/ 121610 h 718"/>
                  <a:gd name="T54" fmla="*/ 13964 w 858"/>
                  <a:gd name="T55" fmla="*/ 121610 h 718"/>
                  <a:gd name="T56" fmla="*/ 67200 w 858"/>
                  <a:gd name="T57" fmla="*/ 21794 h 718"/>
                  <a:gd name="T58" fmla="*/ 67200 w 858"/>
                  <a:gd name="T59" fmla="*/ 21794 h 718"/>
                  <a:gd name="T60" fmla="*/ 246108 w 858"/>
                  <a:gd name="T61" fmla="*/ 38357 h 718"/>
                  <a:gd name="T62" fmla="*/ 246108 w 858"/>
                  <a:gd name="T63" fmla="*/ 38357 h 718"/>
                  <a:gd name="T64" fmla="*/ 373963 w 858"/>
                  <a:gd name="T65" fmla="*/ 185249 h 71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58" h="718">
                    <a:moveTo>
                      <a:pt x="857" y="425"/>
                    </a:moveTo>
                    <a:lnTo>
                      <a:pt x="857" y="425"/>
                    </a:lnTo>
                    <a:cubicBezTo>
                      <a:pt x="846" y="414"/>
                      <a:pt x="834" y="403"/>
                      <a:pt x="824" y="391"/>
                    </a:cubicBezTo>
                    <a:cubicBezTo>
                      <a:pt x="753" y="301"/>
                      <a:pt x="656" y="254"/>
                      <a:pt x="545" y="239"/>
                    </a:cubicBezTo>
                    <a:cubicBezTo>
                      <a:pt x="447" y="227"/>
                      <a:pt x="379" y="269"/>
                      <a:pt x="358" y="350"/>
                    </a:cubicBezTo>
                    <a:cubicBezTo>
                      <a:pt x="329" y="454"/>
                      <a:pt x="358" y="527"/>
                      <a:pt x="454" y="568"/>
                    </a:cubicBezTo>
                    <a:cubicBezTo>
                      <a:pt x="509" y="592"/>
                      <a:pt x="570" y="601"/>
                      <a:pt x="634" y="607"/>
                    </a:cubicBezTo>
                    <a:cubicBezTo>
                      <a:pt x="631" y="601"/>
                      <a:pt x="626" y="594"/>
                      <a:pt x="612" y="572"/>
                    </a:cubicBezTo>
                    <a:cubicBezTo>
                      <a:pt x="658" y="578"/>
                      <a:pt x="693" y="582"/>
                      <a:pt x="727" y="586"/>
                    </a:cubicBezTo>
                    <a:cubicBezTo>
                      <a:pt x="727" y="589"/>
                      <a:pt x="727" y="592"/>
                      <a:pt x="727" y="595"/>
                    </a:cubicBezTo>
                    <a:cubicBezTo>
                      <a:pt x="718" y="599"/>
                      <a:pt x="709" y="604"/>
                      <a:pt x="699" y="608"/>
                    </a:cubicBezTo>
                    <a:cubicBezTo>
                      <a:pt x="699" y="610"/>
                      <a:pt x="700" y="612"/>
                      <a:pt x="701" y="614"/>
                    </a:cubicBezTo>
                    <a:cubicBezTo>
                      <a:pt x="733" y="613"/>
                      <a:pt x="766" y="612"/>
                      <a:pt x="805" y="610"/>
                    </a:cubicBezTo>
                    <a:cubicBezTo>
                      <a:pt x="766" y="659"/>
                      <a:pt x="714" y="670"/>
                      <a:pt x="663" y="677"/>
                    </a:cubicBezTo>
                    <a:cubicBezTo>
                      <a:pt x="389" y="717"/>
                      <a:pt x="109" y="574"/>
                      <a:pt x="32" y="279"/>
                    </a:cubicBezTo>
                    <a:cubicBezTo>
                      <a:pt x="0" y="158"/>
                      <a:pt x="36" y="92"/>
                      <a:pt x="154" y="50"/>
                    </a:cubicBezTo>
                    <a:cubicBezTo>
                      <a:pt x="297" y="0"/>
                      <a:pt x="431" y="27"/>
                      <a:pt x="564" y="88"/>
                    </a:cubicBezTo>
                    <a:cubicBezTo>
                      <a:pt x="712" y="157"/>
                      <a:pt x="802" y="275"/>
                      <a:pt x="857" y="425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xmlns="" id="{FAE8E2DB-8F90-5247-A8B0-785F7D5F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992" y="361486"/>
                <a:ext cx="677900" cy="1355841"/>
              </a:xfrm>
              <a:custGeom>
                <a:avLst/>
                <a:gdLst>
                  <a:gd name="T0" fmla="*/ 1555 w 1556"/>
                  <a:gd name="T1" fmla="*/ 1144 h 3115"/>
                  <a:gd name="T2" fmla="*/ 1555 w 1556"/>
                  <a:gd name="T3" fmla="*/ 1144 h 3115"/>
                  <a:gd name="T4" fmla="*/ 1360 w 1556"/>
                  <a:gd name="T5" fmla="*/ 1465 h 3115"/>
                  <a:gd name="T6" fmla="*/ 1360 w 1556"/>
                  <a:gd name="T7" fmla="*/ 1465 h 3115"/>
                  <a:gd name="T8" fmla="*/ 1332 w 1556"/>
                  <a:gd name="T9" fmla="*/ 1585 h 3115"/>
                  <a:gd name="T10" fmla="*/ 1332 w 1556"/>
                  <a:gd name="T11" fmla="*/ 1585 h 3115"/>
                  <a:gd name="T12" fmla="*/ 1313 w 1556"/>
                  <a:gd name="T13" fmla="*/ 2124 h 3115"/>
                  <a:gd name="T14" fmla="*/ 1313 w 1556"/>
                  <a:gd name="T15" fmla="*/ 2124 h 3115"/>
                  <a:gd name="T16" fmla="*/ 940 w 1556"/>
                  <a:gd name="T17" fmla="*/ 3050 h 3115"/>
                  <a:gd name="T18" fmla="*/ 940 w 1556"/>
                  <a:gd name="T19" fmla="*/ 3050 h 3115"/>
                  <a:gd name="T20" fmla="*/ 883 w 1556"/>
                  <a:gd name="T21" fmla="*/ 3114 h 3115"/>
                  <a:gd name="T22" fmla="*/ 883 w 1556"/>
                  <a:gd name="T23" fmla="*/ 3114 h 3115"/>
                  <a:gd name="T24" fmla="*/ 991 w 1556"/>
                  <a:gd name="T25" fmla="*/ 2914 h 3115"/>
                  <a:gd name="T26" fmla="*/ 991 w 1556"/>
                  <a:gd name="T27" fmla="*/ 2914 h 3115"/>
                  <a:gd name="T28" fmla="*/ 1247 w 1556"/>
                  <a:gd name="T29" fmla="*/ 2201 h 3115"/>
                  <a:gd name="T30" fmla="*/ 1247 w 1556"/>
                  <a:gd name="T31" fmla="*/ 2201 h 3115"/>
                  <a:gd name="T32" fmla="*/ 1253 w 1556"/>
                  <a:gd name="T33" fmla="*/ 1508 h 3115"/>
                  <a:gd name="T34" fmla="*/ 1253 w 1556"/>
                  <a:gd name="T35" fmla="*/ 1508 h 3115"/>
                  <a:gd name="T36" fmla="*/ 1076 w 1556"/>
                  <a:gd name="T37" fmla="*/ 1042 h 3115"/>
                  <a:gd name="T38" fmla="*/ 1076 w 1556"/>
                  <a:gd name="T39" fmla="*/ 1042 h 3115"/>
                  <a:gd name="T40" fmla="*/ 790 w 1556"/>
                  <a:gd name="T41" fmla="*/ 813 h 3115"/>
                  <a:gd name="T42" fmla="*/ 790 w 1556"/>
                  <a:gd name="T43" fmla="*/ 813 h 3115"/>
                  <a:gd name="T44" fmla="*/ 677 w 1556"/>
                  <a:gd name="T45" fmla="*/ 760 h 3115"/>
                  <a:gd name="T46" fmla="*/ 684 w 1556"/>
                  <a:gd name="T47" fmla="*/ 741 h 3115"/>
                  <a:gd name="T48" fmla="*/ 684 w 1556"/>
                  <a:gd name="T49" fmla="*/ 741 h 3115"/>
                  <a:gd name="T50" fmla="*/ 961 w 1556"/>
                  <a:gd name="T51" fmla="*/ 843 h 3115"/>
                  <a:gd name="T52" fmla="*/ 961 w 1556"/>
                  <a:gd name="T53" fmla="*/ 843 h 3115"/>
                  <a:gd name="T54" fmla="*/ 0 w 1556"/>
                  <a:gd name="T55" fmla="*/ 18 h 3115"/>
                  <a:gd name="T56" fmla="*/ 10 w 1556"/>
                  <a:gd name="T57" fmla="*/ 0 h 3115"/>
                  <a:gd name="T58" fmla="*/ 10 w 1556"/>
                  <a:gd name="T59" fmla="*/ 0 h 3115"/>
                  <a:gd name="T60" fmla="*/ 175 w 1556"/>
                  <a:gd name="T61" fmla="*/ 61 h 3115"/>
                  <a:gd name="T62" fmla="*/ 175 w 1556"/>
                  <a:gd name="T63" fmla="*/ 61 h 3115"/>
                  <a:gd name="T64" fmla="*/ 341 w 1556"/>
                  <a:gd name="T65" fmla="*/ 140 h 3115"/>
                  <a:gd name="T66" fmla="*/ 341 w 1556"/>
                  <a:gd name="T67" fmla="*/ 140 h 3115"/>
                  <a:gd name="T68" fmla="*/ 492 w 1556"/>
                  <a:gd name="T69" fmla="*/ 235 h 3115"/>
                  <a:gd name="T70" fmla="*/ 492 w 1556"/>
                  <a:gd name="T71" fmla="*/ 235 h 3115"/>
                  <a:gd name="T72" fmla="*/ 641 w 1556"/>
                  <a:gd name="T73" fmla="*/ 348 h 3115"/>
                  <a:gd name="T74" fmla="*/ 641 w 1556"/>
                  <a:gd name="T75" fmla="*/ 348 h 3115"/>
                  <a:gd name="T76" fmla="*/ 683 w 1556"/>
                  <a:gd name="T77" fmla="*/ 120 h 3115"/>
                  <a:gd name="T78" fmla="*/ 683 w 1556"/>
                  <a:gd name="T79" fmla="*/ 120 h 3115"/>
                  <a:gd name="T80" fmla="*/ 699 w 1556"/>
                  <a:gd name="T81" fmla="*/ 120 h 3115"/>
                  <a:gd name="T82" fmla="*/ 699 w 1556"/>
                  <a:gd name="T83" fmla="*/ 120 h 3115"/>
                  <a:gd name="T84" fmla="*/ 696 w 1556"/>
                  <a:gd name="T85" fmla="*/ 290 h 3115"/>
                  <a:gd name="T86" fmla="*/ 696 w 1556"/>
                  <a:gd name="T87" fmla="*/ 290 h 3115"/>
                  <a:gd name="T88" fmla="*/ 758 w 1556"/>
                  <a:gd name="T89" fmla="*/ 475 h 3115"/>
                  <a:gd name="T90" fmla="*/ 758 w 1556"/>
                  <a:gd name="T91" fmla="*/ 475 h 3115"/>
                  <a:gd name="T92" fmla="*/ 1110 w 1556"/>
                  <a:gd name="T93" fmla="*/ 963 h 3115"/>
                  <a:gd name="T94" fmla="*/ 1110 w 1556"/>
                  <a:gd name="T95" fmla="*/ 963 h 3115"/>
                  <a:gd name="T96" fmla="*/ 1301 w 1556"/>
                  <a:gd name="T97" fmla="*/ 1434 h 3115"/>
                  <a:gd name="T98" fmla="*/ 1301 w 1556"/>
                  <a:gd name="T99" fmla="*/ 1434 h 3115"/>
                  <a:gd name="T100" fmla="*/ 1314 w 1556"/>
                  <a:gd name="T101" fmla="*/ 1465 h 3115"/>
                  <a:gd name="T102" fmla="*/ 1314 w 1556"/>
                  <a:gd name="T103" fmla="*/ 1465 h 3115"/>
                  <a:gd name="T104" fmla="*/ 1547 w 1556"/>
                  <a:gd name="T105" fmla="*/ 1138 h 3115"/>
                  <a:gd name="T106" fmla="*/ 1547 w 1556"/>
                  <a:gd name="T107" fmla="*/ 1138 h 3115"/>
                  <a:gd name="T108" fmla="*/ 1555 w 1556"/>
                  <a:gd name="T109" fmla="*/ 1144 h 3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56" h="3115">
                    <a:moveTo>
                      <a:pt x="1555" y="1144"/>
                    </a:moveTo>
                    <a:lnTo>
                      <a:pt x="1555" y="1144"/>
                    </a:lnTo>
                    <a:cubicBezTo>
                      <a:pt x="1489" y="1251"/>
                      <a:pt x="1421" y="1356"/>
                      <a:pt x="1360" y="1465"/>
                    </a:cubicBezTo>
                    <a:lnTo>
                      <a:pt x="1360" y="1465"/>
                    </a:lnTo>
                    <a:cubicBezTo>
                      <a:pt x="1340" y="1500"/>
                      <a:pt x="1326" y="1548"/>
                      <a:pt x="1332" y="1585"/>
                    </a:cubicBezTo>
                    <a:lnTo>
                      <a:pt x="1332" y="1585"/>
                    </a:lnTo>
                    <a:cubicBezTo>
                      <a:pt x="1360" y="1767"/>
                      <a:pt x="1342" y="1946"/>
                      <a:pt x="1313" y="2124"/>
                    </a:cubicBezTo>
                    <a:lnTo>
                      <a:pt x="1313" y="2124"/>
                    </a:lnTo>
                    <a:cubicBezTo>
                      <a:pt x="1257" y="2460"/>
                      <a:pt x="1121" y="2764"/>
                      <a:pt x="940" y="3050"/>
                    </a:cubicBezTo>
                    <a:lnTo>
                      <a:pt x="940" y="3050"/>
                    </a:lnTo>
                    <a:cubicBezTo>
                      <a:pt x="926" y="3074"/>
                      <a:pt x="908" y="3096"/>
                      <a:pt x="883" y="3114"/>
                    </a:cubicBezTo>
                    <a:lnTo>
                      <a:pt x="883" y="3114"/>
                    </a:lnTo>
                    <a:cubicBezTo>
                      <a:pt x="919" y="3048"/>
                      <a:pt x="957" y="2982"/>
                      <a:pt x="991" y="2914"/>
                    </a:cubicBezTo>
                    <a:lnTo>
                      <a:pt x="991" y="2914"/>
                    </a:lnTo>
                    <a:cubicBezTo>
                      <a:pt x="1105" y="2687"/>
                      <a:pt x="1194" y="2451"/>
                      <a:pt x="1247" y="2201"/>
                    </a:cubicBezTo>
                    <a:lnTo>
                      <a:pt x="1247" y="2201"/>
                    </a:lnTo>
                    <a:cubicBezTo>
                      <a:pt x="1298" y="1969"/>
                      <a:pt x="1299" y="1738"/>
                      <a:pt x="1253" y="1508"/>
                    </a:cubicBezTo>
                    <a:lnTo>
                      <a:pt x="1253" y="1508"/>
                    </a:lnTo>
                    <a:cubicBezTo>
                      <a:pt x="1220" y="1344"/>
                      <a:pt x="1164" y="1185"/>
                      <a:pt x="1076" y="1042"/>
                    </a:cubicBezTo>
                    <a:lnTo>
                      <a:pt x="1076" y="1042"/>
                    </a:lnTo>
                    <a:cubicBezTo>
                      <a:pt x="1010" y="935"/>
                      <a:pt x="909" y="860"/>
                      <a:pt x="790" y="813"/>
                    </a:cubicBezTo>
                    <a:lnTo>
                      <a:pt x="790" y="813"/>
                    </a:lnTo>
                    <a:cubicBezTo>
                      <a:pt x="751" y="798"/>
                      <a:pt x="714" y="778"/>
                      <a:pt x="677" y="760"/>
                    </a:cubicBezTo>
                    <a:lnTo>
                      <a:pt x="684" y="741"/>
                    </a:lnTo>
                    <a:lnTo>
                      <a:pt x="684" y="741"/>
                    </a:lnTo>
                    <a:cubicBezTo>
                      <a:pt x="774" y="774"/>
                      <a:pt x="862" y="807"/>
                      <a:pt x="961" y="843"/>
                    </a:cubicBezTo>
                    <a:lnTo>
                      <a:pt x="961" y="843"/>
                    </a:lnTo>
                    <a:cubicBezTo>
                      <a:pt x="702" y="488"/>
                      <a:pt x="420" y="175"/>
                      <a:pt x="0" y="18"/>
                    </a:cubicBezTo>
                    <a:lnTo>
                      <a:pt x="10" y="0"/>
                    </a:lnTo>
                    <a:lnTo>
                      <a:pt x="10" y="0"/>
                    </a:lnTo>
                    <a:cubicBezTo>
                      <a:pt x="65" y="20"/>
                      <a:pt x="121" y="38"/>
                      <a:pt x="175" y="61"/>
                    </a:cubicBezTo>
                    <a:lnTo>
                      <a:pt x="175" y="61"/>
                    </a:lnTo>
                    <a:cubicBezTo>
                      <a:pt x="232" y="84"/>
                      <a:pt x="287" y="111"/>
                      <a:pt x="341" y="140"/>
                    </a:cubicBezTo>
                    <a:lnTo>
                      <a:pt x="341" y="140"/>
                    </a:lnTo>
                    <a:cubicBezTo>
                      <a:pt x="393" y="169"/>
                      <a:pt x="443" y="201"/>
                      <a:pt x="492" y="235"/>
                    </a:cubicBezTo>
                    <a:lnTo>
                      <a:pt x="492" y="235"/>
                    </a:lnTo>
                    <a:cubicBezTo>
                      <a:pt x="542" y="270"/>
                      <a:pt x="589" y="308"/>
                      <a:pt x="641" y="348"/>
                    </a:cubicBezTo>
                    <a:lnTo>
                      <a:pt x="641" y="348"/>
                    </a:lnTo>
                    <a:cubicBezTo>
                      <a:pt x="656" y="269"/>
                      <a:pt x="669" y="194"/>
                      <a:pt x="683" y="120"/>
                    </a:cubicBezTo>
                    <a:lnTo>
                      <a:pt x="683" y="120"/>
                    </a:lnTo>
                    <a:cubicBezTo>
                      <a:pt x="688" y="120"/>
                      <a:pt x="693" y="120"/>
                      <a:pt x="699" y="120"/>
                    </a:cubicBezTo>
                    <a:lnTo>
                      <a:pt x="699" y="120"/>
                    </a:lnTo>
                    <a:cubicBezTo>
                      <a:pt x="698" y="177"/>
                      <a:pt x="706" y="235"/>
                      <a:pt x="696" y="290"/>
                    </a:cubicBezTo>
                    <a:lnTo>
                      <a:pt x="696" y="290"/>
                    </a:lnTo>
                    <a:cubicBezTo>
                      <a:pt x="684" y="366"/>
                      <a:pt x="703" y="417"/>
                      <a:pt x="758" y="475"/>
                    </a:cubicBezTo>
                    <a:lnTo>
                      <a:pt x="758" y="475"/>
                    </a:lnTo>
                    <a:cubicBezTo>
                      <a:pt x="897" y="620"/>
                      <a:pt x="1011" y="786"/>
                      <a:pt x="1110" y="963"/>
                    </a:cubicBezTo>
                    <a:lnTo>
                      <a:pt x="1110" y="963"/>
                    </a:lnTo>
                    <a:cubicBezTo>
                      <a:pt x="1193" y="1112"/>
                      <a:pt x="1254" y="1270"/>
                      <a:pt x="1301" y="1434"/>
                    </a:cubicBezTo>
                    <a:lnTo>
                      <a:pt x="1301" y="1434"/>
                    </a:lnTo>
                    <a:cubicBezTo>
                      <a:pt x="1303" y="1440"/>
                      <a:pt x="1306" y="1446"/>
                      <a:pt x="1314" y="1465"/>
                    </a:cubicBezTo>
                    <a:lnTo>
                      <a:pt x="1314" y="1465"/>
                    </a:lnTo>
                    <a:cubicBezTo>
                      <a:pt x="1396" y="1351"/>
                      <a:pt x="1471" y="1245"/>
                      <a:pt x="1547" y="1138"/>
                    </a:cubicBezTo>
                    <a:lnTo>
                      <a:pt x="1547" y="1138"/>
                    </a:lnTo>
                    <a:cubicBezTo>
                      <a:pt x="1549" y="1140"/>
                      <a:pt x="1552" y="1142"/>
                      <a:pt x="1555" y="114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xmlns="" id="{A5E59180-9A99-A540-92B6-9FADEA58D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921" y="1011721"/>
                <a:ext cx="583680" cy="199680"/>
              </a:xfrm>
              <a:custGeom>
                <a:avLst/>
                <a:gdLst>
                  <a:gd name="T0" fmla="*/ 0 w 1339"/>
                  <a:gd name="T1" fmla="*/ 193563 h 457"/>
                  <a:gd name="T2" fmla="*/ 0 w 1339"/>
                  <a:gd name="T3" fmla="*/ 193563 h 457"/>
                  <a:gd name="T4" fmla="*/ 199646 w 1339"/>
                  <a:gd name="T5" fmla="*/ 57676 h 457"/>
                  <a:gd name="T6" fmla="*/ 199646 w 1339"/>
                  <a:gd name="T7" fmla="*/ 57676 h 457"/>
                  <a:gd name="T8" fmla="*/ 470780 w 1339"/>
                  <a:gd name="T9" fmla="*/ 12234 h 457"/>
                  <a:gd name="T10" fmla="*/ 470780 w 1339"/>
                  <a:gd name="T11" fmla="*/ 12234 h 457"/>
                  <a:gd name="T12" fmla="*/ 565372 w 1339"/>
                  <a:gd name="T13" fmla="*/ 57676 h 457"/>
                  <a:gd name="T14" fmla="*/ 565372 w 1339"/>
                  <a:gd name="T15" fmla="*/ 57676 h 457"/>
                  <a:gd name="T16" fmla="*/ 579321 w 1339"/>
                  <a:gd name="T17" fmla="*/ 95689 h 457"/>
                  <a:gd name="T18" fmla="*/ 579321 w 1339"/>
                  <a:gd name="T19" fmla="*/ 95689 h 457"/>
                  <a:gd name="T20" fmla="*/ 544012 w 1339"/>
                  <a:gd name="T21" fmla="*/ 123653 h 457"/>
                  <a:gd name="T22" fmla="*/ 544012 w 1339"/>
                  <a:gd name="T23" fmla="*/ 123653 h 457"/>
                  <a:gd name="T24" fmla="*/ 496934 w 1339"/>
                  <a:gd name="T25" fmla="*/ 116225 h 457"/>
                  <a:gd name="T26" fmla="*/ 496934 w 1339"/>
                  <a:gd name="T27" fmla="*/ 116225 h 457"/>
                  <a:gd name="T28" fmla="*/ 90669 w 1339"/>
                  <a:gd name="T29" fmla="*/ 144626 h 457"/>
                  <a:gd name="T30" fmla="*/ 90669 w 1339"/>
                  <a:gd name="T31" fmla="*/ 144626 h 457"/>
                  <a:gd name="T32" fmla="*/ 4359 w 1339"/>
                  <a:gd name="T33" fmla="*/ 199243 h 457"/>
                  <a:gd name="T34" fmla="*/ 4359 w 1339"/>
                  <a:gd name="T35" fmla="*/ 199243 h 457"/>
                  <a:gd name="T36" fmla="*/ 0 w 1339"/>
                  <a:gd name="T37" fmla="*/ 193563 h 4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39" h="457">
                    <a:moveTo>
                      <a:pt x="0" y="443"/>
                    </a:moveTo>
                    <a:lnTo>
                      <a:pt x="0" y="443"/>
                    </a:lnTo>
                    <a:cubicBezTo>
                      <a:pt x="140" y="321"/>
                      <a:pt x="294" y="220"/>
                      <a:pt x="458" y="132"/>
                    </a:cubicBezTo>
                    <a:cubicBezTo>
                      <a:pt x="654" y="26"/>
                      <a:pt x="863" y="0"/>
                      <a:pt x="1080" y="28"/>
                    </a:cubicBezTo>
                    <a:cubicBezTo>
                      <a:pt x="1162" y="38"/>
                      <a:pt x="1240" y="69"/>
                      <a:pt x="1297" y="132"/>
                    </a:cubicBezTo>
                    <a:cubicBezTo>
                      <a:pt x="1317" y="154"/>
                      <a:pt x="1338" y="197"/>
                      <a:pt x="1329" y="219"/>
                    </a:cubicBezTo>
                    <a:cubicBezTo>
                      <a:pt x="1317" y="248"/>
                      <a:pt x="1279" y="276"/>
                      <a:pt x="1248" y="283"/>
                    </a:cubicBezTo>
                    <a:cubicBezTo>
                      <a:pt x="1214" y="291"/>
                      <a:pt x="1173" y="279"/>
                      <a:pt x="1140" y="266"/>
                    </a:cubicBezTo>
                    <a:cubicBezTo>
                      <a:pt x="818" y="134"/>
                      <a:pt x="508" y="165"/>
                      <a:pt x="208" y="331"/>
                    </a:cubicBezTo>
                    <a:cubicBezTo>
                      <a:pt x="139" y="368"/>
                      <a:pt x="76" y="415"/>
                      <a:pt x="10" y="456"/>
                    </a:cubicBezTo>
                    <a:cubicBezTo>
                      <a:pt x="7" y="452"/>
                      <a:pt x="4" y="447"/>
                      <a:pt x="0" y="443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252C9AFC-2324-C04C-8F3D-8731F98B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547" y="915014"/>
                <a:ext cx="423886" cy="331815"/>
              </a:xfrm>
              <a:custGeom>
                <a:avLst/>
                <a:gdLst>
                  <a:gd name="T0" fmla="*/ 0 w 975"/>
                  <a:gd name="T1" fmla="*/ 763 h 764"/>
                  <a:gd name="T2" fmla="*/ 0 w 975"/>
                  <a:gd name="T3" fmla="*/ 763 h 764"/>
                  <a:gd name="T4" fmla="*/ 189 w 975"/>
                  <a:gd name="T5" fmla="*/ 482 h 764"/>
                  <a:gd name="T6" fmla="*/ 189 w 975"/>
                  <a:gd name="T7" fmla="*/ 482 h 764"/>
                  <a:gd name="T8" fmla="*/ 679 w 975"/>
                  <a:gd name="T9" fmla="*/ 69 h 764"/>
                  <a:gd name="T10" fmla="*/ 679 w 975"/>
                  <a:gd name="T11" fmla="*/ 69 h 764"/>
                  <a:gd name="T12" fmla="*/ 783 w 975"/>
                  <a:gd name="T13" fmla="*/ 15 h 764"/>
                  <a:gd name="T14" fmla="*/ 783 w 975"/>
                  <a:gd name="T15" fmla="*/ 15 h 764"/>
                  <a:gd name="T16" fmla="*/ 857 w 975"/>
                  <a:gd name="T17" fmla="*/ 2 h 764"/>
                  <a:gd name="T18" fmla="*/ 857 w 975"/>
                  <a:gd name="T19" fmla="*/ 2 h 764"/>
                  <a:gd name="T20" fmla="*/ 958 w 975"/>
                  <a:gd name="T21" fmla="*/ 66 h 764"/>
                  <a:gd name="T22" fmla="*/ 958 w 975"/>
                  <a:gd name="T23" fmla="*/ 66 h 764"/>
                  <a:gd name="T24" fmla="*/ 909 w 975"/>
                  <a:gd name="T25" fmla="*/ 162 h 764"/>
                  <a:gd name="T26" fmla="*/ 909 w 975"/>
                  <a:gd name="T27" fmla="*/ 162 h 764"/>
                  <a:gd name="T28" fmla="*/ 656 w 975"/>
                  <a:gd name="T29" fmla="*/ 278 h 764"/>
                  <a:gd name="T30" fmla="*/ 656 w 975"/>
                  <a:gd name="T31" fmla="*/ 278 h 764"/>
                  <a:gd name="T32" fmla="*/ 0 w 975"/>
                  <a:gd name="T33" fmla="*/ 76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5" h="764">
                    <a:moveTo>
                      <a:pt x="0" y="763"/>
                    </a:moveTo>
                    <a:lnTo>
                      <a:pt x="0" y="763"/>
                    </a:lnTo>
                    <a:cubicBezTo>
                      <a:pt x="43" y="656"/>
                      <a:pt x="111" y="564"/>
                      <a:pt x="189" y="482"/>
                    </a:cubicBezTo>
                    <a:lnTo>
                      <a:pt x="189" y="482"/>
                    </a:lnTo>
                    <a:cubicBezTo>
                      <a:pt x="337" y="327"/>
                      <a:pt x="496" y="182"/>
                      <a:pt x="679" y="69"/>
                    </a:cubicBezTo>
                    <a:lnTo>
                      <a:pt x="679" y="69"/>
                    </a:lnTo>
                    <a:cubicBezTo>
                      <a:pt x="712" y="48"/>
                      <a:pt x="747" y="30"/>
                      <a:pt x="783" y="15"/>
                    </a:cubicBezTo>
                    <a:lnTo>
                      <a:pt x="783" y="15"/>
                    </a:lnTo>
                    <a:cubicBezTo>
                      <a:pt x="806" y="6"/>
                      <a:pt x="832" y="0"/>
                      <a:pt x="857" y="2"/>
                    </a:cubicBezTo>
                    <a:lnTo>
                      <a:pt x="857" y="2"/>
                    </a:lnTo>
                    <a:cubicBezTo>
                      <a:pt x="902" y="3"/>
                      <a:pt x="942" y="20"/>
                      <a:pt x="958" y="66"/>
                    </a:cubicBezTo>
                    <a:lnTo>
                      <a:pt x="958" y="66"/>
                    </a:lnTo>
                    <a:cubicBezTo>
                      <a:pt x="974" y="111"/>
                      <a:pt x="943" y="144"/>
                      <a:pt x="909" y="162"/>
                    </a:cubicBezTo>
                    <a:lnTo>
                      <a:pt x="909" y="162"/>
                    </a:lnTo>
                    <a:cubicBezTo>
                      <a:pt x="827" y="205"/>
                      <a:pt x="741" y="240"/>
                      <a:pt x="656" y="278"/>
                    </a:cubicBezTo>
                    <a:lnTo>
                      <a:pt x="656" y="278"/>
                    </a:lnTo>
                    <a:cubicBezTo>
                      <a:pt x="401" y="391"/>
                      <a:pt x="171" y="535"/>
                      <a:pt x="0" y="763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xmlns="" id="{A32D4DB5-A0CF-6A46-9CC8-99582DA79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41" y="78601"/>
                <a:ext cx="176640" cy="228481"/>
              </a:xfrm>
              <a:custGeom>
                <a:avLst/>
                <a:gdLst>
                  <a:gd name="T0" fmla="*/ 123735 w 404"/>
                  <a:gd name="T1" fmla="*/ 228044 h 523"/>
                  <a:gd name="T2" fmla="*/ 123735 w 404"/>
                  <a:gd name="T3" fmla="*/ 228044 h 523"/>
                  <a:gd name="T4" fmla="*/ 125047 w 404"/>
                  <a:gd name="T5" fmla="*/ 146350 h 523"/>
                  <a:gd name="T6" fmla="*/ 125047 w 404"/>
                  <a:gd name="T7" fmla="*/ 146350 h 523"/>
                  <a:gd name="T8" fmla="*/ 121987 w 404"/>
                  <a:gd name="T9" fmla="*/ 124507 h 523"/>
                  <a:gd name="T10" fmla="*/ 121987 w 404"/>
                  <a:gd name="T11" fmla="*/ 124507 h 523"/>
                  <a:gd name="T12" fmla="*/ 89194 w 404"/>
                  <a:gd name="T13" fmla="*/ 79510 h 523"/>
                  <a:gd name="T14" fmla="*/ 89194 w 404"/>
                  <a:gd name="T15" fmla="*/ 79510 h 523"/>
                  <a:gd name="T16" fmla="*/ 56840 w 404"/>
                  <a:gd name="T17" fmla="*/ 110964 h 523"/>
                  <a:gd name="T18" fmla="*/ 56840 w 404"/>
                  <a:gd name="T19" fmla="*/ 110964 h 523"/>
                  <a:gd name="T20" fmla="*/ 46783 w 404"/>
                  <a:gd name="T21" fmla="*/ 209696 h 523"/>
                  <a:gd name="T22" fmla="*/ 46783 w 404"/>
                  <a:gd name="T23" fmla="*/ 209696 h 523"/>
                  <a:gd name="T24" fmla="*/ 10056 w 404"/>
                  <a:gd name="T25" fmla="*/ 68151 h 523"/>
                  <a:gd name="T26" fmla="*/ 10056 w 404"/>
                  <a:gd name="T27" fmla="*/ 68151 h 523"/>
                  <a:gd name="T28" fmla="*/ 85259 w 404"/>
                  <a:gd name="T29" fmla="*/ 874 h 523"/>
                  <a:gd name="T30" fmla="*/ 85259 w 404"/>
                  <a:gd name="T31" fmla="*/ 874 h 523"/>
                  <a:gd name="T32" fmla="*/ 158276 w 404"/>
                  <a:gd name="T33" fmla="*/ 62035 h 523"/>
                  <a:gd name="T34" fmla="*/ 158276 w 404"/>
                  <a:gd name="T35" fmla="*/ 62035 h 523"/>
                  <a:gd name="T36" fmla="*/ 123735 w 404"/>
                  <a:gd name="T37" fmla="*/ 228044 h 5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4" h="523">
                    <a:moveTo>
                      <a:pt x="283" y="522"/>
                    </a:moveTo>
                    <a:lnTo>
                      <a:pt x="283" y="522"/>
                    </a:lnTo>
                    <a:cubicBezTo>
                      <a:pt x="285" y="456"/>
                      <a:pt x="286" y="396"/>
                      <a:pt x="286" y="335"/>
                    </a:cubicBezTo>
                    <a:cubicBezTo>
                      <a:pt x="286" y="318"/>
                      <a:pt x="288" y="298"/>
                      <a:pt x="279" y="285"/>
                    </a:cubicBezTo>
                    <a:cubicBezTo>
                      <a:pt x="257" y="249"/>
                      <a:pt x="230" y="216"/>
                      <a:pt x="204" y="182"/>
                    </a:cubicBezTo>
                    <a:cubicBezTo>
                      <a:pt x="179" y="206"/>
                      <a:pt x="149" y="227"/>
                      <a:pt x="130" y="254"/>
                    </a:cubicBezTo>
                    <a:cubicBezTo>
                      <a:pt x="84" y="324"/>
                      <a:pt x="87" y="401"/>
                      <a:pt x="107" y="480"/>
                    </a:cubicBezTo>
                    <a:cubicBezTo>
                      <a:pt x="47" y="380"/>
                      <a:pt x="0" y="277"/>
                      <a:pt x="23" y="156"/>
                    </a:cubicBezTo>
                    <a:cubicBezTo>
                      <a:pt x="41" y="66"/>
                      <a:pt x="111" y="4"/>
                      <a:pt x="195" y="2"/>
                    </a:cubicBezTo>
                    <a:cubicBezTo>
                      <a:pt x="271" y="0"/>
                      <a:pt x="337" y="55"/>
                      <a:pt x="362" y="142"/>
                    </a:cubicBezTo>
                    <a:cubicBezTo>
                      <a:pt x="403" y="282"/>
                      <a:pt x="362" y="404"/>
                      <a:pt x="283" y="522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xmlns="" id="{1AE1B9CC-794E-824D-A996-6C4E72804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317" y="722747"/>
                <a:ext cx="131770" cy="279424"/>
              </a:xfrm>
              <a:custGeom>
                <a:avLst/>
                <a:gdLst>
                  <a:gd name="T0" fmla="*/ 236 w 303"/>
                  <a:gd name="T1" fmla="*/ 0 h 641"/>
                  <a:gd name="T2" fmla="*/ 236 w 303"/>
                  <a:gd name="T3" fmla="*/ 0 h 641"/>
                  <a:gd name="T4" fmla="*/ 278 w 303"/>
                  <a:gd name="T5" fmla="*/ 332 h 641"/>
                  <a:gd name="T6" fmla="*/ 278 w 303"/>
                  <a:gd name="T7" fmla="*/ 332 h 641"/>
                  <a:gd name="T8" fmla="*/ 116 w 303"/>
                  <a:gd name="T9" fmla="*/ 615 h 641"/>
                  <a:gd name="T10" fmla="*/ 116 w 303"/>
                  <a:gd name="T11" fmla="*/ 615 h 641"/>
                  <a:gd name="T12" fmla="*/ 39 w 303"/>
                  <a:gd name="T13" fmla="*/ 629 h 641"/>
                  <a:gd name="T14" fmla="*/ 39 w 303"/>
                  <a:gd name="T15" fmla="*/ 629 h 641"/>
                  <a:gd name="T16" fmla="*/ 5 w 303"/>
                  <a:gd name="T17" fmla="*/ 548 h 641"/>
                  <a:gd name="T18" fmla="*/ 5 w 303"/>
                  <a:gd name="T19" fmla="*/ 548 h 641"/>
                  <a:gd name="T20" fmla="*/ 64 w 303"/>
                  <a:gd name="T21" fmla="*/ 382 h 641"/>
                  <a:gd name="T22" fmla="*/ 64 w 303"/>
                  <a:gd name="T23" fmla="*/ 382 h 641"/>
                  <a:gd name="T24" fmla="*/ 236 w 303"/>
                  <a:gd name="T25" fmla="*/ 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" h="641">
                    <a:moveTo>
                      <a:pt x="236" y="0"/>
                    </a:moveTo>
                    <a:lnTo>
                      <a:pt x="236" y="0"/>
                    </a:lnTo>
                    <a:cubicBezTo>
                      <a:pt x="263" y="110"/>
                      <a:pt x="302" y="217"/>
                      <a:pt x="278" y="332"/>
                    </a:cubicBezTo>
                    <a:lnTo>
                      <a:pt x="278" y="332"/>
                    </a:lnTo>
                    <a:cubicBezTo>
                      <a:pt x="256" y="443"/>
                      <a:pt x="218" y="549"/>
                      <a:pt x="116" y="615"/>
                    </a:cubicBezTo>
                    <a:lnTo>
                      <a:pt x="116" y="615"/>
                    </a:lnTo>
                    <a:cubicBezTo>
                      <a:pt x="95" y="629"/>
                      <a:pt x="53" y="640"/>
                      <a:pt x="39" y="629"/>
                    </a:cubicBezTo>
                    <a:lnTo>
                      <a:pt x="39" y="629"/>
                    </a:lnTo>
                    <a:cubicBezTo>
                      <a:pt x="18" y="613"/>
                      <a:pt x="0" y="573"/>
                      <a:pt x="5" y="548"/>
                    </a:cubicBezTo>
                    <a:lnTo>
                      <a:pt x="5" y="548"/>
                    </a:lnTo>
                    <a:cubicBezTo>
                      <a:pt x="16" y="491"/>
                      <a:pt x="34" y="431"/>
                      <a:pt x="64" y="382"/>
                    </a:cubicBezTo>
                    <a:lnTo>
                      <a:pt x="64" y="382"/>
                    </a:lnTo>
                    <a:cubicBezTo>
                      <a:pt x="138" y="262"/>
                      <a:pt x="222" y="148"/>
                      <a:pt x="236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xmlns="" id="{45A971C3-0FC1-D347-B7D4-041497A08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730" y="377677"/>
                <a:ext cx="346094" cy="103197"/>
              </a:xfrm>
              <a:custGeom>
                <a:avLst/>
                <a:gdLst>
                  <a:gd name="T0" fmla="*/ 792 w 793"/>
                  <a:gd name="T1" fmla="*/ 70 h 236"/>
                  <a:gd name="T2" fmla="*/ 792 w 793"/>
                  <a:gd name="T3" fmla="*/ 70 h 236"/>
                  <a:gd name="T4" fmla="*/ 345 w 793"/>
                  <a:gd name="T5" fmla="*/ 232 h 236"/>
                  <a:gd name="T6" fmla="*/ 345 w 793"/>
                  <a:gd name="T7" fmla="*/ 232 h 236"/>
                  <a:gd name="T8" fmla="*/ 78 w 793"/>
                  <a:gd name="T9" fmla="*/ 165 h 236"/>
                  <a:gd name="T10" fmla="*/ 78 w 793"/>
                  <a:gd name="T11" fmla="*/ 165 h 236"/>
                  <a:gd name="T12" fmla="*/ 37 w 793"/>
                  <a:gd name="T13" fmla="*/ 128 h 236"/>
                  <a:gd name="T14" fmla="*/ 37 w 793"/>
                  <a:gd name="T15" fmla="*/ 128 h 236"/>
                  <a:gd name="T16" fmla="*/ 24 w 793"/>
                  <a:gd name="T17" fmla="*/ 34 h 236"/>
                  <a:gd name="T18" fmla="*/ 24 w 793"/>
                  <a:gd name="T19" fmla="*/ 34 h 236"/>
                  <a:gd name="T20" fmla="*/ 115 w 793"/>
                  <a:gd name="T21" fmla="*/ 15 h 236"/>
                  <a:gd name="T22" fmla="*/ 115 w 793"/>
                  <a:gd name="T23" fmla="*/ 15 h 236"/>
                  <a:gd name="T24" fmla="*/ 264 w 793"/>
                  <a:gd name="T25" fmla="*/ 68 h 236"/>
                  <a:gd name="T26" fmla="*/ 264 w 793"/>
                  <a:gd name="T27" fmla="*/ 68 h 236"/>
                  <a:gd name="T28" fmla="*/ 792 w 793"/>
                  <a:gd name="T29" fmla="*/ 7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3" h="236">
                    <a:moveTo>
                      <a:pt x="792" y="70"/>
                    </a:moveTo>
                    <a:lnTo>
                      <a:pt x="792" y="70"/>
                    </a:lnTo>
                    <a:cubicBezTo>
                      <a:pt x="659" y="202"/>
                      <a:pt x="505" y="228"/>
                      <a:pt x="345" y="232"/>
                    </a:cubicBezTo>
                    <a:lnTo>
                      <a:pt x="345" y="232"/>
                    </a:lnTo>
                    <a:cubicBezTo>
                      <a:pt x="250" y="235"/>
                      <a:pt x="158" y="221"/>
                      <a:pt x="78" y="165"/>
                    </a:cubicBezTo>
                    <a:lnTo>
                      <a:pt x="78" y="165"/>
                    </a:lnTo>
                    <a:cubicBezTo>
                      <a:pt x="63" y="154"/>
                      <a:pt x="48" y="142"/>
                      <a:pt x="37" y="128"/>
                    </a:cubicBezTo>
                    <a:lnTo>
                      <a:pt x="37" y="128"/>
                    </a:lnTo>
                    <a:cubicBezTo>
                      <a:pt x="15" y="100"/>
                      <a:pt x="0" y="68"/>
                      <a:pt x="24" y="34"/>
                    </a:cubicBezTo>
                    <a:lnTo>
                      <a:pt x="24" y="34"/>
                    </a:lnTo>
                    <a:cubicBezTo>
                      <a:pt x="47" y="0"/>
                      <a:pt x="80" y="3"/>
                      <a:pt x="115" y="15"/>
                    </a:cubicBezTo>
                    <a:lnTo>
                      <a:pt x="115" y="15"/>
                    </a:lnTo>
                    <a:cubicBezTo>
                      <a:pt x="164" y="33"/>
                      <a:pt x="213" y="52"/>
                      <a:pt x="264" y="68"/>
                    </a:cubicBezTo>
                    <a:lnTo>
                      <a:pt x="264" y="68"/>
                    </a:lnTo>
                    <a:cubicBezTo>
                      <a:pt x="434" y="122"/>
                      <a:pt x="606" y="154"/>
                      <a:pt x="792" y="7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xmlns="" id="{B0C2F3C6-439C-C245-9D96-22C772042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683" y="753884"/>
                <a:ext cx="288941" cy="228620"/>
              </a:xfrm>
              <a:custGeom>
                <a:avLst/>
                <a:gdLst>
                  <a:gd name="T0" fmla="*/ 659 w 660"/>
                  <a:gd name="T1" fmla="*/ 6 h 523"/>
                  <a:gd name="T2" fmla="*/ 659 w 660"/>
                  <a:gd name="T3" fmla="*/ 6 h 523"/>
                  <a:gd name="T4" fmla="*/ 426 w 660"/>
                  <a:gd name="T5" fmla="*/ 362 h 523"/>
                  <a:gd name="T6" fmla="*/ 426 w 660"/>
                  <a:gd name="T7" fmla="*/ 362 h 523"/>
                  <a:gd name="T8" fmla="*/ 97 w 660"/>
                  <a:gd name="T9" fmla="*/ 507 h 523"/>
                  <a:gd name="T10" fmla="*/ 97 w 660"/>
                  <a:gd name="T11" fmla="*/ 507 h 523"/>
                  <a:gd name="T12" fmla="*/ 92 w 660"/>
                  <a:gd name="T13" fmla="*/ 506 h 523"/>
                  <a:gd name="T14" fmla="*/ 92 w 660"/>
                  <a:gd name="T15" fmla="*/ 506 h 523"/>
                  <a:gd name="T16" fmla="*/ 0 w 660"/>
                  <a:gd name="T17" fmla="*/ 465 h 523"/>
                  <a:gd name="T18" fmla="*/ 0 w 660"/>
                  <a:gd name="T19" fmla="*/ 465 h 523"/>
                  <a:gd name="T20" fmla="*/ 64 w 660"/>
                  <a:gd name="T21" fmla="*/ 374 h 523"/>
                  <a:gd name="T22" fmla="*/ 64 w 660"/>
                  <a:gd name="T23" fmla="*/ 374 h 523"/>
                  <a:gd name="T24" fmla="*/ 181 w 660"/>
                  <a:gd name="T25" fmla="*/ 326 h 523"/>
                  <a:gd name="T26" fmla="*/ 181 w 660"/>
                  <a:gd name="T27" fmla="*/ 326 h 523"/>
                  <a:gd name="T28" fmla="*/ 543 w 660"/>
                  <a:gd name="T29" fmla="*/ 105 h 523"/>
                  <a:gd name="T30" fmla="*/ 543 w 660"/>
                  <a:gd name="T31" fmla="*/ 105 h 523"/>
                  <a:gd name="T32" fmla="*/ 646 w 660"/>
                  <a:gd name="T33" fmla="*/ 0 h 523"/>
                  <a:gd name="T34" fmla="*/ 646 w 660"/>
                  <a:gd name="T35" fmla="*/ 0 h 523"/>
                  <a:gd name="T36" fmla="*/ 659 w 660"/>
                  <a:gd name="T37" fmla="*/ 6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0" h="523">
                    <a:moveTo>
                      <a:pt x="659" y="6"/>
                    </a:moveTo>
                    <a:lnTo>
                      <a:pt x="659" y="6"/>
                    </a:lnTo>
                    <a:cubicBezTo>
                      <a:pt x="582" y="126"/>
                      <a:pt x="517" y="254"/>
                      <a:pt x="426" y="362"/>
                    </a:cubicBezTo>
                    <a:lnTo>
                      <a:pt x="426" y="362"/>
                    </a:lnTo>
                    <a:cubicBezTo>
                      <a:pt x="346" y="456"/>
                      <a:pt x="235" y="522"/>
                      <a:pt x="97" y="507"/>
                    </a:cubicBezTo>
                    <a:lnTo>
                      <a:pt x="97" y="507"/>
                    </a:lnTo>
                    <a:cubicBezTo>
                      <a:pt x="96" y="507"/>
                      <a:pt x="94" y="507"/>
                      <a:pt x="92" y="506"/>
                    </a:cubicBezTo>
                    <a:lnTo>
                      <a:pt x="92" y="506"/>
                    </a:lnTo>
                    <a:cubicBezTo>
                      <a:pt x="62" y="493"/>
                      <a:pt x="31" y="479"/>
                      <a:pt x="0" y="465"/>
                    </a:cubicBezTo>
                    <a:lnTo>
                      <a:pt x="0" y="465"/>
                    </a:lnTo>
                    <a:cubicBezTo>
                      <a:pt x="21" y="434"/>
                      <a:pt x="36" y="395"/>
                      <a:pt x="64" y="374"/>
                    </a:cubicBezTo>
                    <a:lnTo>
                      <a:pt x="64" y="374"/>
                    </a:lnTo>
                    <a:cubicBezTo>
                      <a:pt x="97" y="349"/>
                      <a:pt x="140" y="336"/>
                      <a:pt x="181" y="326"/>
                    </a:cubicBezTo>
                    <a:lnTo>
                      <a:pt x="181" y="326"/>
                    </a:lnTo>
                    <a:cubicBezTo>
                      <a:pt x="326" y="292"/>
                      <a:pt x="452" y="228"/>
                      <a:pt x="543" y="105"/>
                    </a:cubicBezTo>
                    <a:lnTo>
                      <a:pt x="543" y="105"/>
                    </a:lnTo>
                    <a:cubicBezTo>
                      <a:pt x="572" y="66"/>
                      <a:pt x="611" y="34"/>
                      <a:pt x="646" y="0"/>
                    </a:cubicBezTo>
                    <a:lnTo>
                      <a:pt x="646" y="0"/>
                    </a:lnTo>
                    <a:cubicBezTo>
                      <a:pt x="650" y="2"/>
                      <a:pt x="654" y="4"/>
                      <a:pt x="659" y="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xmlns="" id="{461DC658-E12E-274B-BFA8-0B76E2501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572" y="469915"/>
                <a:ext cx="147645" cy="296888"/>
              </a:xfrm>
              <a:custGeom>
                <a:avLst/>
                <a:gdLst>
                  <a:gd name="T0" fmla="*/ 337 w 338"/>
                  <a:gd name="T1" fmla="*/ 681 h 682"/>
                  <a:gd name="T2" fmla="*/ 337 w 338"/>
                  <a:gd name="T3" fmla="*/ 681 h 682"/>
                  <a:gd name="T4" fmla="*/ 29 w 338"/>
                  <a:gd name="T5" fmla="*/ 287 h 682"/>
                  <a:gd name="T6" fmla="*/ 29 w 338"/>
                  <a:gd name="T7" fmla="*/ 287 h 682"/>
                  <a:gd name="T8" fmla="*/ 2 w 338"/>
                  <a:gd name="T9" fmla="*/ 87 h 682"/>
                  <a:gd name="T10" fmla="*/ 2 w 338"/>
                  <a:gd name="T11" fmla="*/ 87 h 682"/>
                  <a:gd name="T12" fmla="*/ 21 w 338"/>
                  <a:gd name="T13" fmla="*/ 37 h 682"/>
                  <a:gd name="T14" fmla="*/ 21 w 338"/>
                  <a:gd name="T15" fmla="*/ 37 h 682"/>
                  <a:gd name="T16" fmla="*/ 88 w 338"/>
                  <a:gd name="T17" fmla="*/ 4 h 682"/>
                  <a:gd name="T18" fmla="*/ 88 w 338"/>
                  <a:gd name="T19" fmla="*/ 4 h 682"/>
                  <a:gd name="T20" fmla="*/ 140 w 338"/>
                  <a:gd name="T21" fmla="*/ 58 h 682"/>
                  <a:gd name="T22" fmla="*/ 140 w 338"/>
                  <a:gd name="T23" fmla="*/ 58 h 682"/>
                  <a:gd name="T24" fmla="*/ 184 w 338"/>
                  <a:gd name="T25" fmla="*/ 231 h 682"/>
                  <a:gd name="T26" fmla="*/ 184 w 338"/>
                  <a:gd name="T27" fmla="*/ 231 h 682"/>
                  <a:gd name="T28" fmla="*/ 337 w 338"/>
                  <a:gd name="T29" fmla="*/ 681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8" h="682">
                    <a:moveTo>
                      <a:pt x="337" y="681"/>
                    </a:moveTo>
                    <a:lnTo>
                      <a:pt x="337" y="681"/>
                    </a:lnTo>
                    <a:cubicBezTo>
                      <a:pt x="211" y="567"/>
                      <a:pt x="79" y="457"/>
                      <a:pt x="29" y="287"/>
                    </a:cubicBezTo>
                    <a:lnTo>
                      <a:pt x="29" y="287"/>
                    </a:lnTo>
                    <a:cubicBezTo>
                      <a:pt x="10" y="223"/>
                      <a:pt x="7" y="154"/>
                      <a:pt x="2" y="87"/>
                    </a:cubicBezTo>
                    <a:lnTo>
                      <a:pt x="2" y="87"/>
                    </a:lnTo>
                    <a:cubicBezTo>
                      <a:pt x="0" y="71"/>
                      <a:pt x="9" y="48"/>
                      <a:pt x="21" y="37"/>
                    </a:cubicBezTo>
                    <a:lnTo>
                      <a:pt x="21" y="37"/>
                    </a:lnTo>
                    <a:cubicBezTo>
                      <a:pt x="40" y="21"/>
                      <a:pt x="68" y="0"/>
                      <a:pt x="88" y="4"/>
                    </a:cubicBezTo>
                    <a:lnTo>
                      <a:pt x="88" y="4"/>
                    </a:lnTo>
                    <a:cubicBezTo>
                      <a:pt x="108" y="8"/>
                      <a:pt x="132" y="36"/>
                      <a:pt x="140" y="58"/>
                    </a:cubicBezTo>
                    <a:lnTo>
                      <a:pt x="140" y="58"/>
                    </a:lnTo>
                    <a:cubicBezTo>
                      <a:pt x="160" y="114"/>
                      <a:pt x="177" y="172"/>
                      <a:pt x="184" y="231"/>
                    </a:cubicBezTo>
                    <a:lnTo>
                      <a:pt x="184" y="231"/>
                    </a:lnTo>
                    <a:cubicBezTo>
                      <a:pt x="206" y="391"/>
                      <a:pt x="248" y="543"/>
                      <a:pt x="337" y="68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xmlns="" id="{3DFB8A29-16CE-F245-BFFF-5C19605D6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395" y="1172910"/>
                <a:ext cx="395309" cy="206393"/>
              </a:xfrm>
              <a:custGeom>
                <a:avLst/>
                <a:gdLst>
                  <a:gd name="T0" fmla="*/ 891 w 909"/>
                  <a:gd name="T1" fmla="*/ 469 h 470"/>
                  <a:gd name="T2" fmla="*/ 891 w 909"/>
                  <a:gd name="T3" fmla="*/ 469 h 470"/>
                  <a:gd name="T4" fmla="*/ 685 w 909"/>
                  <a:gd name="T5" fmla="*/ 243 h 470"/>
                  <a:gd name="T6" fmla="*/ 685 w 909"/>
                  <a:gd name="T7" fmla="*/ 243 h 470"/>
                  <a:gd name="T8" fmla="*/ 221 w 909"/>
                  <a:gd name="T9" fmla="*/ 145 h 470"/>
                  <a:gd name="T10" fmla="*/ 221 w 909"/>
                  <a:gd name="T11" fmla="*/ 145 h 470"/>
                  <a:gd name="T12" fmla="*/ 50 w 909"/>
                  <a:gd name="T13" fmla="*/ 140 h 470"/>
                  <a:gd name="T14" fmla="*/ 50 w 909"/>
                  <a:gd name="T15" fmla="*/ 140 h 470"/>
                  <a:gd name="T16" fmla="*/ 1 w 909"/>
                  <a:gd name="T17" fmla="*/ 96 h 470"/>
                  <a:gd name="T18" fmla="*/ 1 w 909"/>
                  <a:gd name="T19" fmla="*/ 96 h 470"/>
                  <a:gd name="T20" fmla="*/ 36 w 909"/>
                  <a:gd name="T21" fmla="*/ 30 h 470"/>
                  <a:gd name="T22" fmla="*/ 36 w 909"/>
                  <a:gd name="T23" fmla="*/ 30 h 470"/>
                  <a:gd name="T24" fmla="*/ 93 w 909"/>
                  <a:gd name="T25" fmla="*/ 12 h 470"/>
                  <a:gd name="T26" fmla="*/ 93 w 909"/>
                  <a:gd name="T27" fmla="*/ 12 h 470"/>
                  <a:gd name="T28" fmla="*/ 798 w 909"/>
                  <a:gd name="T29" fmla="*/ 289 h 470"/>
                  <a:gd name="T30" fmla="*/ 798 w 909"/>
                  <a:gd name="T31" fmla="*/ 289 h 470"/>
                  <a:gd name="T32" fmla="*/ 908 w 909"/>
                  <a:gd name="T33" fmla="*/ 457 h 470"/>
                  <a:gd name="T34" fmla="*/ 908 w 909"/>
                  <a:gd name="T35" fmla="*/ 457 h 470"/>
                  <a:gd name="T36" fmla="*/ 891 w 909"/>
                  <a:gd name="T37" fmla="*/ 4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9" h="470">
                    <a:moveTo>
                      <a:pt x="891" y="469"/>
                    </a:moveTo>
                    <a:lnTo>
                      <a:pt x="891" y="469"/>
                    </a:lnTo>
                    <a:cubicBezTo>
                      <a:pt x="846" y="372"/>
                      <a:pt x="778" y="295"/>
                      <a:pt x="685" y="243"/>
                    </a:cubicBezTo>
                    <a:lnTo>
                      <a:pt x="685" y="243"/>
                    </a:lnTo>
                    <a:cubicBezTo>
                      <a:pt x="542" y="161"/>
                      <a:pt x="391" y="116"/>
                      <a:pt x="221" y="145"/>
                    </a:cubicBezTo>
                    <a:lnTo>
                      <a:pt x="221" y="145"/>
                    </a:lnTo>
                    <a:cubicBezTo>
                      <a:pt x="166" y="154"/>
                      <a:pt x="107" y="148"/>
                      <a:pt x="50" y="140"/>
                    </a:cubicBezTo>
                    <a:lnTo>
                      <a:pt x="50" y="140"/>
                    </a:lnTo>
                    <a:cubicBezTo>
                      <a:pt x="31" y="138"/>
                      <a:pt x="2" y="112"/>
                      <a:pt x="1" y="96"/>
                    </a:cubicBezTo>
                    <a:lnTo>
                      <a:pt x="1" y="96"/>
                    </a:lnTo>
                    <a:cubicBezTo>
                      <a:pt x="0" y="74"/>
                      <a:pt x="18" y="47"/>
                      <a:pt x="36" y="30"/>
                    </a:cubicBezTo>
                    <a:lnTo>
                      <a:pt x="36" y="30"/>
                    </a:lnTo>
                    <a:cubicBezTo>
                      <a:pt x="49" y="17"/>
                      <a:pt x="73" y="14"/>
                      <a:pt x="93" y="12"/>
                    </a:cubicBezTo>
                    <a:lnTo>
                      <a:pt x="93" y="12"/>
                    </a:lnTo>
                    <a:cubicBezTo>
                      <a:pt x="369" y="0"/>
                      <a:pt x="611" y="78"/>
                      <a:pt x="798" y="289"/>
                    </a:cubicBezTo>
                    <a:lnTo>
                      <a:pt x="798" y="289"/>
                    </a:lnTo>
                    <a:cubicBezTo>
                      <a:pt x="842" y="338"/>
                      <a:pt x="871" y="401"/>
                      <a:pt x="908" y="457"/>
                    </a:cubicBezTo>
                    <a:lnTo>
                      <a:pt x="908" y="457"/>
                    </a:lnTo>
                    <a:cubicBezTo>
                      <a:pt x="903" y="461"/>
                      <a:pt x="897" y="465"/>
                      <a:pt x="891" y="46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xmlns="" id="{CD772E18-3D1E-5B46-B67A-2CBE747D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7601" y="1005962"/>
                <a:ext cx="222720" cy="334080"/>
              </a:xfrm>
              <a:custGeom>
                <a:avLst/>
                <a:gdLst>
                  <a:gd name="T0" fmla="*/ 0 w 510"/>
                  <a:gd name="T1" fmla="*/ 333645 h 768"/>
                  <a:gd name="T2" fmla="*/ 0 w 510"/>
                  <a:gd name="T3" fmla="*/ 333645 h 768"/>
                  <a:gd name="T4" fmla="*/ 27512 w 510"/>
                  <a:gd name="T5" fmla="*/ 228375 h 768"/>
                  <a:gd name="T6" fmla="*/ 27512 w 510"/>
                  <a:gd name="T7" fmla="*/ 228375 h 768"/>
                  <a:gd name="T8" fmla="*/ 166385 w 510"/>
                  <a:gd name="T9" fmla="*/ 16530 h 768"/>
                  <a:gd name="T10" fmla="*/ 166385 w 510"/>
                  <a:gd name="T11" fmla="*/ 16530 h 768"/>
                  <a:gd name="T12" fmla="*/ 185163 w 510"/>
                  <a:gd name="T13" fmla="*/ 1740 h 768"/>
                  <a:gd name="T14" fmla="*/ 185163 w 510"/>
                  <a:gd name="T15" fmla="*/ 1740 h 768"/>
                  <a:gd name="T16" fmla="*/ 219226 w 510"/>
                  <a:gd name="T17" fmla="*/ 6090 h 768"/>
                  <a:gd name="T18" fmla="*/ 219226 w 510"/>
                  <a:gd name="T19" fmla="*/ 6090 h 768"/>
                  <a:gd name="T20" fmla="*/ 216169 w 510"/>
                  <a:gd name="T21" fmla="*/ 34365 h 768"/>
                  <a:gd name="T22" fmla="*/ 216169 w 510"/>
                  <a:gd name="T23" fmla="*/ 34365 h 768"/>
                  <a:gd name="T24" fmla="*/ 102189 w 510"/>
                  <a:gd name="T25" fmla="*/ 173130 h 768"/>
                  <a:gd name="T26" fmla="*/ 102189 w 510"/>
                  <a:gd name="T27" fmla="*/ 173130 h 768"/>
                  <a:gd name="T28" fmla="*/ 9608 w 510"/>
                  <a:gd name="T29" fmla="*/ 328425 h 768"/>
                  <a:gd name="T30" fmla="*/ 9608 w 510"/>
                  <a:gd name="T31" fmla="*/ 328425 h 768"/>
                  <a:gd name="T32" fmla="*/ 0 w 510"/>
                  <a:gd name="T33" fmla="*/ 333645 h 7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10" h="768">
                    <a:moveTo>
                      <a:pt x="0" y="767"/>
                    </a:moveTo>
                    <a:lnTo>
                      <a:pt x="0" y="767"/>
                    </a:lnTo>
                    <a:cubicBezTo>
                      <a:pt x="22" y="679"/>
                      <a:pt x="35" y="599"/>
                      <a:pt x="63" y="525"/>
                    </a:cubicBezTo>
                    <a:cubicBezTo>
                      <a:pt x="135" y="341"/>
                      <a:pt x="247" y="181"/>
                      <a:pt x="381" y="38"/>
                    </a:cubicBezTo>
                    <a:cubicBezTo>
                      <a:pt x="394" y="24"/>
                      <a:pt x="409" y="5"/>
                      <a:pt x="424" y="4"/>
                    </a:cubicBezTo>
                    <a:cubicBezTo>
                      <a:pt x="450" y="0"/>
                      <a:pt x="480" y="2"/>
                      <a:pt x="502" y="14"/>
                    </a:cubicBezTo>
                    <a:cubicBezTo>
                      <a:pt x="509" y="18"/>
                      <a:pt x="506" y="63"/>
                      <a:pt x="495" y="79"/>
                    </a:cubicBezTo>
                    <a:cubicBezTo>
                      <a:pt x="409" y="187"/>
                      <a:pt x="321" y="292"/>
                      <a:pt x="234" y="398"/>
                    </a:cubicBezTo>
                    <a:cubicBezTo>
                      <a:pt x="145" y="506"/>
                      <a:pt x="73" y="624"/>
                      <a:pt x="22" y="755"/>
                    </a:cubicBezTo>
                    <a:cubicBezTo>
                      <a:pt x="21" y="757"/>
                      <a:pt x="17" y="758"/>
                      <a:pt x="0" y="767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xmlns="" id="{BFAD0CD8-5D94-3243-931E-CD1004A48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843" y="13581"/>
                <a:ext cx="233376" cy="257197"/>
              </a:xfrm>
              <a:custGeom>
                <a:avLst/>
                <a:gdLst>
                  <a:gd name="T0" fmla="*/ 539 w 540"/>
                  <a:gd name="T1" fmla="*/ 589 h 590"/>
                  <a:gd name="T2" fmla="*/ 539 w 540"/>
                  <a:gd name="T3" fmla="*/ 589 h 590"/>
                  <a:gd name="T4" fmla="*/ 380 w 540"/>
                  <a:gd name="T5" fmla="*/ 378 h 590"/>
                  <a:gd name="T6" fmla="*/ 380 w 540"/>
                  <a:gd name="T7" fmla="*/ 378 h 590"/>
                  <a:gd name="T8" fmla="*/ 159 w 540"/>
                  <a:gd name="T9" fmla="*/ 237 h 590"/>
                  <a:gd name="T10" fmla="*/ 159 w 540"/>
                  <a:gd name="T11" fmla="*/ 237 h 590"/>
                  <a:gd name="T12" fmla="*/ 40 w 540"/>
                  <a:gd name="T13" fmla="*/ 122 h 590"/>
                  <a:gd name="T14" fmla="*/ 40 w 540"/>
                  <a:gd name="T15" fmla="*/ 122 h 590"/>
                  <a:gd name="T16" fmla="*/ 34 w 540"/>
                  <a:gd name="T17" fmla="*/ 31 h 590"/>
                  <a:gd name="T18" fmla="*/ 34 w 540"/>
                  <a:gd name="T19" fmla="*/ 31 h 590"/>
                  <a:gd name="T20" fmla="*/ 142 w 540"/>
                  <a:gd name="T21" fmla="*/ 22 h 590"/>
                  <a:gd name="T22" fmla="*/ 142 w 540"/>
                  <a:gd name="T23" fmla="*/ 22 h 590"/>
                  <a:gd name="T24" fmla="*/ 375 w 540"/>
                  <a:gd name="T25" fmla="*/ 232 h 590"/>
                  <a:gd name="T26" fmla="*/ 375 w 540"/>
                  <a:gd name="T27" fmla="*/ 232 h 590"/>
                  <a:gd name="T28" fmla="*/ 539 w 540"/>
                  <a:gd name="T29" fmla="*/ 58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0" h="590">
                    <a:moveTo>
                      <a:pt x="539" y="589"/>
                    </a:moveTo>
                    <a:lnTo>
                      <a:pt x="539" y="589"/>
                    </a:lnTo>
                    <a:cubicBezTo>
                      <a:pt x="484" y="515"/>
                      <a:pt x="443" y="436"/>
                      <a:pt x="380" y="378"/>
                    </a:cubicBezTo>
                    <a:lnTo>
                      <a:pt x="380" y="378"/>
                    </a:lnTo>
                    <a:cubicBezTo>
                      <a:pt x="316" y="320"/>
                      <a:pt x="231" y="288"/>
                      <a:pt x="159" y="237"/>
                    </a:cubicBezTo>
                    <a:lnTo>
                      <a:pt x="159" y="237"/>
                    </a:lnTo>
                    <a:cubicBezTo>
                      <a:pt x="114" y="205"/>
                      <a:pt x="76" y="164"/>
                      <a:pt x="40" y="122"/>
                    </a:cubicBezTo>
                    <a:lnTo>
                      <a:pt x="40" y="122"/>
                    </a:lnTo>
                    <a:cubicBezTo>
                      <a:pt x="18" y="97"/>
                      <a:pt x="0" y="62"/>
                      <a:pt x="34" y="31"/>
                    </a:cubicBezTo>
                    <a:lnTo>
                      <a:pt x="34" y="31"/>
                    </a:lnTo>
                    <a:cubicBezTo>
                      <a:pt x="67" y="2"/>
                      <a:pt x="104" y="0"/>
                      <a:pt x="142" y="22"/>
                    </a:cubicBezTo>
                    <a:lnTo>
                      <a:pt x="142" y="22"/>
                    </a:lnTo>
                    <a:cubicBezTo>
                      <a:pt x="235" y="76"/>
                      <a:pt x="310" y="150"/>
                      <a:pt x="375" y="232"/>
                    </a:cubicBezTo>
                    <a:lnTo>
                      <a:pt x="375" y="232"/>
                    </a:lnTo>
                    <a:cubicBezTo>
                      <a:pt x="457" y="337"/>
                      <a:pt x="511" y="455"/>
                      <a:pt x="539" y="58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xmlns="" id="{319589CE-DFE7-FC4F-92CC-371E4AA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888" y="570967"/>
                <a:ext cx="207974" cy="219094"/>
              </a:xfrm>
              <a:custGeom>
                <a:avLst/>
                <a:gdLst>
                  <a:gd name="T0" fmla="*/ 0 w 477"/>
                  <a:gd name="T1" fmla="*/ 501 h 502"/>
                  <a:gd name="T2" fmla="*/ 0 w 477"/>
                  <a:gd name="T3" fmla="*/ 501 h 502"/>
                  <a:gd name="T4" fmla="*/ 229 w 477"/>
                  <a:gd name="T5" fmla="*/ 195 h 502"/>
                  <a:gd name="T6" fmla="*/ 229 w 477"/>
                  <a:gd name="T7" fmla="*/ 195 h 502"/>
                  <a:gd name="T8" fmla="*/ 328 w 477"/>
                  <a:gd name="T9" fmla="*/ 49 h 502"/>
                  <a:gd name="T10" fmla="*/ 328 w 477"/>
                  <a:gd name="T11" fmla="*/ 49 h 502"/>
                  <a:gd name="T12" fmla="*/ 393 w 477"/>
                  <a:gd name="T13" fmla="*/ 14 h 502"/>
                  <a:gd name="T14" fmla="*/ 393 w 477"/>
                  <a:gd name="T15" fmla="*/ 14 h 502"/>
                  <a:gd name="T16" fmla="*/ 461 w 477"/>
                  <a:gd name="T17" fmla="*/ 80 h 502"/>
                  <a:gd name="T18" fmla="*/ 461 w 477"/>
                  <a:gd name="T19" fmla="*/ 80 h 502"/>
                  <a:gd name="T20" fmla="*/ 0 w 477"/>
                  <a:gd name="T21" fmla="*/ 50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7" h="502">
                    <a:moveTo>
                      <a:pt x="0" y="501"/>
                    </a:moveTo>
                    <a:lnTo>
                      <a:pt x="0" y="501"/>
                    </a:lnTo>
                    <a:cubicBezTo>
                      <a:pt x="137" y="435"/>
                      <a:pt x="166" y="303"/>
                      <a:pt x="229" y="195"/>
                    </a:cubicBezTo>
                    <a:lnTo>
                      <a:pt x="229" y="195"/>
                    </a:lnTo>
                    <a:cubicBezTo>
                      <a:pt x="259" y="145"/>
                      <a:pt x="291" y="95"/>
                      <a:pt x="328" y="49"/>
                    </a:cubicBezTo>
                    <a:lnTo>
                      <a:pt x="328" y="49"/>
                    </a:lnTo>
                    <a:cubicBezTo>
                      <a:pt x="342" y="31"/>
                      <a:pt x="370" y="20"/>
                      <a:pt x="393" y="14"/>
                    </a:cubicBezTo>
                    <a:lnTo>
                      <a:pt x="393" y="14"/>
                    </a:lnTo>
                    <a:cubicBezTo>
                      <a:pt x="445" y="0"/>
                      <a:pt x="476" y="31"/>
                      <a:pt x="461" y="80"/>
                    </a:cubicBezTo>
                    <a:lnTo>
                      <a:pt x="461" y="80"/>
                    </a:lnTo>
                    <a:cubicBezTo>
                      <a:pt x="419" y="230"/>
                      <a:pt x="234" y="479"/>
                      <a:pt x="0" y="50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xmlns="" id="{AB3FEB68-A581-8243-8512-E529DFF4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322" y="470984"/>
                <a:ext cx="263539" cy="173053"/>
              </a:xfrm>
              <a:custGeom>
                <a:avLst/>
                <a:gdLst>
                  <a:gd name="T0" fmla="*/ 590 w 602"/>
                  <a:gd name="T1" fmla="*/ 396 h 397"/>
                  <a:gd name="T2" fmla="*/ 590 w 602"/>
                  <a:gd name="T3" fmla="*/ 396 h 397"/>
                  <a:gd name="T4" fmla="*/ 262 w 602"/>
                  <a:gd name="T5" fmla="*/ 231 h 397"/>
                  <a:gd name="T6" fmla="*/ 262 w 602"/>
                  <a:gd name="T7" fmla="*/ 231 h 397"/>
                  <a:gd name="T8" fmla="*/ 42 w 602"/>
                  <a:gd name="T9" fmla="*/ 132 h 397"/>
                  <a:gd name="T10" fmla="*/ 42 w 602"/>
                  <a:gd name="T11" fmla="*/ 132 h 397"/>
                  <a:gd name="T12" fmla="*/ 14 w 602"/>
                  <a:gd name="T13" fmla="*/ 97 h 397"/>
                  <a:gd name="T14" fmla="*/ 14 w 602"/>
                  <a:gd name="T15" fmla="*/ 97 h 397"/>
                  <a:gd name="T16" fmla="*/ 8 w 602"/>
                  <a:gd name="T17" fmla="*/ 18 h 397"/>
                  <a:gd name="T18" fmla="*/ 8 w 602"/>
                  <a:gd name="T19" fmla="*/ 18 h 397"/>
                  <a:gd name="T20" fmla="*/ 76 w 602"/>
                  <a:gd name="T21" fmla="*/ 6 h 397"/>
                  <a:gd name="T22" fmla="*/ 76 w 602"/>
                  <a:gd name="T23" fmla="*/ 6 h 397"/>
                  <a:gd name="T24" fmla="*/ 564 w 602"/>
                  <a:gd name="T25" fmla="*/ 322 h 397"/>
                  <a:gd name="T26" fmla="*/ 564 w 602"/>
                  <a:gd name="T27" fmla="*/ 322 h 397"/>
                  <a:gd name="T28" fmla="*/ 601 w 602"/>
                  <a:gd name="T29" fmla="*/ 388 h 397"/>
                  <a:gd name="T30" fmla="*/ 601 w 602"/>
                  <a:gd name="T31" fmla="*/ 388 h 397"/>
                  <a:gd name="T32" fmla="*/ 590 w 602"/>
                  <a:gd name="T33" fmla="*/ 39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2" h="397">
                    <a:moveTo>
                      <a:pt x="590" y="396"/>
                    </a:moveTo>
                    <a:lnTo>
                      <a:pt x="590" y="396"/>
                    </a:lnTo>
                    <a:cubicBezTo>
                      <a:pt x="510" y="280"/>
                      <a:pt x="386" y="256"/>
                      <a:pt x="262" y="231"/>
                    </a:cubicBezTo>
                    <a:lnTo>
                      <a:pt x="262" y="231"/>
                    </a:lnTo>
                    <a:cubicBezTo>
                      <a:pt x="182" y="214"/>
                      <a:pt x="102" y="194"/>
                      <a:pt x="42" y="132"/>
                    </a:cubicBezTo>
                    <a:lnTo>
                      <a:pt x="42" y="132"/>
                    </a:lnTo>
                    <a:cubicBezTo>
                      <a:pt x="32" y="122"/>
                      <a:pt x="17" y="110"/>
                      <a:pt x="14" y="97"/>
                    </a:cubicBezTo>
                    <a:lnTo>
                      <a:pt x="14" y="97"/>
                    </a:lnTo>
                    <a:cubicBezTo>
                      <a:pt x="7" y="71"/>
                      <a:pt x="0" y="40"/>
                      <a:pt x="8" y="18"/>
                    </a:cubicBezTo>
                    <a:lnTo>
                      <a:pt x="8" y="18"/>
                    </a:lnTo>
                    <a:cubicBezTo>
                      <a:pt x="12" y="6"/>
                      <a:pt x="55" y="0"/>
                      <a:pt x="76" y="6"/>
                    </a:cubicBezTo>
                    <a:lnTo>
                      <a:pt x="76" y="6"/>
                    </a:lnTo>
                    <a:cubicBezTo>
                      <a:pt x="268" y="66"/>
                      <a:pt x="436" y="164"/>
                      <a:pt x="564" y="322"/>
                    </a:cubicBezTo>
                    <a:lnTo>
                      <a:pt x="564" y="322"/>
                    </a:lnTo>
                    <a:cubicBezTo>
                      <a:pt x="580" y="342"/>
                      <a:pt x="589" y="366"/>
                      <a:pt x="601" y="388"/>
                    </a:cubicBezTo>
                    <a:lnTo>
                      <a:pt x="601" y="388"/>
                    </a:lnTo>
                    <a:cubicBezTo>
                      <a:pt x="597" y="390"/>
                      <a:pt x="594" y="393"/>
                      <a:pt x="590" y="3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xmlns="" id="{05F98AAD-B422-BC47-97D8-FB7BA531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073" y="739703"/>
                <a:ext cx="249251" cy="100021"/>
              </a:xfrm>
              <a:custGeom>
                <a:avLst/>
                <a:gdLst>
                  <a:gd name="T0" fmla="*/ 0 w 572"/>
                  <a:gd name="T1" fmla="*/ 171 h 229"/>
                  <a:gd name="T2" fmla="*/ 0 w 572"/>
                  <a:gd name="T3" fmla="*/ 171 h 229"/>
                  <a:gd name="T4" fmla="*/ 87 w 572"/>
                  <a:gd name="T5" fmla="*/ 154 h 229"/>
                  <a:gd name="T6" fmla="*/ 87 w 572"/>
                  <a:gd name="T7" fmla="*/ 154 h 229"/>
                  <a:gd name="T8" fmla="*/ 302 w 572"/>
                  <a:gd name="T9" fmla="*/ 54 h 229"/>
                  <a:gd name="T10" fmla="*/ 302 w 572"/>
                  <a:gd name="T11" fmla="*/ 54 h 229"/>
                  <a:gd name="T12" fmla="*/ 500 w 572"/>
                  <a:gd name="T13" fmla="*/ 18 h 229"/>
                  <a:gd name="T14" fmla="*/ 500 w 572"/>
                  <a:gd name="T15" fmla="*/ 18 h 229"/>
                  <a:gd name="T16" fmla="*/ 568 w 572"/>
                  <a:gd name="T17" fmla="*/ 90 h 229"/>
                  <a:gd name="T18" fmla="*/ 568 w 572"/>
                  <a:gd name="T19" fmla="*/ 90 h 229"/>
                  <a:gd name="T20" fmla="*/ 511 w 572"/>
                  <a:gd name="T21" fmla="*/ 150 h 229"/>
                  <a:gd name="T22" fmla="*/ 511 w 572"/>
                  <a:gd name="T23" fmla="*/ 150 h 229"/>
                  <a:gd name="T24" fmla="*/ 52 w 572"/>
                  <a:gd name="T25" fmla="*/ 188 h 229"/>
                  <a:gd name="T26" fmla="*/ 52 w 572"/>
                  <a:gd name="T27" fmla="*/ 188 h 229"/>
                  <a:gd name="T28" fmla="*/ 0 w 572"/>
                  <a:gd name="T29" fmla="*/ 17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229">
                    <a:moveTo>
                      <a:pt x="0" y="171"/>
                    </a:moveTo>
                    <a:lnTo>
                      <a:pt x="0" y="171"/>
                    </a:lnTo>
                    <a:cubicBezTo>
                      <a:pt x="39" y="164"/>
                      <a:pt x="64" y="164"/>
                      <a:pt x="87" y="154"/>
                    </a:cubicBezTo>
                    <a:lnTo>
                      <a:pt x="87" y="154"/>
                    </a:lnTo>
                    <a:cubicBezTo>
                      <a:pt x="160" y="123"/>
                      <a:pt x="234" y="94"/>
                      <a:pt x="302" y="54"/>
                    </a:cubicBezTo>
                    <a:lnTo>
                      <a:pt x="302" y="54"/>
                    </a:lnTo>
                    <a:cubicBezTo>
                      <a:pt x="366" y="15"/>
                      <a:pt x="429" y="0"/>
                      <a:pt x="500" y="18"/>
                    </a:cubicBezTo>
                    <a:lnTo>
                      <a:pt x="500" y="18"/>
                    </a:lnTo>
                    <a:cubicBezTo>
                      <a:pt x="537" y="27"/>
                      <a:pt x="565" y="47"/>
                      <a:pt x="568" y="90"/>
                    </a:cubicBezTo>
                    <a:lnTo>
                      <a:pt x="568" y="90"/>
                    </a:lnTo>
                    <a:cubicBezTo>
                      <a:pt x="571" y="131"/>
                      <a:pt x="539" y="140"/>
                      <a:pt x="511" y="150"/>
                    </a:cubicBezTo>
                    <a:lnTo>
                      <a:pt x="511" y="150"/>
                    </a:lnTo>
                    <a:cubicBezTo>
                      <a:pt x="362" y="205"/>
                      <a:pt x="209" y="228"/>
                      <a:pt x="52" y="188"/>
                    </a:cubicBezTo>
                    <a:lnTo>
                      <a:pt x="52" y="188"/>
                    </a:lnTo>
                    <a:cubicBezTo>
                      <a:pt x="39" y="185"/>
                      <a:pt x="27" y="180"/>
                      <a:pt x="0" y="17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xmlns="" id="{34EA6336-997B-D94F-ABD0-5CDD7E4F0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409" y="86607"/>
                <a:ext cx="100017" cy="223857"/>
              </a:xfrm>
              <a:custGeom>
                <a:avLst/>
                <a:gdLst>
                  <a:gd name="T0" fmla="*/ 143 w 231"/>
                  <a:gd name="T1" fmla="*/ 514 h 517"/>
                  <a:gd name="T2" fmla="*/ 143 w 231"/>
                  <a:gd name="T3" fmla="*/ 514 h 517"/>
                  <a:gd name="T4" fmla="*/ 143 w 231"/>
                  <a:gd name="T5" fmla="*/ 492 h 517"/>
                  <a:gd name="T6" fmla="*/ 143 w 231"/>
                  <a:gd name="T7" fmla="*/ 492 h 517"/>
                  <a:gd name="T8" fmla="*/ 110 w 231"/>
                  <a:gd name="T9" fmla="*/ 322 h 517"/>
                  <a:gd name="T10" fmla="*/ 110 w 231"/>
                  <a:gd name="T11" fmla="*/ 322 h 517"/>
                  <a:gd name="T12" fmla="*/ 19 w 231"/>
                  <a:gd name="T13" fmla="*/ 147 h 517"/>
                  <a:gd name="T14" fmla="*/ 19 w 231"/>
                  <a:gd name="T15" fmla="*/ 147 h 517"/>
                  <a:gd name="T16" fmla="*/ 57 w 231"/>
                  <a:gd name="T17" fmla="*/ 26 h 517"/>
                  <a:gd name="T18" fmla="*/ 57 w 231"/>
                  <a:gd name="T19" fmla="*/ 26 h 517"/>
                  <a:gd name="T20" fmla="*/ 153 w 231"/>
                  <a:gd name="T21" fmla="*/ 59 h 517"/>
                  <a:gd name="T22" fmla="*/ 153 w 231"/>
                  <a:gd name="T23" fmla="*/ 59 h 517"/>
                  <a:gd name="T24" fmla="*/ 214 w 231"/>
                  <a:gd name="T25" fmla="*/ 273 h 517"/>
                  <a:gd name="T26" fmla="*/ 214 w 231"/>
                  <a:gd name="T27" fmla="*/ 273 h 517"/>
                  <a:gd name="T28" fmla="*/ 154 w 231"/>
                  <a:gd name="T29" fmla="*/ 516 h 517"/>
                  <a:gd name="T30" fmla="*/ 143 w 231"/>
                  <a:gd name="T31" fmla="*/ 514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1" h="517">
                    <a:moveTo>
                      <a:pt x="143" y="514"/>
                    </a:moveTo>
                    <a:lnTo>
                      <a:pt x="143" y="514"/>
                    </a:lnTo>
                    <a:cubicBezTo>
                      <a:pt x="143" y="507"/>
                      <a:pt x="141" y="499"/>
                      <a:pt x="143" y="492"/>
                    </a:cubicBezTo>
                    <a:lnTo>
                      <a:pt x="143" y="492"/>
                    </a:lnTo>
                    <a:cubicBezTo>
                      <a:pt x="160" y="430"/>
                      <a:pt x="142" y="376"/>
                      <a:pt x="110" y="322"/>
                    </a:cubicBezTo>
                    <a:lnTo>
                      <a:pt x="110" y="322"/>
                    </a:lnTo>
                    <a:cubicBezTo>
                      <a:pt x="76" y="266"/>
                      <a:pt x="47" y="206"/>
                      <a:pt x="19" y="147"/>
                    </a:cubicBezTo>
                    <a:lnTo>
                      <a:pt x="19" y="147"/>
                    </a:lnTo>
                    <a:cubicBezTo>
                      <a:pt x="0" y="106"/>
                      <a:pt x="19" y="50"/>
                      <a:pt x="57" y="26"/>
                    </a:cubicBezTo>
                    <a:lnTo>
                      <a:pt x="57" y="26"/>
                    </a:lnTo>
                    <a:cubicBezTo>
                      <a:pt x="100" y="0"/>
                      <a:pt x="130" y="31"/>
                      <a:pt x="153" y="59"/>
                    </a:cubicBezTo>
                    <a:lnTo>
                      <a:pt x="153" y="59"/>
                    </a:lnTo>
                    <a:cubicBezTo>
                      <a:pt x="201" y="121"/>
                      <a:pt x="230" y="193"/>
                      <a:pt x="214" y="273"/>
                    </a:cubicBezTo>
                    <a:lnTo>
                      <a:pt x="214" y="273"/>
                    </a:lnTo>
                    <a:cubicBezTo>
                      <a:pt x="198" y="355"/>
                      <a:pt x="174" y="434"/>
                      <a:pt x="154" y="516"/>
                    </a:cubicBezTo>
                    <a:lnTo>
                      <a:pt x="143" y="514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xmlns="" id="{DEAF9277-578D-2148-A4EA-555393F0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001" y="1261321"/>
                <a:ext cx="226560" cy="165120"/>
              </a:xfrm>
              <a:custGeom>
                <a:avLst/>
                <a:gdLst>
                  <a:gd name="T0" fmla="*/ 221767 w 520"/>
                  <a:gd name="T1" fmla="*/ 164683 h 378"/>
                  <a:gd name="T2" fmla="*/ 221767 w 520"/>
                  <a:gd name="T3" fmla="*/ 164683 h 378"/>
                  <a:gd name="T4" fmla="*/ 213489 w 520"/>
                  <a:gd name="T5" fmla="*/ 145900 h 378"/>
                  <a:gd name="T6" fmla="*/ 213489 w 520"/>
                  <a:gd name="T7" fmla="*/ 145900 h 378"/>
                  <a:gd name="T8" fmla="*/ 84524 w 520"/>
                  <a:gd name="T9" fmla="*/ 54603 h 378"/>
                  <a:gd name="T10" fmla="*/ 84524 w 520"/>
                  <a:gd name="T11" fmla="*/ 54603 h 378"/>
                  <a:gd name="T12" fmla="*/ 19606 w 520"/>
                  <a:gd name="T13" fmla="*/ 39751 h 378"/>
                  <a:gd name="T14" fmla="*/ 19606 w 520"/>
                  <a:gd name="T15" fmla="*/ 39751 h 378"/>
                  <a:gd name="T16" fmla="*/ 0 w 520"/>
                  <a:gd name="T17" fmla="*/ 21841 h 378"/>
                  <a:gd name="T18" fmla="*/ 0 w 520"/>
                  <a:gd name="T19" fmla="*/ 21841 h 378"/>
                  <a:gd name="T20" fmla="*/ 20913 w 520"/>
                  <a:gd name="T21" fmla="*/ 4368 h 378"/>
                  <a:gd name="T22" fmla="*/ 20913 w 520"/>
                  <a:gd name="T23" fmla="*/ 4368 h 378"/>
                  <a:gd name="T24" fmla="*/ 77553 w 520"/>
                  <a:gd name="T25" fmla="*/ 5679 h 378"/>
                  <a:gd name="T26" fmla="*/ 77553 w 520"/>
                  <a:gd name="T27" fmla="*/ 5679 h 378"/>
                  <a:gd name="T28" fmla="*/ 222639 w 520"/>
                  <a:gd name="T29" fmla="*/ 142842 h 378"/>
                  <a:gd name="T30" fmla="*/ 222639 w 520"/>
                  <a:gd name="T31" fmla="*/ 142842 h 378"/>
                  <a:gd name="T32" fmla="*/ 226124 w 520"/>
                  <a:gd name="T33" fmla="*/ 163810 h 378"/>
                  <a:gd name="T34" fmla="*/ 226124 w 520"/>
                  <a:gd name="T35" fmla="*/ 163810 h 378"/>
                  <a:gd name="T36" fmla="*/ 221767 w 520"/>
                  <a:gd name="T37" fmla="*/ 164683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20" h="378">
                    <a:moveTo>
                      <a:pt x="509" y="377"/>
                    </a:moveTo>
                    <a:lnTo>
                      <a:pt x="509" y="377"/>
                    </a:lnTo>
                    <a:cubicBezTo>
                      <a:pt x="503" y="363"/>
                      <a:pt x="496" y="348"/>
                      <a:pt x="490" y="334"/>
                    </a:cubicBezTo>
                    <a:cubicBezTo>
                      <a:pt x="434" y="203"/>
                      <a:pt x="320" y="156"/>
                      <a:pt x="194" y="125"/>
                    </a:cubicBezTo>
                    <a:cubicBezTo>
                      <a:pt x="145" y="114"/>
                      <a:pt x="94" y="105"/>
                      <a:pt x="45" y="91"/>
                    </a:cubicBezTo>
                    <a:cubicBezTo>
                      <a:pt x="27" y="85"/>
                      <a:pt x="15" y="64"/>
                      <a:pt x="0" y="50"/>
                    </a:cubicBezTo>
                    <a:cubicBezTo>
                      <a:pt x="15" y="36"/>
                      <a:pt x="30" y="13"/>
                      <a:pt x="48" y="10"/>
                    </a:cubicBezTo>
                    <a:cubicBezTo>
                      <a:pt x="91" y="6"/>
                      <a:pt x="138" y="0"/>
                      <a:pt x="178" y="13"/>
                    </a:cubicBezTo>
                    <a:cubicBezTo>
                      <a:pt x="340" y="61"/>
                      <a:pt x="460" y="158"/>
                      <a:pt x="511" y="327"/>
                    </a:cubicBezTo>
                    <a:cubicBezTo>
                      <a:pt x="515" y="342"/>
                      <a:pt x="517" y="359"/>
                      <a:pt x="519" y="375"/>
                    </a:cubicBezTo>
                    <a:cubicBezTo>
                      <a:pt x="516" y="376"/>
                      <a:pt x="512" y="376"/>
                      <a:pt x="509" y="377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xmlns="" id="{DE8441E2-0ECD-EB43-B098-0ECEAD965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73" y="439321"/>
                <a:ext cx="180985" cy="106372"/>
              </a:xfrm>
              <a:custGeom>
                <a:avLst/>
                <a:gdLst>
                  <a:gd name="T0" fmla="*/ 412 w 413"/>
                  <a:gd name="T1" fmla="*/ 3 h 244"/>
                  <a:gd name="T2" fmla="*/ 412 w 413"/>
                  <a:gd name="T3" fmla="*/ 3 h 244"/>
                  <a:gd name="T4" fmla="*/ 205 w 413"/>
                  <a:gd name="T5" fmla="*/ 206 h 244"/>
                  <a:gd name="T6" fmla="*/ 205 w 413"/>
                  <a:gd name="T7" fmla="*/ 206 h 244"/>
                  <a:gd name="T8" fmla="*/ 72 w 413"/>
                  <a:gd name="T9" fmla="*/ 241 h 244"/>
                  <a:gd name="T10" fmla="*/ 72 w 413"/>
                  <a:gd name="T11" fmla="*/ 241 h 244"/>
                  <a:gd name="T12" fmla="*/ 5 w 413"/>
                  <a:gd name="T13" fmla="*/ 195 h 244"/>
                  <a:gd name="T14" fmla="*/ 5 w 413"/>
                  <a:gd name="T15" fmla="*/ 195 h 244"/>
                  <a:gd name="T16" fmla="*/ 42 w 413"/>
                  <a:gd name="T17" fmla="*/ 127 h 244"/>
                  <a:gd name="T18" fmla="*/ 42 w 413"/>
                  <a:gd name="T19" fmla="*/ 127 h 244"/>
                  <a:gd name="T20" fmla="*/ 206 w 413"/>
                  <a:gd name="T21" fmla="*/ 60 h 244"/>
                  <a:gd name="T22" fmla="*/ 206 w 413"/>
                  <a:gd name="T23" fmla="*/ 60 h 244"/>
                  <a:gd name="T24" fmla="*/ 402 w 413"/>
                  <a:gd name="T25" fmla="*/ 0 h 244"/>
                  <a:gd name="T26" fmla="*/ 402 w 413"/>
                  <a:gd name="T27" fmla="*/ 0 h 244"/>
                  <a:gd name="T28" fmla="*/ 412 w 413"/>
                  <a:gd name="T29" fmla="*/ 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3" h="244">
                    <a:moveTo>
                      <a:pt x="412" y="3"/>
                    </a:moveTo>
                    <a:lnTo>
                      <a:pt x="412" y="3"/>
                    </a:lnTo>
                    <a:cubicBezTo>
                      <a:pt x="344" y="72"/>
                      <a:pt x="280" y="146"/>
                      <a:pt x="205" y="206"/>
                    </a:cubicBezTo>
                    <a:lnTo>
                      <a:pt x="205" y="206"/>
                    </a:lnTo>
                    <a:cubicBezTo>
                      <a:pt x="172" y="233"/>
                      <a:pt x="117" y="240"/>
                      <a:pt x="72" y="241"/>
                    </a:cubicBezTo>
                    <a:lnTo>
                      <a:pt x="72" y="241"/>
                    </a:lnTo>
                    <a:cubicBezTo>
                      <a:pt x="49" y="243"/>
                      <a:pt x="14" y="216"/>
                      <a:pt x="5" y="195"/>
                    </a:cubicBezTo>
                    <a:lnTo>
                      <a:pt x="5" y="195"/>
                    </a:lnTo>
                    <a:cubicBezTo>
                      <a:pt x="0" y="177"/>
                      <a:pt x="22" y="137"/>
                      <a:pt x="42" y="127"/>
                    </a:cubicBezTo>
                    <a:lnTo>
                      <a:pt x="42" y="127"/>
                    </a:lnTo>
                    <a:cubicBezTo>
                      <a:pt x="93" y="99"/>
                      <a:pt x="150" y="79"/>
                      <a:pt x="206" y="60"/>
                    </a:cubicBezTo>
                    <a:lnTo>
                      <a:pt x="206" y="60"/>
                    </a:lnTo>
                    <a:cubicBezTo>
                      <a:pt x="270" y="38"/>
                      <a:pt x="337" y="20"/>
                      <a:pt x="402" y="0"/>
                    </a:cubicBezTo>
                    <a:lnTo>
                      <a:pt x="402" y="0"/>
                    </a:lnTo>
                    <a:cubicBezTo>
                      <a:pt x="405" y="1"/>
                      <a:pt x="408" y="2"/>
                      <a:pt x="412" y="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xmlns="" id="{918F7E57-13EB-0F4C-9478-D9236C397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554" y="708576"/>
                <a:ext cx="152408" cy="106371"/>
              </a:xfrm>
              <a:custGeom>
                <a:avLst/>
                <a:gdLst>
                  <a:gd name="T0" fmla="*/ 347 w 348"/>
                  <a:gd name="T1" fmla="*/ 206 h 246"/>
                  <a:gd name="T2" fmla="*/ 347 w 348"/>
                  <a:gd name="T3" fmla="*/ 206 h 246"/>
                  <a:gd name="T4" fmla="*/ 67 w 348"/>
                  <a:gd name="T5" fmla="*/ 164 h 246"/>
                  <a:gd name="T6" fmla="*/ 67 w 348"/>
                  <a:gd name="T7" fmla="*/ 164 h 246"/>
                  <a:gd name="T8" fmla="*/ 24 w 348"/>
                  <a:gd name="T9" fmla="*/ 41 h 246"/>
                  <a:gd name="T10" fmla="*/ 24 w 348"/>
                  <a:gd name="T11" fmla="*/ 41 h 246"/>
                  <a:gd name="T12" fmla="*/ 150 w 348"/>
                  <a:gd name="T13" fmla="*/ 31 h 246"/>
                  <a:gd name="T14" fmla="*/ 150 w 348"/>
                  <a:gd name="T15" fmla="*/ 31 h 246"/>
                  <a:gd name="T16" fmla="*/ 230 w 348"/>
                  <a:gd name="T17" fmla="*/ 92 h 246"/>
                  <a:gd name="T18" fmla="*/ 230 w 348"/>
                  <a:gd name="T19" fmla="*/ 92 h 246"/>
                  <a:gd name="T20" fmla="*/ 347 w 348"/>
                  <a:gd name="T21" fmla="*/ 20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246">
                    <a:moveTo>
                      <a:pt x="347" y="206"/>
                    </a:moveTo>
                    <a:lnTo>
                      <a:pt x="347" y="206"/>
                    </a:lnTo>
                    <a:cubicBezTo>
                      <a:pt x="249" y="215"/>
                      <a:pt x="151" y="245"/>
                      <a:pt x="67" y="164"/>
                    </a:cubicBezTo>
                    <a:lnTo>
                      <a:pt x="67" y="164"/>
                    </a:lnTo>
                    <a:cubicBezTo>
                      <a:pt x="22" y="121"/>
                      <a:pt x="0" y="67"/>
                      <a:pt x="24" y="41"/>
                    </a:cubicBezTo>
                    <a:lnTo>
                      <a:pt x="24" y="41"/>
                    </a:lnTo>
                    <a:cubicBezTo>
                      <a:pt x="61" y="0"/>
                      <a:pt x="109" y="13"/>
                      <a:pt x="150" y="31"/>
                    </a:cubicBezTo>
                    <a:lnTo>
                      <a:pt x="150" y="31"/>
                    </a:lnTo>
                    <a:cubicBezTo>
                      <a:pt x="180" y="44"/>
                      <a:pt x="206" y="69"/>
                      <a:pt x="230" y="92"/>
                    </a:cubicBezTo>
                    <a:lnTo>
                      <a:pt x="230" y="92"/>
                    </a:lnTo>
                    <a:cubicBezTo>
                      <a:pt x="269" y="127"/>
                      <a:pt x="304" y="165"/>
                      <a:pt x="347" y="20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xmlns="" id="{7A7FD10A-A577-8C45-8914-1F5BD461D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787" y="243502"/>
                <a:ext cx="168284" cy="120660"/>
              </a:xfrm>
              <a:custGeom>
                <a:avLst/>
                <a:gdLst>
                  <a:gd name="T0" fmla="*/ 7 w 387"/>
                  <a:gd name="T1" fmla="*/ 276 h 277"/>
                  <a:gd name="T2" fmla="*/ 7 w 387"/>
                  <a:gd name="T3" fmla="*/ 276 h 277"/>
                  <a:gd name="T4" fmla="*/ 167 w 387"/>
                  <a:gd name="T5" fmla="*/ 87 h 277"/>
                  <a:gd name="T6" fmla="*/ 167 w 387"/>
                  <a:gd name="T7" fmla="*/ 87 h 277"/>
                  <a:gd name="T8" fmla="*/ 349 w 387"/>
                  <a:gd name="T9" fmla="*/ 27 h 277"/>
                  <a:gd name="T10" fmla="*/ 349 w 387"/>
                  <a:gd name="T11" fmla="*/ 27 h 277"/>
                  <a:gd name="T12" fmla="*/ 371 w 387"/>
                  <a:gd name="T13" fmla="*/ 86 h 277"/>
                  <a:gd name="T14" fmla="*/ 371 w 387"/>
                  <a:gd name="T15" fmla="*/ 86 h 277"/>
                  <a:gd name="T16" fmla="*/ 349 w 387"/>
                  <a:gd name="T17" fmla="*/ 113 h 277"/>
                  <a:gd name="T18" fmla="*/ 349 w 387"/>
                  <a:gd name="T19" fmla="*/ 113 h 277"/>
                  <a:gd name="T20" fmla="*/ 6 w 387"/>
                  <a:gd name="T21" fmla="*/ 275 h 277"/>
                  <a:gd name="T22" fmla="*/ 6 w 387"/>
                  <a:gd name="T23" fmla="*/ 275 h 277"/>
                  <a:gd name="T24" fmla="*/ 7 w 387"/>
                  <a:gd name="T25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277">
                    <a:moveTo>
                      <a:pt x="7" y="276"/>
                    </a:moveTo>
                    <a:lnTo>
                      <a:pt x="7" y="276"/>
                    </a:lnTo>
                    <a:cubicBezTo>
                      <a:pt x="59" y="214"/>
                      <a:pt x="114" y="151"/>
                      <a:pt x="167" y="87"/>
                    </a:cubicBezTo>
                    <a:lnTo>
                      <a:pt x="167" y="87"/>
                    </a:lnTo>
                    <a:cubicBezTo>
                      <a:pt x="223" y="18"/>
                      <a:pt x="281" y="0"/>
                      <a:pt x="349" y="27"/>
                    </a:cubicBezTo>
                    <a:lnTo>
                      <a:pt x="349" y="27"/>
                    </a:lnTo>
                    <a:cubicBezTo>
                      <a:pt x="382" y="40"/>
                      <a:pt x="386" y="58"/>
                      <a:pt x="371" y="86"/>
                    </a:cubicBezTo>
                    <a:lnTo>
                      <a:pt x="371" y="86"/>
                    </a:lnTo>
                    <a:cubicBezTo>
                      <a:pt x="365" y="96"/>
                      <a:pt x="358" y="106"/>
                      <a:pt x="349" y="113"/>
                    </a:cubicBezTo>
                    <a:lnTo>
                      <a:pt x="349" y="113"/>
                    </a:lnTo>
                    <a:cubicBezTo>
                      <a:pt x="246" y="192"/>
                      <a:pt x="132" y="245"/>
                      <a:pt x="6" y="275"/>
                    </a:cubicBezTo>
                    <a:lnTo>
                      <a:pt x="6" y="275"/>
                    </a:lnTo>
                    <a:cubicBezTo>
                      <a:pt x="3" y="275"/>
                      <a:pt x="0" y="273"/>
                      <a:pt x="7" y="27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xmlns="" id="{39C85229-41C2-254C-8442-F33E8D27F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783" y="478996"/>
                <a:ext cx="125420" cy="158764"/>
              </a:xfrm>
              <a:custGeom>
                <a:avLst/>
                <a:gdLst>
                  <a:gd name="T0" fmla="*/ 28 w 290"/>
                  <a:gd name="T1" fmla="*/ 0 h 364"/>
                  <a:gd name="T2" fmla="*/ 28 w 290"/>
                  <a:gd name="T3" fmla="*/ 0 h 364"/>
                  <a:gd name="T4" fmla="*/ 258 w 290"/>
                  <a:gd name="T5" fmla="*/ 363 h 364"/>
                  <a:gd name="T6" fmla="*/ 258 w 290"/>
                  <a:gd name="T7" fmla="*/ 363 h 364"/>
                  <a:gd name="T8" fmla="*/ 93 w 290"/>
                  <a:gd name="T9" fmla="*/ 197 h 364"/>
                  <a:gd name="T10" fmla="*/ 93 w 290"/>
                  <a:gd name="T11" fmla="*/ 197 h 364"/>
                  <a:gd name="T12" fmla="*/ 28 w 290"/>
                  <a:gd name="T13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64">
                    <a:moveTo>
                      <a:pt x="28" y="0"/>
                    </a:moveTo>
                    <a:lnTo>
                      <a:pt x="28" y="0"/>
                    </a:lnTo>
                    <a:cubicBezTo>
                      <a:pt x="171" y="42"/>
                      <a:pt x="289" y="232"/>
                      <a:pt x="258" y="363"/>
                    </a:cubicBezTo>
                    <a:lnTo>
                      <a:pt x="258" y="363"/>
                    </a:lnTo>
                    <a:cubicBezTo>
                      <a:pt x="205" y="310"/>
                      <a:pt x="150" y="252"/>
                      <a:pt x="93" y="197"/>
                    </a:cubicBezTo>
                    <a:lnTo>
                      <a:pt x="93" y="197"/>
                    </a:lnTo>
                    <a:cubicBezTo>
                      <a:pt x="21" y="127"/>
                      <a:pt x="0" y="66"/>
                      <a:pt x="28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xmlns="" id="{8E1049AF-6D1A-1849-B08F-03782D66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663" y="105877"/>
                <a:ext cx="106368" cy="200042"/>
              </a:xfrm>
              <a:custGeom>
                <a:avLst/>
                <a:gdLst>
                  <a:gd name="T0" fmla="*/ 240 w 241"/>
                  <a:gd name="T1" fmla="*/ 459 h 460"/>
                  <a:gd name="T2" fmla="*/ 240 w 241"/>
                  <a:gd name="T3" fmla="*/ 459 h 460"/>
                  <a:gd name="T4" fmla="*/ 8 w 241"/>
                  <a:gd name="T5" fmla="*/ 123 h 460"/>
                  <a:gd name="T6" fmla="*/ 8 w 241"/>
                  <a:gd name="T7" fmla="*/ 123 h 460"/>
                  <a:gd name="T8" fmla="*/ 25 w 241"/>
                  <a:gd name="T9" fmla="*/ 14 h 460"/>
                  <a:gd name="T10" fmla="*/ 25 w 241"/>
                  <a:gd name="T11" fmla="*/ 14 h 460"/>
                  <a:gd name="T12" fmla="*/ 111 w 241"/>
                  <a:gd name="T13" fmla="*/ 82 h 460"/>
                  <a:gd name="T14" fmla="*/ 111 w 241"/>
                  <a:gd name="T15" fmla="*/ 82 h 460"/>
                  <a:gd name="T16" fmla="*/ 123 w 241"/>
                  <a:gd name="T17" fmla="*/ 121 h 460"/>
                  <a:gd name="T18" fmla="*/ 123 w 241"/>
                  <a:gd name="T19" fmla="*/ 121 h 460"/>
                  <a:gd name="T20" fmla="*/ 240 w 241"/>
                  <a:gd name="T21" fmla="*/ 459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460">
                    <a:moveTo>
                      <a:pt x="240" y="459"/>
                    </a:moveTo>
                    <a:lnTo>
                      <a:pt x="240" y="459"/>
                    </a:lnTo>
                    <a:cubicBezTo>
                      <a:pt x="134" y="365"/>
                      <a:pt x="34" y="268"/>
                      <a:pt x="8" y="123"/>
                    </a:cubicBezTo>
                    <a:lnTo>
                      <a:pt x="8" y="123"/>
                    </a:lnTo>
                    <a:cubicBezTo>
                      <a:pt x="0" y="88"/>
                      <a:pt x="8" y="20"/>
                      <a:pt x="25" y="14"/>
                    </a:cubicBezTo>
                    <a:lnTo>
                      <a:pt x="25" y="14"/>
                    </a:lnTo>
                    <a:cubicBezTo>
                      <a:pt x="69" y="0"/>
                      <a:pt x="90" y="50"/>
                      <a:pt x="111" y="82"/>
                    </a:cubicBezTo>
                    <a:lnTo>
                      <a:pt x="111" y="82"/>
                    </a:lnTo>
                    <a:cubicBezTo>
                      <a:pt x="118" y="93"/>
                      <a:pt x="121" y="108"/>
                      <a:pt x="123" y="121"/>
                    </a:cubicBezTo>
                    <a:lnTo>
                      <a:pt x="123" y="121"/>
                    </a:lnTo>
                    <a:cubicBezTo>
                      <a:pt x="135" y="243"/>
                      <a:pt x="179" y="354"/>
                      <a:pt x="240" y="45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xmlns="" id="{9D455B2F-2B1B-2B43-88A8-661CFE23B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882" y="225266"/>
                <a:ext cx="128595" cy="119073"/>
              </a:xfrm>
              <a:custGeom>
                <a:avLst/>
                <a:gdLst>
                  <a:gd name="T0" fmla="*/ 296 w 297"/>
                  <a:gd name="T1" fmla="*/ 273 h 274"/>
                  <a:gd name="T2" fmla="*/ 296 w 297"/>
                  <a:gd name="T3" fmla="*/ 273 h 274"/>
                  <a:gd name="T4" fmla="*/ 31 w 297"/>
                  <a:gd name="T5" fmla="*/ 106 h 274"/>
                  <a:gd name="T6" fmla="*/ 31 w 297"/>
                  <a:gd name="T7" fmla="*/ 106 h 274"/>
                  <a:gd name="T8" fmla="*/ 10 w 297"/>
                  <a:gd name="T9" fmla="*/ 23 h 274"/>
                  <a:gd name="T10" fmla="*/ 10 w 297"/>
                  <a:gd name="T11" fmla="*/ 23 h 274"/>
                  <a:gd name="T12" fmla="*/ 91 w 297"/>
                  <a:gd name="T13" fmla="*/ 46 h 274"/>
                  <a:gd name="T14" fmla="*/ 91 w 297"/>
                  <a:gd name="T15" fmla="*/ 46 h 274"/>
                  <a:gd name="T16" fmla="*/ 111 w 297"/>
                  <a:gd name="T17" fmla="*/ 70 h 274"/>
                  <a:gd name="T18" fmla="*/ 111 w 297"/>
                  <a:gd name="T19" fmla="*/ 70 h 274"/>
                  <a:gd name="T20" fmla="*/ 296 w 297"/>
                  <a:gd name="T21" fmla="*/ 27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7" h="274">
                    <a:moveTo>
                      <a:pt x="296" y="273"/>
                    </a:moveTo>
                    <a:lnTo>
                      <a:pt x="296" y="273"/>
                    </a:lnTo>
                    <a:cubicBezTo>
                      <a:pt x="193" y="239"/>
                      <a:pt x="93" y="201"/>
                      <a:pt x="31" y="106"/>
                    </a:cubicBezTo>
                    <a:lnTo>
                      <a:pt x="31" y="106"/>
                    </a:lnTo>
                    <a:cubicBezTo>
                      <a:pt x="15" y="83"/>
                      <a:pt x="0" y="33"/>
                      <a:pt x="10" y="23"/>
                    </a:cubicBezTo>
                    <a:lnTo>
                      <a:pt x="10" y="23"/>
                    </a:lnTo>
                    <a:cubicBezTo>
                      <a:pt x="37" y="0"/>
                      <a:pt x="67" y="29"/>
                      <a:pt x="91" y="46"/>
                    </a:cubicBezTo>
                    <a:lnTo>
                      <a:pt x="91" y="46"/>
                    </a:lnTo>
                    <a:cubicBezTo>
                      <a:pt x="100" y="52"/>
                      <a:pt x="107" y="61"/>
                      <a:pt x="111" y="70"/>
                    </a:cubicBezTo>
                    <a:lnTo>
                      <a:pt x="111" y="70"/>
                    </a:lnTo>
                    <a:cubicBezTo>
                      <a:pt x="156" y="152"/>
                      <a:pt x="221" y="217"/>
                      <a:pt x="296" y="27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xmlns="" id="{A9B007D9-5893-7C43-B4B5-2F76DF78B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170" y="704173"/>
                <a:ext cx="168284" cy="68268"/>
              </a:xfrm>
              <a:custGeom>
                <a:avLst/>
                <a:gdLst>
                  <a:gd name="T0" fmla="*/ 388 w 389"/>
                  <a:gd name="T1" fmla="*/ 14 h 155"/>
                  <a:gd name="T2" fmla="*/ 388 w 389"/>
                  <a:gd name="T3" fmla="*/ 14 h 155"/>
                  <a:gd name="T4" fmla="*/ 94 w 389"/>
                  <a:gd name="T5" fmla="*/ 151 h 155"/>
                  <a:gd name="T6" fmla="*/ 94 w 389"/>
                  <a:gd name="T7" fmla="*/ 151 h 155"/>
                  <a:gd name="T8" fmla="*/ 31 w 389"/>
                  <a:gd name="T9" fmla="*/ 142 h 155"/>
                  <a:gd name="T10" fmla="*/ 31 w 389"/>
                  <a:gd name="T11" fmla="*/ 142 h 155"/>
                  <a:gd name="T12" fmla="*/ 1 w 389"/>
                  <a:gd name="T13" fmla="*/ 94 h 155"/>
                  <a:gd name="T14" fmla="*/ 1 w 389"/>
                  <a:gd name="T15" fmla="*/ 94 h 155"/>
                  <a:gd name="T16" fmla="*/ 39 w 389"/>
                  <a:gd name="T17" fmla="*/ 61 h 155"/>
                  <a:gd name="T18" fmla="*/ 39 w 389"/>
                  <a:gd name="T19" fmla="*/ 61 h 155"/>
                  <a:gd name="T20" fmla="*/ 383 w 389"/>
                  <a:gd name="T21" fmla="*/ 0 h 155"/>
                  <a:gd name="T22" fmla="*/ 383 w 389"/>
                  <a:gd name="T23" fmla="*/ 0 h 155"/>
                  <a:gd name="T24" fmla="*/ 388 w 389"/>
                  <a:gd name="T25" fmla="*/ 1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155">
                    <a:moveTo>
                      <a:pt x="388" y="14"/>
                    </a:moveTo>
                    <a:lnTo>
                      <a:pt x="388" y="14"/>
                    </a:lnTo>
                    <a:cubicBezTo>
                      <a:pt x="295" y="71"/>
                      <a:pt x="205" y="134"/>
                      <a:pt x="94" y="151"/>
                    </a:cubicBezTo>
                    <a:lnTo>
                      <a:pt x="94" y="151"/>
                    </a:lnTo>
                    <a:cubicBezTo>
                      <a:pt x="73" y="154"/>
                      <a:pt x="48" y="152"/>
                      <a:pt x="31" y="142"/>
                    </a:cubicBezTo>
                    <a:lnTo>
                      <a:pt x="31" y="142"/>
                    </a:lnTo>
                    <a:cubicBezTo>
                      <a:pt x="16" y="134"/>
                      <a:pt x="2" y="111"/>
                      <a:pt x="1" y="94"/>
                    </a:cubicBezTo>
                    <a:lnTo>
                      <a:pt x="1" y="94"/>
                    </a:lnTo>
                    <a:cubicBezTo>
                      <a:pt x="0" y="84"/>
                      <a:pt x="23" y="64"/>
                      <a:pt x="39" y="61"/>
                    </a:cubicBezTo>
                    <a:lnTo>
                      <a:pt x="39" y="61"/>
                    </a:lnTo>
                    <a:cubicBezTo>
                      <a:pt x="153" y="39"/>
                      <a:pt x="268" y="20"/>
                      <a:pt x="383" y="0"/>
                    </a:cubicBezTo>
                    <a:lnTo>
                      <a:pt x="383" y="0"/>
                    </a:lnTo>
                    <a:cubicBezTo>
                      <a:pt x="385" y="4"/>
                      <a:pt x="387" y="10"/>
                      <a:pt x="388" y="1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xmlns="" id="{2BF4F780-CFEB-AB44-BECC-AC5BE3626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324" y="151155"/>
                <a:ext cx="95255" cy="166702"/>
              </a:xfrm>
              <a:custGeom>
                <a:avLst/>
                <a:gdLst>
                  <a:gd name="T0" fmla="*/ 0 w 215"/>
                  <a:gd name="T1" fmla="*/ 384 h 385"/>
                  <a:gd name="T2" fmla="*/ 0 w 215"/>
                  <a:gd name="T3" fmla="*/ 384 h 385"/>
                  <a:gd name="T4" fmla="*/ 88 w 215"/>
                  <a:gd name="T5" fmla="*/ 119 h 385"/>
                  <a:gd name="T6" fmla="*/ 88 w 215"/>
                  <a:gd name="T7" fmla="*/ 119 h 385"/>
                  <a:gd name="T8" fmla="*/ 159 w 215"/>
                  <a:gd name="T9" fmla="*/ 24 h 385"/>
                  <a:gd name="T10" fmla="*/ 159 w 215"/>
                  <a:gd name="T11" fmla="*/ 24 h 385"/>
                  <a:gd name="T12" fmla="*/ 213 w 215"/>
                  <a:gd name="T13" fmla="*/ 52 h 385"/>
                  <a:gd name="T14" fmla="*/ 213 w 215"/>
                  <a:gd name="T15" fmla="*/ 52 h 385"/>
                  <a:gd name="T16" fmla="*/ 209 w 215"/>
                  <a:gd name="T17" fmla="*/ 88 h 385"/>
                  <a:gd name="T18" fmla="*/ 209 w 215"/>
                  <a:gd name="T19" fmla="*/ 88 h 385"/>
                  <a:gd name="T20" fmla="*/ 0 w 215"/>
                  <a:gd name="T2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5" h="385">
                    <a:moveTo>
                      <a:pt x="0" y="384"/>
                    </a:moveTo>
                    <a:lnTo>
                      <a:pt x="0" y="384"/>
                    </a:lnTo>
                    <a:cubicBezTo>
                      <a:pt x="31" y="290"/>
                      <a:pt x="56" y="202"/>
                      <a:pt x="88" y="119"/>
                    </a:cubicBezTo>
                    <a:lnTo>
                      <a:pt x="88" y="119"/>
                    </a:lnTo>
                    <a:cubicBezTo>
                      <a:pt x="102" y="83"/>
                      <a:pt x="130" y="50"/>
                      <a:pt x="159" y="24"/>
                    </a:cubicBezTo>
                    <a:lnTo>
                      <a:pt x="159" y="24"/>
                    </a:lnTo>
                    <a:cubicBezTo>
                      <a:pt x="186" y="0"/>
                      <a:pt x="210" y="15"/>
                      <a:pt x="213" y="52"/>
                    </a:cubicBezTo>
                    <a:lnTo>
                      <a:pt x="213" y="52"/>
                    </a:lnTo>
                    <a:cubicBezTo>
                      <a:pt x="214" y="64"/>
                      <a:pt x="213" y="77"/>
                      <a:pt x="209" y="88"/>
                    </a:cubicBezTo>
                    <a:lnTo>
                      <a:pt x="209" y="88"/>
                    </a:lnTo>
                    <a:cubicBezTo>
                      <a:pt x="165" y="201"/>
                      <a:pt x="96" y="298"/>
                      <a:pt x="0" y="38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xmlns="" id="{D665F0BF-DFF5-D743-AC3A-5401D7A3B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4649" y="535112"/>
                <a:ext cx="49216" cy="192103"/>
              </a:xfrm>
              <a:custGeom>
                <a:avLst/>
                <a:gdLst>
                  <a:gd name="T0" fmla="*/ 0 w 114"/>
                  <a:gd name="T1" fmla="*/ 439 h 440"/>
                  <a:gd name="T2" fmla="*/ 0 w 114"/>
                  <a:gd name="T3" fmla="*/ 439 h 440"/>
                  <a:gd name="T4" fmla="*/ 17 w 114"/>
                  <a:gd name="T5" fmla="*/ 45 h 440"/>
                  <a:gd name="T6" fmla="*/ 17 w 114"/>
                  <a:gd name="T7" fmla="*/ 45 h 440"/>
                  <a:gd name="T8" fmla="*/ 73 w 114"/>
                  <a:gd name="T9" fmla="*/ 1 h 440"/>
                  <a:gd name="T10" fmla="*/ 73 w 114"/>
                  <a:gd name="T11" fmla="*/ 1 h 440"/>
                  <a:gd name="T12" fmla="*/ 110 w 114"/>
                  <a:gd name="T13" fmla="*/ 45 h 440"/>
                  <a:gd name="T14" fmla="*/ 110 w 114"/>
                  <a:gd name="T15" fmla="*/ 45 h 440"/>
                  <a:gd name="T16" fmla="*/ 0 w 114"/>
                  <a:gd name="T17" fmla="*/ 439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440">
                    <a:moveTo>
                      <a:pt x="0" y="439"/>
                    </a:moveTo>
                    <a:lnTo>
                      <a:pt x="0" y="439"/>
                    </a:lnTo>
                    <a:cubicBezTo>
                      <a:pt x="6" y="308"/>
                      <a:pt x="12" y="176"/>
                      <a:pt x="17" y="45"/>
                    </a:cubicBezTo>
                    <a:lnTo>
                      <a:pt x="17" y="45"/>
                    </a:lnTo>
                    <a:cubicBezTo>
                      <a:pt x="18" y="7"/>
                      <a:pt x="44" y="3"/>
                      <a:pt x="73" y="1"/>
                    </a:cubicBezTo>
                    <a:lnTo>
                      <a:pt x="73" y="1"/>
                    </a:lnTo>
                    <a:cubicBezTo>
                      <a:pt x="105" y="0"/>
                      <a:pt x="109" y="21"/>
                      <a:pt x="110" y="45"/>
                    </a:cubicBezTo>
                    <a:lnTo>
                      <a:pt x="110" y="45"/>
                    </a:lnTo>
                    <a:cubicBezTo>
                      <a:pt x="113" y="188"/>
                      <a:pt x="42" y="310"/>
                      <a:pt x="0" y="439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xmlns="" id="{3A661E7C-04F8-B342-A0EA-B02C6C3FA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475" y="581113"/>
                <a:ext cx="41277" cy="160351"/>
              </a:xfrm>
              <a:custGeom>
                <a:avLst/>
                <a:gdLst>
                  <a:gd name="T0" fmla="*/ 9 w 93"/>
                  <a:gd name="T1" fmla="*/ 364 h 371"/>
                  <a:gd name="T2" fmla="*/ 9 w 93"/>
                  <a:gd name="T3" fmla="*/ 364 h 371"/>
                  <a:gd name="T4" fmla="*/ 1 w 93"/>
                  <a:gd name="T5" fmla="*/ 49 h 371"/>
                  <a:gd name="T6" fmla="*/ 1 w 93"/>
                  <a:gd name="T7" fmla="*/ 49 h 371"/>
                  <a:gd name="T8" fmla="*/ 40 w 93"/>
                  <a:gd name="T9" fmla="*/ 0 h 371"/>
                  <a:gd name="T10" fmla="*/ 40 w 93"/>
                  <a:gd name="T11" fmla="*/ 0 h 371"/>
                  <a:gd name="T12" fmla="*/ 82 w 93"/>
                  <a:gd name="T13" fmla="*/ 39 h 371"/>
                  <a:gd name="T14" fmla="*/ 82 w 93"/>
                  <a:gd name="T15" fmla="*/ 39 h 371"/>
                  <a:gd name="T16" fmla="*/ 90 w 93"/>
                  <a:gd name="T17" fmla="*/ 94 h 371"/>
                  <a:gd name="T18" fmla="*/ 90 w 93"/>
                  <a:gd name="T19" fmla="*/ 94 h 371"/>
                  <a:gd name="T20" fmla="*/ 46 w 93"/>
                  <a:gd name="T21" fmla="*/ 370 h 371"/>
                  <a:gd name="T22" fmla="*/ 46 w 93"/>
                  <a:gd name="T23" fmla="*/ 370 h 371"/>
                  <a:gd name="T24" fmla="*/ 9 w 93"/>
                  <a:gd name="T25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371">
                    <a:moveTo>
                      <a:pt x="9" y="364"/>
                    </a:moveTo>
                    <a:lnTo>
                      <a:pt x="9" y="364"/>
                    </a:lnTo>
                    <a:cubicBezTo>
                      <a:pt x="6" y="259"/>
                      <a:pt x="0" y="154"/>
                      <a:pt x="1" y="49"/>
                    </a:cubicBezTo>
                    <a:lnTo>
                      <a:pt x="1" y="49"/>
                    </a:lnTo>
                    <a:cubicBezTo>
                      <a:pt x="1" y="33"/>
                      <a:pt x="26" y="16"/>
                      <a:pt x="40" y="0"/>
                    </a:cubicBezTo>
                    <a:lnTo>
                      <a:pt x="40" y="0"/>
                    </a:lnTo>
                    <a:cubicBezTo>
                      <a:pt x="54" y="13"/>
                      <a:pt x="73" y="24"/>
                      <a:pt x="82" y="39"/>
                    </a:cubicBezTo>
                    <a:lnTo>
                      <a:pt x="82" y="39"/>
                    </a:lnTo>
                    <a:cubicBezTo>
                      <a:pt x="90" y="55"/>
                      <a:pt x="92" y="76"/>
                      <a:pt x="90" y="94"/>
                    </a:cubicBezTo>
                    <a:lnTo>
                      <a:pt x="90" y="94"/>
                    </a:lnTo>
                    <a:cubicBezTo>
                      <a:pt x="76" y="186"/>
                      <a:pt x="60" y="278"/>
                      <a:pt x="46" y="370"/>
                    </a:cubicBezTo>
                    <a:lnTo>
                      <a:pt x="46" y="370"/>
                    </a:lnTo>
                    <a:cubicBezTo>
                      <a:pt x="33" y="368"/>
                      <a:pt x="22" y="366"/>
                      <a:pt x="9" y="3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xmlns="" id="{4BADC2FA-F640-0A42-9C77-A2FD504A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809" y="1342785"/>
                <a:ext cx="131770" cy="130186"/>
              </a:xfrm>
              <a:custGeom>
                <a:avLst/>
                <a:gdLst>
                  <a:gd name="T0" fmla="*/ 0 w 306"/>
                  <a:gd name="T1" fmla="*/ 48 h 300"/>
                  <a:gd name="T2" fmla="*/ 0 w 306"/>
                  <a:gd name="T3" fmla="*/ 48 h 300"/>
                  <a:gd name="T4" fmla="*/ 305 w 306"/>
                  <a:gd name="T5" fmla="*/ 299 h 300"/>
                  <a:gd name="T6" fmla="*/ 305 w 306"/>
                  <a:gd name="T7" fmla="*/ 299 h 300"/>
                  <a:gd name="T8" fmla="*/ 76 w 306"/>
                  <a:gd name="T9" fmla="*/ 123 h 300"/>
                  <a:gd name="T10" fmla="*/ 76 w 306"/>
                  <a:gd name="T11" fmla="*/ 123 h 300"/>
                  <a:gd name="T12" fmla="*/ 0 w 306"/>
                  <a:gd name="T13" fmla="*/ 4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00">
                    <a:moveTo>
                      <a:pt x="0" y="48"/>
                    </a:moveTo>
                    <a:lnTo>
                      <a:pt x="0" y="48"/>
                    </a:lnTo>
                    <a:cubicBezTo>
                      <a:pt x="114" y="0"/>
                      <a:pt x="298" y="145"/>
                      <a:pt x="305" y="299"/>
                    </a:cubicBezTo>
                    <a:lnTo>
                      <a:pt x="305" y="299"/>
                    </a:lnTo>
                    <a:cubicBezTo>
                      <a:pt x="260" y="186"/>
                      <a:pt x="181" y="139"/>
                      <a:pt x="76" y="123"/>
                    </a:cubicBezTo>
                    <a:lnTo>
                      <a:pt x="76" y="123"/>
                    </a:lnTo>
                    <a:cubicBezTo>
                      <a:pt x="39" y="117"/>
                      <a:pt x="7" y="96"/>
                      <a:pt x="0" y="48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xmlns="" id="{D7383AAF-49FD-B44F-A19D-1E4561447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997" y="717986"/>
                <a:ext cx="142883" cy="92083"/>
              </a:xfrm>
              <a:custGeom>
                <a:avLst/>
                <a:gdLst>
                  <a:gd name="T0" fmla="*/ 325 w 326"/>
                  <a:gd name="T1" fmla="*/ 0 h 210"/>
                  <a:gd name="T2" fmla="*/ 325 w 326"/>
                  <a:gd name="T3" fmla="*/ 0 h 210"/>
                  <a:gd name="T4" fmla="*/ 44 w 326"/>
                  <a:gd name="T5" fmla="*/ 205 h 210"/>
                  <a:gd name="T6" fmla="*/ 44 w 326"/>
                  <a:gd name="T7" fmla="*/ 205 h 210"/>
                  <a:gd name="T8" fmla="*/ 0 w 326"/>
                  <a:gd name="T9" fmla="*/ 196 h 210"/>
                  <a:gd name="T10" fmla="*/ 0 w 326"/>
                  <a:gd name="T11" fmla="*/ 196 h 210"/>
                  <a:gd name="T12" fmla="*/ 13 w 326"/>
                  <a:gd name="T13" fmla="*/ 153 h 210"/>
                  <a:gd name="T14" fmla="*/ 13 w 326"/>
                  <a:gd name="T15" fmla="*/ 153 h 210"/>
                  <a:gd name="T16" fmla="*/ 52 w 326"/>
                  <a:gd name="T17" fmla="*/ 120 h 210"/>
                  <a:gd name="T18" fmla="*/ 52 w 326"/>
                  <a:gd name="T19" fmla="*/ 120 h 210"/>
                  <a:gd name="T20" fmla="*/ 325 w 326"/>
                  <a:gd name="T21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210">
                    <a:moveTo>
                      <a:pt x="325" y="0"/>
                    </a:moveTo>
                    <a:lnTo>
                      <a:pt x="325" y="0"/>
                    </a:lnTo>
                    <a:cubicBezTo>
                      <a:pt x="233" y="68"/>
                      <a:pt x="160" y="166"/>
                      <a:pt x="44" y="205"/>
                    </a:cubicBezTo>
                    <a:lnTo>
                      <a:pt x="44" y="205"/>
                    </a:lnTo>
                    <a:cubicBezTo>
                      <a:pt x="32" y="209"/>
                      <a:pt x="15" y="199"/>
                      <a:pt x="0" y="196"/>
                    </a:cubicBezTo>
                    <a:lnTo>
                      <a:pt x="0" y="196"/>
                    </a:lnTo>
                    <a:cubicBezTo>
                      <a:pt x="4" y="181"/>
                      <a:pt x="5" y="165"/>
                      <a:pt x="13" y="153"/>
                    </a:cubicBezTo>
                    <a:lnTo>
                      <a:pt x="13" y="153"/>
                    </a:lnTo>
                    <a:cubicBezTo>
                      <a:pt x="22" y="139"/>
                      <a:pt x="37" y="128"/>
                      <a:pt x="52" y="120"/>
                    </a:cubicBezTo>
                    <a:lnTo>
                      <a:pt x="52" y="120"/>
                    </a:lnTo>
                    <a:cubicBezTo>
                      <a:pt x="142" y="79"/>
                      <a:pt x="234" y="39"/>
                      <a:pt x="325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xmlns="" id="{5A669917-C2C5-CA4D-8A3C-50A82B8AA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763" y="674936"/>
                <a:ext cx="152408" cy="49217"/>
              </a:xfrm>
              <a:custGeom>
                <a:avLst/>
                <a:gdLst>
                  <a:gd name="T0" fmla="*/ 346 w 348"/>
                  <a:gd name="T1" fmla="*/ 47 h 116"/>
                  <a:gd name="T2" fmla="*/ 346 w 348"/>
                  <a:gd name="T3" fmla="*/ 47 h 116"/>
                  <a:gd name="T4" fmla="*/ 5 w 348"/>
                  <a:gd name="T5" fmla="*/ 54 h 116"/>
                  <a:gd name="T6" fmla="*/ 5 w 348"/>
                  <a:gd name="T7" fmla="*/ 54 h 116"/>
                  <a:gd name="T8" fmla="*/ 0 w 348"/>
                  <a:gd name="T9" fmla="*/ 33 h 116"/>
                  <a:gd name="T10" fmla="*/ 0 w 348"/>
                  <a:gd name="T11" fmla="*/ 33 h 116"/>
                  <a:gd name="T12" fmla="*/ 73 w 348"/>
                  <a:gd name="T13" fmla="*/ 1 h 116"/>
                  <a:gd name="T14" fmla="*/ 73 w 348"/>
                  <a:gd name="T15" fmla="*/ 1 h 116"/>
                  <a:gd name="T16" fmla="*/ 347 w 348"/>
                  <a:gd name="T17" fmla="*/ 31 h 116"/>
                  <a:gd name="T18" fmla="*/ 347 w 348"/>
                  <a:gd name="T19" fmla="*/ 31 h 116"/>
                  <a:gd name="T20" fmla="*/ 346 w 348"/>
                  <a:gd name="T21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116">
                    <a:moveTo>
                      <a:pt x="346" y="47"/>
                    </a:moveTo>
                    <a:lnTo>
                      <a:pt x="346" y="47"/>
                    </a:lnTo>
                    <a:cubicBezTo>
                      <a:pt x="232" y="40"/>
                      <a:pt x="119" y="115"/>
                      <a:pt x="5" y="54"/>
                    </a:cubicBezTo>
                    <a:lnTo>
                      <a:pt x="5" y="54"/>
                    </a:lnTo>
                    <a:cubicBezTo>
                      <a:pt x="4" y="47"/>
                      <a:pt x="2" y="40"/>
                      <a:pt x="0" y="33"/>
                    </a:cubicBezTo>
                    <a:lnTo>
                      <a:pt x="0" y="33"/>
                    </a:lnTo>
                    <a:cubicBezTo>
                      <a:pt x="25" y="22"/>
                      <a:pt x="50" y="0"/>
                      <a:pt x="73" y="1"/>
                    </a:cubicBezTo>
                    <a:lnTo>
                      <a:pt x="73" y="1"/>
                    </a:lnTo>
                    <a:cubicBezTo>
                      <a:pt x="165" y="7"/>
                      <a:pt x="255" y="20"/>
                      <a:pt x="347" y="31"/>
                    </a:cubicBezTo>
                    <a:lnTo>
                      <a:pt x="347" y="31"/>
                    </a:lnTo>
                    <a:cubicBezTo>
                      <a:pt x="346" y="36"/>
                      <a:pt x="346" y="41"/>
                      <a:pt x="346" y="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xmlns="" id="{51DCFE88-DEAD-3148-B20F-BCFAB7F78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557" y="608543"/>
                <a:ext cx="58741" cy="138124"/>
              </a:xfrm>
              <a:custGeom>
                <a:avLst/>
                <a:gdLst>
                  <a:gd name="T0" fmla="*/ 0 w 138"/>
                  <a:gd name="T1" fmla="*/ 315 h 316"/>
                  <a:gd name="T2" fmla="*/ 0 w 138"/>
                  <a:gd name="T3" fmla="*/ 315 h 316"/>
                  <a:gd name="T4" fmla="*/ 82 w 138"/>
                  <a:gd name="T5" fmla="*/ 29 h 316"/>
                  <a:gd name="T6" fmla="*/ 82 w 138"/>
                  <a:gd name="T7" fmla="*/ 29 h 316"/>
                  <a:gd name="T8" fmla="*/ 116 w 138"/>
                  <a:gd name="T9" fmla="*/ 0 h 316"/>
                  <a:gd name="T10" fmla="*/ 116 w 138"/>
                  <a:gd name="T11" fmla="*/ 0 h 316"/>
                  <a:gd name="T12" fmla="*/ 137 w 138"/>
                  <a:gd name="T13" fmla="*/ 35 h 316"/>
                  <a:gd name="T14" fmla="*/ 137 w 138"/>
                  <a:gd name="T15" fmla="*/ 35 h 316"/>
                  <a:gd name="T16" fmla="*/ 66 w 138"/>
                  <a:gd name="T17" fmla="*/ 244 h 316"/>
                  <a:gd name="T18" fmla="*/ 66 w 138"/>
                  <a:gd name="T19" fmla="*/ 244 h 316"/>
                  <a:gd name="T20" fmla="*/ 0 w 138"/>
                  <a:gd name="T21" fmla="*/ 315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8" h="316">
                    <a:moveTo>
                      <a:pt x="0" y="315"/>
                    </a:moveTo>
                    <a:lnTo>
                      <a:pt x="0" y="315"/>
                    </a:lnTo>
                    <a:cubicBezTo>
                      <a:pt x="26" y="223"/>
                      <a:pt x="52" y="126"/>
                      <a:pt x="82" y="29"/>
                    </a:cubicBezTo>
                    <a:lnTo>
                      <a:pt x="82" y="29"/>
                    </a:lnTo>
                    <a:cubicBezTo>
                      <a:pt x="85" y="17"/>
                      <a:pt x="105" y="10"/>
                      <a:pt x="116" y="0"/>
                    </a:cubicBezTo>
                    <a:lnTo>
                      <a:pt x="116" y="0"/>
                    </a:lnTo>
                    <a:cubicBezTo>
                      <a:pt x="123" y="12"/>
                      <a:pt x="137" y="24"/>
                      <a:pt x="137" y="35"/>
                    </a:cubicBezTo>
                    <a:lnTo>
                      <a:pt x="137" y="35"/>
                    </a:lnTo>
                    <a:cubicBezTo>
                      <a:pt x="137" y="112"/>
                      <a:pt x="112" y="182"/>
                      <a:pt x="66" y="244"/>
                    </a:cubicBezTo>
                    <a:lnTo>
                      <a:pt x="66" y="244"/>
                    </a:lnTo>
                    <a:cubicBezTo>
                      <a:pt x="45" y="272"/>
                      <a:pt x="18" y="296"/>
                      <a:pt x="0" y="31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xmlns="" id="{20667C8F-E023-5F4F-951D-F4185A0B5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218" y="273464"/>
                <a:ext cx="123832" cy="68269"/>
              </a:xfrm>
              <a:custGeom>
                <a:avLst/>
                <a:gdLst>
                  <a:gd name="T0" fmla="*/ 276 w 282"/>
                  <a:gd name="T1" fmla="*/ 154 h 155"/>
                  <a:gd name="T2" fmla="*/ 276 w 282"/>
                  <a:gd name="T3" fmla="*/ 154 h 155"/>
                  <a:gd name="T4" fmla="*/ 28 w 282"/>
                  <a:gd name="T5" fmla="*/ 68 h 155"/>
                  <a:gd name="T6" fmla="*/ 28 w 282"/>
                  <a:gd name="T7" fmla="*/ 68 h 155"/>
                  <a:gd name="T8" fmla="*/ 0 w 282"/>
                  <a:gd name="T9" fmla="*/ 18 h 155"/>
                  <a:gd name="T10" fmla="*/ 0 w 282"/>
                  <a:gd name="T11" fmla="*/ 18 h 155"/>
                  <a:gd name="T12" fmla="*/ 58 w 282"/>
                  <a:gd name="T13" fmla="*/ 8 h 155"/>
                  <a:gd name="T14" fmla="*/ 58 w 282"/>
                  <a:gd name="T15" fmla="*/ 8 h 155"/>
                  <a:gd name="T16" fmla="*/ 281 w 282"/>
                  <a:gd name="T17" fmla="*/ 143 h 155"/>
                  <a:gd name="T18" fmla="*/ 281 w 282"/>
                  <a:gd name="T19" fmla="*/ 143 h 155"/>
                  <a:gd name="T20" fmla="*/ 276 w 282"/>
                  <a:gd name="T21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155">
                    <a:moveTo>
                      <a:pt x="276" y="154"/>
                    </a:moveTo>
                    <a:lnTo>
                      <a:pt x="276" y="154"/>
                    </a:lnTo>
                    <a:cubicBezTo>
                      <a:pt x="193" y="126"/>
                      <a:pt x="110" y="100"/>
                      <a:pt x="28" y="68"/>
                    </a:cubicBezTo>
                    <a:lnTo>
                      <a:pt x="28" y="68"/>
                    </a:lnTo>
                    <a:cubicBezTo>
                      <a:pt x="14" y="62"/>
                      <a:pt x="9" y="35"/>
                      <a:pt x="0" y="18"/>
                    </a:cubicBezTo>
                    <a:lnTo>
                      <a:pt x="0" y="18"/>
                    </a:lnTo>
                    <a:cubicBezTo>
                      <a:pt x="19" y="14"/>
                      <a:pt x="45" y="0"/>
                      <a:pt x="58" y="8"/>
                    </a:cubicBezTo>
                    <a:lnTo>
                      <a:pt x="58" y="8"/>
                    </a:lnTo>
                    <a:cubicBezTo>
                      <a:pt x="134" y="50"/>
                      <a:pt x="207" y="98"/>
                      <a:pt x="281" y="143"/>
                    </a:cubicBezTo>
                    <a:lnTo>
                      <a:pt x="281" y="143"/>
                    </a:lnTo>
                    <a:cubicBezTo>
                      <a:pt x="279" y="147"/>
                      <a:pt x="278" y="151"/>
                      <a:pt x="276" y="15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xmlns="" id="{16ABB430-CE26-AE40-93FB-7EAF361E3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005" y="325546"/>
                <a:ext cx="115894" cy="36515"/>
              </a:xfrm>
              <a:custGeom>
                <a:avLst/>
                <a:gdLst>
                  <a:gd name="T0" fmla="*/ 262 w 263"/>
                  <a:gd name="T1" fmla="*/ 64 h 84"/>
                  <a:gd name="T2" fmla="*/ 262 w 263"/>
                  <a:gd name="T3" fmla="*/ 64 h 84"/>
                  <a:gd name="T4" fmla="*/ 27 w 263"/>
                  <a:gd name="T5" fmla="*/ 71 h 84"/>
                  <a:gd name="T6" fmla="*/ 27 w 263"/>
                  <a:gd name="T7" fmla="*/ 71 h 84"/>
                  <a:gd name="T8" fmla="*/ 0 w 263"/>
                  <a:gd name="T9" fmla="*/ 30 h 84"/>
                  <a:gd name="T10" fmla="*/ 0 w 263"/>
                  <a:gd name="T11" fmla="*/ 30 h 84"/>
                  <a:gd name="T12" fmla="*/ 37 w 263"/>
                  <a:gd name="T13" fmla="*/ 3 h 84"/>
                  <a:gd name="T14" fmla="*/ 37 w 263"/>
                  <a:gd name="T15" fmla="*/ 3 h 84"/>
                  <a:gd name="T16" fmla="*/ 61 w 263"/>
                  <a:gd name="T17" fmla="*/ 6 h 84"/>
                  <a:gd name="T18" fmla="*/ 61 w 263"/>
                  <a:gd name="T19" fmla="*/ 6 h 84"/>
                  <a:gd name="T20" fmla="*/ 262 w 263"/>
                  <a:gd name="T21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84">
                    <a:moveTo>
                      <a:pt x="262" y="64"/>
                    </a:moveTo>
                    <a:lnTo>
                      <a:pt x="262" y="64"/>
                    </a:lnTo>
                    <a:cubicBezTo>
                      <a:pt x="183" y="80"/>
                      <a:pt x="105" y="83"/>
                      <a:pt x="27" y="71"/>
                    </a:cubicBezTo>
                    <a:lnTo>
                      <a:pt x="27" y="71"/>
                    </a:lnTo>
                    <a:cubicBezTo>
                      <a:pt x="15" y="69"/>
                      <a:pt x="1" y="44"/>
                      <a:pt x="0" y="30"/>
                    </a:cubicBezTo>
                    <a:lnTo>
                      <a:pt x="0" y="30"/>
                    </a:lnTo>
                    <a:cubicBezTo>
                      <a:pt x="0" y="22"/>
                      <a:pt x="22" y="10"/>
                      <a:pt x="37" y="3"/>
                    </a:cubicBezTo>
                    <a:lnTo>
                      <a:pt x="37" y="3"/>
                    </a:lnTo>
                    <a:cubicBezTo>
                      <a:pt x="43" y="0"/>
                      <a:pt x="53" y="4"/>
                      <a:pt x="61" y="6"/>
                    </a:cubicBezTo>
                    <a:lnTo>
                      <a:pt x="61" y="6"/>
                    </a:lnTo>
                    <a:cubicBezTo>
                      <a:pt x="126" y="25"/>
                      <a:pt x="192" y="44"/>
                      <a:pt x="262" y="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xmlns="" id="{CA159183-86B5-5648-9410-5E83156D8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842" y="318984"/>
                <a:ext cx="58740" cy="60330"/>
              </a:xfrm>
              <a:custGeom>
                <a:avLst/>
                <a:gdLst>
                  <a:gd name="T0" fmla="*/ 113 w 138"/>
                  <a:gd name="T1" fmla="*/ 137 h 138"/>
                  <a:gd name="T2" fmla="*/ 113 w 138"/>
                  <a:gd name="T3" fmla="*/ 137 h 138"/>
                  <a:gd name="T4" fmla="*/ 30 w 138"/>
                  <a:gd name="T5" fmla="*/ 97 h 138"/>
                  <a:gd name="T6" fmla="*/ 30 w 138"/>
                  <a:gd name="T7" fmla="*/ 97 h 138"/>
                  <a:gd name="T8" fmla="*/ 38 w 138"/>
                  <a:gd name="T9" fmla="*/ 9 h 138"/>
                  <a:gd name="T10" fmla="*/ 38 w 138"/>
                  <a:gd name="T11" fmla="*/ 9 h 138"/>
                  <a:gd name="T12" fmla="*/ 126 w 138"/>
                  <a:gd name="T13" fmla="*/ 46 h 138"/>
                  <a:gd name="T14" fmla="*/ 126 w 138"/>
                  <a:gd name="T15" fmla="*/ 46 h 138"/>
                  <a:gd name="T16" fmla="*/ 113 w 138"/>
                  <a:gd name="T17" fmla="*/ 13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38">
                    <a:moveTo>
                      <a:pt x="113" y="137"/>
                    </a:moveTo>
                    <a:lnTo>
                      <a:pt x="113" y="137"/>
                    </a:lnTo>
                    <a:cubicBezTo>
                      <a:pt x="75" y="120"/>
                      <a:pt x="43" y="116"/>
                      <a:pt x="30" y="97"/>
                    </a:cubicBezTo>
                    <a:lnTo>
                      <a:pt x="30" y="97"/>
                    </a:lnTo>
                    <a:cubicBezTo>
                      <a:pt x="12" y="70"/>
                      <a:pt x="0" y="23"/>
                      <a:pt x="38" y="9"/>
                    </a:cubicBezTo>
                    <a:lnTo>
                      <a:pt x="38" y="9"/>
                    </a:lnTo>
                    <a:cubicBezTo>
                      <a:pt x="60" y="0"/>
                      <a:pt x="104" y="24"/>
                      <a:pt x="126" y="46"/>
                    </a:cubicBezTo>
                    <a:lnTo>
                      <a:pt x="126" y="46"/>
                    </a:lnTo>
                    <a:cubicBezTo>
                      <a:pt x="137" y="56"/>
                      <a:pt x="120" y="95"/>
                      <a:pt x="113" y="1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xmlns="" id="{85B4F579-911D-EA46-B049-E13E234BE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930" y="180984"/>
                <a:ext cx="42865" cy="107959"/>
              </a:xfrm>
              <a:custGeom>
                <a:avLst/>
                <a:gdLst>
                  <a:gd name="T0" fmla="*/ 68 w 97"/>
                  <a:gd name="T1" fmla="*/ 0 h 245"/>
                  <a:gd name="T2" fmla="*/ 68 w 97"/>
                  <a:gd name="T3" fmla="*/ 0 h 245"/>
                  <a:gd name="T4" fmla="*/ 55 w 97"/>
                  <a:gd name="T5" fmla="*/ 244 h 245"/>
                  <a:gd name="T6" fmla="*/ 55 w 97"/>
                  <a:gd name="T7" fmla="*/ 244 h 245"/>
                  <a:gd name="T8" fmla="*/ 68 w 97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45">
                    <a:moveTo>
                      <a:pt x="68" y="0"/>
                    </a:moveTo>
                    <a:lnTo>
                      <a:pt x="68" y="0"/>
                    </a:lnTo>
                    <a:cubicBezTo>
                      <a:pt x="96" y="86"/>
                      <a:pt x="78" y="163"/>
                      <a:pt x="55" y="244"/>
                    </a:cubicBezTo>
                    <a:lnTo>
                      <a:pt x="55" y="244"/>
                    </a:lnTo>
                    <a:cubicBezTo>
                      <a:pt x="0" y="151"/>
                      <a:pt x="5" y="23"/>
                      <a:pt x="68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xmlns="" id="{896E8ED4-38F2-0F48-A67B-01290A76B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999" y="766173"/>
                <a:ext cx="50803" cy="52391"/>
              </a:xfrm>
              <a:custGeom>
                <a:avLst/>
                <a:gdLst>
                  <a:gd name="T0" fmla="*/ 69 w 116"/>
                  <a:gd name="T1" fmla="*/ 117 h 118"/>
                  <a:gd name="T2" fmla="*/ 69 w 116"/>
                  <a:gd name="T3" fmla="*/ 117 h 118"/>
                  <a:gd name="T4" fmla="*/ 20 w 116"/>
                  <a:gd name="T5" fmla="*/ 95 h 118"/>
                  <a:gd name="T6" fmla="*/ 20 w 116"/>
                  <a:gd name="T7" fmla="*/ 95 h 118"/>
                  <a:gd name="T8" fmla="*/ 33 w 116"/>
                  <a:gd name="T9" fmla="*/ 5 h 118"/>
                  <a:gd name="T10" fmla="*/ 33 w 116"/>
                  <a:gd name="T11" fmla="*/ 5 h 118"/>
                  <a:gd name="T12" fmla="*/ 92 w 116"/>
                  <a:gd name="T13" fmla="*/ 19 h 118"/>
                  <a:gd name="T14" fmla="*/ 92 w 116"/>
                  <a:gd name="T15" fmla="*/ 19 h 118"/>
                  <a:gd name="T16" fmla="*/ 69 w 116"/>
                  <a:gd name="T1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8">
                    <a:moveTo>
                      <a:pt x="69" y="117"/>
                    </a:moveTo>
                    <a:lnTo>
                      <a:pt x="69" y="117"/>
                    </a:lnTo>
                    <a:cubicBezTo>
                      <a:pt x="57" y="112"/>
                      <a:pt x="33" y="108"/>
                      <a:pt x="20" y="95"/>
                    </a:cubicBezTo>
                    <a:lnTo>
                      <a:pt x="20" y="95"/>
                    </a:lnTo>
                    <a:cubicBezTo>
                      <a:pt x="0" y="74"/>
                      <a:pt x="9" y="11"/>
                      <a:pt x="33" y="5"/>
                    </a:cubicBezTo>
                    <a:lnTo>
                      <a:pt x="33" y="5"/>
                    </a:lnTo>
                    <a:cubicBezTo>
                      <a:pt x="51" y="0"/>
                      <a:pt x="78" y="6"/>
                      <a:pt x="92" y="19"/>
                    </a:cubicBezTo>
                    <a:lnTo>
                      <a:pt x="92" y="19"/>
                    </a:lnTo>
                    <a:cubicBezTo>
                      <a:pt x="115" y="40"/>
                      <a:pt x="105" y="92"/>
                      <a:pt x="69" y="1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xmlns="" id="{F7F00D28-1BDA-B74D-B00C-6B0796024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250" y="255701"/>
                <a:ext cx="76204" cy="66681"/>
              </a:xfrm>
              <a:custGeom>
                <a:avLst/>
                <a:gdLst>
                  <a:gd name="T0" fmla="*/ 166 w 174"/>
                  <a:gd name="T1" fmla="*/ 148 h 149"/>
                  <a:gd name="T2" fmla="*/ 166 w 174"/>
                  <a:gd name="T3" fmla="*/ 148 h 149"/>
                  <a:gd name="T4" fmla="*/ 18 w 174"/>
                  <a:gd name="T5" fmla="*/ 53 h 149"/>
                  <a:gd name="T6" fmla="*/ 18 w 174"/>
                  <a:gd name="T7" fmla="*/ 53 h 149"/>
                  <a:gd name="T8" fmla="*/ 0 w 174"/>
                  <a:gd name="T9" fmla="*/ 3 h 149"/>
                  <a:gd name="T10" fmla="*/ 0 w 174"/>
                  <a:gd name="T11" fmla="*/ 3 h 149"/>
                  <a:gd name="T12" fmla="*/ 55 w 174"/>
                  <a:gd name="T13" fmla="*/ 11 h 149"/>
                  <a:gd name="T14" fmla="*/ 55 w 174"/>
                  <a:gd name="T15" fmla="*/ 11 h 149"/>
                  <a:gd name="T16" fmla="*/ 173 w 174"/>
                  <a:gd name="T17" fmla="*/ 137 h 149"/>
                  <a:gd name="T18" fmla="*/ 173 w 174"/>
                  <a:gd name="T19" fmla="*/ 137 h 149"/>
                  <a:gd name="T20" fmla="*/ 166 w 174"/>
                  <a:gd name="T21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49">
                    <a:moveTo>
                      <a:pt x="166" y="148"/>
                    </a:moveTo>
                    <a:lnTo>
                      <a:pt x="166" y="148"/>
                    </a:lnTo>
                    <a:cubicBezTo>
                      <a:pt x="117" y="117"/>
                      <a:pt x="66" y="87"/>
                      <a:pt x="18" y="53"/>
                    </a:cubicBezTo>
                    <a:lnTo>
                      <a:pt x="18" y="53"/>
                    </a:lnTo>
                    <a:cubicBezTo>
                      <a:pt x="7" y="44"/>
                      <a:pt x="6" y="20"/>
                      <a:pt x="0" y="3"/>
                    </a:cubicBezTo>
                    <a:lnTo>
                      <a:pt x="0" y="3"/>
                    </a:lnTo>
                    <a:cubicBezTo>
                      <a:pt x="19" y="5"/>
                      <a:pt x="44" y="0"/>
                      <a:pt x="55" y="11"/>
                    </a:cubicBezTo>
                    <a:lnTo>
                      <a:pt x="55" y="11"/>
                    </a:lnTo>
                    <a:cubicBezTo>
                      <a:pt x="97" y="50"/>
                      <a:pt x="135" y="94"/>
                      <a:pt x="173" y="137"/>
                    </a:cubicBezTo>
                    <a:lnTo>
                      <a:pt x="173" y="137"/>
                    </a:lnTo>
                    <a:cubicBezTo>
                      <a:pt x="171" y="141"/>
                      <a:pt x="169" y="145"/>
                      <a:pt x="166" y="148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xmlns="" id="{74E89C34-48A9-7A42-A898-943B0DE41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448" y="322440"/>
                <a:ext cx="42865" cy="46041"/>
              </a:xfrm>
              <a:custGeom>
                <a:avLst/>
                <a:gdLst>
                  <a:gd name="T0" fmla="*/ 102 w 103"/>
                  <a:gd name="T1" fmla="*/ 13 h 108"/>
                  <a:gd name="T2" fmla="*/ 102 w 103"/>
                  <a:gd name="T3" fmla="*/ 13 h 108"/>
                  <a:gd name="T4" fmla="*/ 69 w 103"/>
                  <a:gd name="T5" fmla="*/ 98 h 108"/>
                  <a:gd name="T6" fmla="*/ 69 w 103"/>
                  <a:gd name="T7" fmla="*/ 98 h 108"/>
                  <a:gd name="T8" fmla="*/ 0 w 103"/>
                  <a:gd name="T9" fmla="*/ 84 h 108"/>
                  <a:gd name="T10" fmla="*/ 0 w 103"/>
                  <a:gd name="T11" fmla="*/ 84 h 108"/>
                  <a:gd name="T12" fmla="*/ 22 w 103"/>
                  <a:gd name="T13" fmla="*/ 10 h 108"/>
                  <a:gd name="T14" fmla="*/ 22 w 103"/>
                  <a:gd name="T15" fmla="*/ 10 h 108"/>
                  <a:gd name="T16" fmla="*/ 102 w 103"/>
                  <a:gd name="T17" fmla="*/ 1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108">
                    <a:moveTo>
                      <a:pt x="102" y="13"/>
                    </a:moveTo>
                    <a:lnTo>
                      <a:pt x="102" y="13"/>
                    </a:lnTo>
                    <a:cubicBezTo>
                      <a:pt x="88" y="54"/>
                      <a:pt x="85" y="88"/>
                      <a:pt x="69" y="98"/>
                    </a:cubicBezTo>
                    <a:lnTo>
                      <a:pt x="69" y="98"/>
                    </a:lnTo>
                    <a:cubicBezTo>
                      <a:pt x="54" y="107"/>
                      <a:pt x="23" y="90"/>
                      <a:pt x="0" y="84"/>
                    </a:cubicBezTo>
                    <a:lnTo>
                      <a:pt x="0" y="84"/>
                    </a:lnTo>
                    <a:cubicBezTo>
                      <a:pt x="6" y="59"/>
                      <a:pt x="7" y="29"/>
                      <a:pt x="22" y="10"/>
                    </a:cubicBezTo>
                    <a:lnTo>
                      <a:pt x="22" y="10"/>
                    </a:lnTo>
                    <a:cubicBezTo>
                      <a:pt x="29" y="0"/>
                      <a:pt x="62" y="10"/>
                      <a:pt x="102" y="1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xmlns="" id="{876AAA7E-276E-D142-AB99-28D8EE5AE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430" y="680975"/>
                <a:ext cx="38102" cy="36515"/>
              </a:xfrm>
              <a:custGeom>
                <a:avLst/>
                <a:gdLst>
                  <a:gd name="T0" fmla="*/ 0 w 88"/>
                  <a:gd name="T1" fmla="*/ 66 h 85"/>
                  <a:gd name="T2" fmla="*/ 0 w 88"/>
                  <a:gd name="T3" fmla="*/ 66 h 85"/>
                  <a:gd name="T4" fmla="*/ 22 w 88"/>
                  <a:gd name="T5" fmla="*/ 0 h 85"/>
                  <a:gd name="T6" fmla="*/ 22 w 88"/>
                  <a:gd name="T7" fmla="*/ 0 h 85"/>
                  <a:gd name="T8" fmla="*/ 79 w 88"/>
                  <a:gd name="T9" fmla="*/ 22 h 85"/>
                  <a:gd name="T10" fmla="*/ 79 w 88"/>
                  <a:gd name="T11" fmla="*/ 22 h 85"/>
                  <a:gd name="T12" fmla="*/ 68 w 88"/>
                  <a:gd name="T13" fmla="*/ 76 h 85"/>
                  <a:gd name="T14" fmla="*/ 68 w 88"/>
                  <a:gd name="T15" fmla="*/ 76 h 85"/>
                  <a:gd name="T16" fmla="*/ 0 w 88"/>
                  <a:gd name="T1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85">
                    <a:moveTo>
                      <a:pt x="0" y="66"/>
                    </a:moveTo>
                    <a:lnTo>
                      <a:pt x="0" y="66"/>
                    </a:lnTo>
                    <a:cubicBezTo>
                      <a:pt x="10" y="36"/>
                      <a:pt x="16" y="18"/>
                      <a:pt x="22" y="0"/>
                    </a:cubicBezTo>
                    <a:lnTo>
                      <a:pt x="22" y="0"/>
                    </a:lnTo>
                    <a:cubicBezTo>
                      <a:pt x="42" y="6"/>
                      <a:pt x="69" y="8"/>
                      <a:pt x="79" y="22"/>
                    </a:cubicBezTo>
                    <a:lnTo>
                      <a:pt x="79" y="22"/>
                    </a:lnTo>
                    <a:cubicBezTo>
                      <a:pt x="87" y="33"/>
                      <a:pt x="80" y="67"/>
                      <a:pt x="68" y="76"/>
                    </a:cubicBezTo>
                    <a:lnTo>
                      <a:pt x="68" y="76"/>
                    </a:lnTo>
                    <a:cubicBezTo>
                      <a:pt x="58" y="84"/>
                      <a:pt x="32" y="72"/>
                      <a:pt x="0" y="6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xmlns="" id="{76DC72BF-B462-4942-82D1-1DE851776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669" y="259941"/>
                <a:ext cx="46040" cy="55567"/>
              </a:xfrm>
              <a:custGeom>
                <a:avLst/>
                <a:gdLst>
                  <a:gd name="T0" fmla="*/ 16 w 105"/>
                  <a:gd name="T1" fmla="*/ 0 h 127"/>
                  <a:gd name="T2" fmla="*/ 16 w 105"/>
                  <a:gd name="T3" fmla="*/ 0 h 127"/>
                  <a:gd name="T4" fmla="*/ 104 w 105"/>
                  <a:gd name="T5" fmla="*/ 116 h 127"/>
                  <a:gd name="T6" fmla="*/ 104 w 105"/>
                  <a:gd name="T7" fmla="*/ 116 h 127"/>
                  <a:gd name="T8" fmla="*/ 90 w 105"/>
                  <a:gd name="T9" fmla="*/ 126 h 127"/>
                  <a:gd name="T10" fmla="*/ 90 w 105"/>
                  <a:gd name="T11" fmla="*/ 126 h 127"/>
                  <a:gd name="T12" fmla="*/ 0 w 105"/>
                  <a:gd name="T13" fmla="*/ 14 h 127"/>
                  <a:gd name="T14" fmla="*/ 0 w 105"/>
                  <a:gd name="T15" fmla="*/ 14 h 127"/>
                  <a:gd name="T16" fmla="*/ 16 w 105"/>
                  <a:gd name="T1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27">
                    <a:moveTo>
                      <a:pt x="16" y="0"/>
                    </a:moveTo>
                    <a:lnTo>
                      <a:pt x="16" y="0"/>
                    </a:lnTo>
                    <a:cubicBezTo>
                      <a:pt x="74" y="16"/>
                      <a:pt x="86" y="68"/>
                      <a:pt x="104" y="116"/>
                    </a:cubicBezTo>
                    <a:lnTo>
                      <a:pt x="104" y="116"/>
                    </a:lnTo>
                    <a:cubicBezTo>
                      <a:pt x="99" y="119"/>
                      <a:pt x="94" y="123"/>
                      <a:pt x="90" y="126"/>
                    </a:cubicBezTo>
                    <a:lnTo>
                      <a:pt x="90" y="126"/>
                    </a:lnTo>
                    <a:cubicBezTo>
                      <a:pt x="60" y="89"/>
                      <a:pt x="30" y="52"/>
                      <a:pt x="0" y="14"/>
                    </a:cubicBezTo>
                    <a:lnTo>
                      <a:pt x="0" y="14"/>
                    </a:lnTo>
                    <a:cubicBezTo>
                      <a:pt x="6" y="10"/>
                      <a:pt x="11" y="4"/>
                      <a:pt x="16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xmlns="" id="{444FBFF0-FE3E-9048-B87C-A1D1FCC1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242" y="2887562"/>
                <a:ext cx="702720" cy="364800"/>
              </a:xfrm>
              <a:custGeom>
                <a:avLst/>
                <a:gdLst>
                  <a:gd name="T0" fmla="*/ 444853 w 1616"/>
                  <a:gd name="T1" fmla="*/ 277405 h 839"/>
                  <a:gd name="T2" fmla="*/ 444853 w 1616"/>
                  <a:gd name="T3" fmla="*/ 277405 h 839"/>
                  <a:gd name="T4" fmla="*/ 199597 w 1616"/>
                  <a:gd name="T5" fmla="*/ 173487 h 839"/>
                  <a:gd name="T6" fmla="*/ 199597 w 1616"/>
                  <a:gd name="T7" fmla="*/ 173487 h 839"/>
                  <a:gd name="T8" fmla="*/ 382669 w 1616"/>
                  <a:gd name="T9" fmla="*/ 223924 h 839"/>
                  <a:gd name="T10" fmla="*/ 382669 w 1616"/>
                  <a:gd name="T11" fmla="*/ 223924 h 839"/>
                  <a:gd name="T12" fmla="*/ 553131 w 1616"/>
                  <a:gd name="T13" fmla="*/ 309145 h 839"/>
                  <a:gd name="T14" fmla="*/ 553131 w 1616"/>
                  <a:gd name="T15" fmla="*/ 309145 h 839"/>
                  <a:gd name="T16" fmla="*/ 469205 w 1616"/>
                  <a:gd name="T17" fmla="*/ 251316 h 839"/>
                  <a:gd name="T18" fmla="*/ 469205 w 1616"/>
                  <a:gd name="T19" fmla="*/ 251316 h 839"/>
                  <a:gd name="T20" fmla="*/ 375712 w 1616"/>
                  <a:gd name="T21" fmla="*/ 200010 h 839"/>
                  <a:gd name="T22" fmla="*/ 375712 w 1616"/>
                  <a:gd name="T23" fmla="*/ 200010 h 839"/>
                  <a:gd name="T24" fmla="*/ 280044 w 1616"/>
                  <a:gd name="T25" fmla="*/ 158268 h 839"/>
                  <a:gd name="T26" fmla="*/ 280044 w 1616"/>
                  <a:gd name="T27" fmla="*/ 158268 h 839"/>
                  <a:gd name="T28" fmla="*/ 183507 w 1616"/>
                  <a:gd name="T29" fmla="*/ 120875 h 839"/>
                  <a:gd name="T30" fmla="*/ 183507 w 1616"/>
                  <a:gd name="T31" fmla="*/ 120875 h 839"/>
                  <a:gd name="T32" fmla="*/ 183942 w 1616"/>
                  <a:gd name="T33" fmla="*/ 115223 h 839"/>
                  <a:gd name="T34" fmla="*/ 183942 w 1616"/>
                  <a:gd name="T35" fmla="*/ 115223 h 839"/>
                  <a:gd name="T36" fmla="*/ 207424 w 1616"/>
                  <a:gd name="T37" fmla="*/ 115223 h 839"/>
                  <a:gd name="T38" fmla="*/ 207424 w 1616"/>
                  <a:gd name="T39" fmla="*/ 115223 h 839"/>
                  <a:gd name="T40" fmla="*/ 418327 w 1616"/>
                  <a:gd name="T41" fmla="*/ 188705 h 839"/>
                  <a:gd name="T42" fmla="*/ 418327 w 1616"/>
                  <a:gd name="T43" fmla="*/ 188705 h 839"/>
                  <a:gd name="T44" fmla="*/ 530954 w 1616"/>
                  <a:gd name="T45" fmla="*/ 263926 h 839"/>
                  <a:gd name="T46" fmla="*/ 530954 w 1616"/>
                  <a:gd name="T47" fmla="*/ 263926 h 839"/>
                  <a:gd name="T48" fmla="*/ 632274 w 1616"/>
                  <a:gd name="T49" fmla="*/ 342190 h 839"/>
                  <a:gd name="T50" fmla="*/ 632274 w 1616"/>
                  <a:gd name="T51" fmla="*/ 342190 h 839"/>
                  <a:gd name="T52" fmla="*/ 369189 w 1616"/>
                  <a:gd name="T53" fmla="*/ 130441 h 839"/>
                  <a:gd name="T54" fmla="*/ 369189 w 1616"/>
                  <a:gd name="T55" fmla="*/ 130441 h 839"/>
                  <a:gd name="T56" fmla="*/ 702285 w 1616"/>
                  <a:gd name="T57" fmla="*/ 364365 h 839"/>
                  <a:gd name="T58" fmla="*/ 702285 w 1616"/>
                  <a:gd name="T59" fmla="*/ 364365 h 839"/>
                  <a:gd name="T60" fmla="*/ 686196 w 1616"/>
                  <a:gd name="T61" fmla="*/ 336103 h 839"/>
                  <a:gd name="T62" fmla="*/ 686196 w 1616"/>
                  <a:gd name="T63" fmla="*/ 336103 h 839"/>
                  <a:gd name="T64" fmla="*/ 668367 w 1616"/>
                  <a:gd name="T65" fmla="*/ 307841 h 839"/>
                  <a:gd name="T66" fmla="*/ 668367 w 1616"/>
                  <a:gd name="T67" fmla="*/ 307841 h 839"/>
                  <a:gd name="T68" fmla="*/ 339184 w 1616"/>
                  <a:gd name="T69" fmla="*/ 43480 h 839"/>
                  <a:gd name="T70" fmla="*/ 339184 w 1616"/>
                  <a:gd name="T71" fmla="*/ 43480 h 839"/>
                  <a:gd name="T72" fmla="*/ 133934 w 1616"/>
                  <a:gd name="T73" fmla="*/ 12609 h 839"/>
                  <a:gd name="T74" fmla="*/ 133934 w 1616"/>
                  <a:gd name="T75" fmla="*/ 12609 h 839"/>
                  <a:gd name="T76" fmla="*/ 40006 w 1616"/>
                  <a:gd name="T77" fmla="*/ 49133 h 839"/>
                  <a:gd name="T78" fmla="*/ 40006 w 1616"/>
                  <a:gd name="T79" fmla="*/ 49133 h 839"/>
                  <a:gd name="T80" fmla="*/ 12176 w 1616"/>
                  <a:gd name="T81" fmla="*/ 134354 h 839"/>
                  <a:gd name="T82" fmla="*/ 12176 w 1616"/>
                  <a:gd name="T83" fmla="*/ 134354 h 839"/>
                  <a:gd name="T84" fmla="*/ 116975 w 1616"/>
                  <a:gd name="T85" fmla="*/ 246968 h 839"/>
                  <a:gd name="T86" fmla="*/ 116975 w 1616"/>
                  <a:gd name="T87" fmla="*/ 246968 h 839"/>
                  <a:gd name="T88" fmla="*/ 380495 w 1616"/>
                  <a:gd name="T89" fmla="*/ 326537 h 839"/>
                  <a:gd name="T90" fmla="*/ 380495 w 1616"/>
                  <a:gd name="T91" fmla="*/ 326537 h 839"/>
                  <a:gd name="T92" fmla="*/ 531389 w 1616"/>
                  <a:gd name="T93" fmla="*/ 352626 h 839"/>
                  <a:gd name="T94" fmla="*/ 531389 w 1616"/>
                  <a:gd name="T95" fmla="*/ 352626 h 839"/>
                  <a:gd name="T96" fmla="*/ 549652 w 1616"/>
                  <a:gd name="T97" fmla="*/ 355669 h 839"/>
                  <a:gd name="T98" fmla="*/ 549652 w 1616"/>
                  <a:gd name="T99" fmla="*/ 355669 h 839"/>
                  <a:gd name="T100" fmla="*/ 279610 w 1616"/>
                  <a:gd name="T101" fmla="*/ 250012 h 839"/>
                  <a:gd name="T102" fmla="*/ 279610 w 1616"/>
                  <a:gd name="T103" fmla="*/ 250012 h 839"/>
                  <a:gd name="T104" fmla="*/ 281784 w 1616"/>
                  <a:gd name="T105" fmla="*/ 243055 h 839"/>
                  <a:gd name="T106" fmla="*/ 281784 w 1616"/>
                  <a:gd name="T107" fmla="*/ 243055 h 839"/>
                  <a:gd name="T108" fmla="*/ 443114 w 1616"/>
                  <a:gd name="T109" fmla="*/ 281318 h 839"/>
                  <a:gd name="T110" fmla="*/ 443114 w 1616"/>
                  <a:gd name="T111" fmla="*/ 281318 h 839"/>
                  <a:gd name="T112" fmla="*/ 444853 w 1616"/>
                  <a:gd name="T113" fmla="*/ 277405 h 83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616" h="839">
                    <a:moveTo>
                      <a:pt x="1023" y="638"/>
                    </a:moveTo>
                    <a:lnTo>
                      <a:pt x="1023" y="638"/>
                    </a:lnTo>
                    <a:cubicBezTo>
                      <a:pt x="835" y="558"/>
                      <a:pt x="648" y="479"/>
                      <a:pt x="459" y="399"/>
                    </a:cubicBezTo>
                    <a:cubicBezTo>
                      <a:pt x="612" y="397"/>
                      <a:pt x="746" y="457"/>
                      <a:pt x="880" y="515"/>
                    </a:cubicBezTo>
                    <a:cubicBezTo>
                      <a:pt x="1013" y="574"/>
                      <a:pt x="1140" y="647"/>
                      <a:pt x="1272" y="711"/>
                    </a:cubicBezTo>
                    <a:cubicBezTo>
                      <a:pt x="1208" y="666"/>
                      <a:pt x="1145" y="619"/>
                      <a:pt x="1079" y="578"/>
                    </a:cubicBezTo>
                    <a:cubicBezTo>
                      <a:pt x="1009" y="535"/>
                      <a:pt x="937" y="495"/>
                      <a:pt x="864" y="460"/>
                    </a:cubicBezTo>
                    <a:cubicBezTo>
                      <a:pt x="792" y="424"/>
                      <a:pt x="718" y="394"/>
                      <a:pt x="644" y="364"/>
                    </a:cubicBezTo>
                    <a:cubicBezTo>
                      <a:pt x="570" y="334"/>
                      <a:pt x="496" y="307"/>
                      <a:pt x="422" y="278"/>
                    </a:cubicBezTo>
                    <a:cubicBezTo>
                      <a:pt x="423" y="274"/>
                      <a:pt x="423" y="270"/>
                      <a:pt x="423" y="265"/>
                    </a:cubicBezTo>
                    <a:cubicBezTo>
                      <a:pt x="441" y="265"/>
                      <a:pt x="460" y="261"/>
                      <a:pt x="477" y="265"/>
                    </a:cubicBezTo>
                    <a:cubicBezTo>
                      <a:pt x="644" y="307"/>
                      <a:pt x="811" y="350"/>
                      <a:pt x="962" y="434"/>
                    </a:cubicBezTo>
                    <a:cubicBezTo>
                      <a:pt x="1053" y="484"/>
                      <a:pt x="1137" y="545"/>
                      <a:pt x="1221" y="607"/>
                    </a:cubicBezTo>
                    <a:cubicBezTo>
                      <a:pt x="1300" y="665"/>
                      <a:pt x="1376" y="728"/>
                      <a:pt x="1454" y="787"/>
                    </a:cubicBezTo>
                    <a:cubicBezTo>
                      <a:pt x="1287" y="583"/>
                      <a:pt x="1072" y="437"/>
                      <a:pt x="849" y="300"/>
                    </a:cubicBezTo>
                    <a:cubicBezTo>
                      <a:pt x="1163" y="393"/>
                      <a:pt x="1403" y="594"/>
                      <a:pt x="1615" y="838"/>
                    </a:cubicBezTo>
                    <a:cubicBezTo>
                      <a:pt x="1602" y="816"/>
                      <a:pt x="1591" y="795"/>
                      <a:pt x="1578" y="773"/>
                    </a:cubicBezTo>
                    <a:cubicBezTo>
                      <a:pt x="1565" y="751"/>
                      <a:pt x="1551" y="729"/>
                      <a:pt x="1537" y="708"/>
                    </a:cubicBezTo>
                    <a:cubicBezTo>
                      <a:pt x="1350" y="423"/>
                      <a:pt x="1086" y="237"/>
                      <a:pt x="780" y="100"/>
                    </a:cubicBezTo>
                    <a:cubicBezTo>
                      <a:pt x="628" y="33"/>
                      <a:pt x="471" y="0"/>
                      <a:pt x="308" y="29"/>
                    </a:cubicBezTo>
                    <a:cubicBezTo>
                      <a:pt x="233" y="42"/>
                      <a:pt x="159" y="76"/>
                      <a:pt x="92" y="113"/>
                    </a:cubicBezTo>
                    <a:cubicBezTo>
                      <a:pt x="19" y="154"/>
                      <a:pt x="0" y="228"/>
                      <a:pt x="28" y="309"/>
                    </a:cubicBezTo>
                    <a:cubicBezTo>
                      <a:pt x="70" y="430"/>
                      <a:pt x="161" y="510"/>
                      <a:pt x="269" y="568"/>
                    </a:cubicBezTo>
                    <a:cubicBezTo>
                      <a:pt x="457" y="671"/>
                      <a:pt x="663" y="721"/>
                      <a:pt x="875" y="751"/>
                    </a:cubicBezTo>
                    <a:cubicBezTo>
                      <a:pt x="991" y="768"/>
                      <a:pt x="1106" y="791"/>
                      <a:pt x="1222" y="811"/>
                    </a:cubicBezTo>
                    <a:cubicBezTo>
                      <a:pt x="1231" y="813"/>
                      <a:pt x="1241" y="814"/>
                      <a:pt x="1264" y="818"/>
                    </a:cubicBezTo>
                    <a:cubicBezTo>
                      <a:pt x="1067" y="684"/>
                      <a:pt x="836" y="678"/>
                      <a:pt x="643" y="575"/>
                    </a:cubicBezTo>
                    <a:cubicBezTo>
                      <a:pt x="645" y="570"/>
                      <a:pt x="646" y="564"/>
                      <a:pt x="648" y="559"/>
                    </a:cubicBezTo>
                    <a:cubicBezTo>
                      <a:pt x="771" y="588"/>
                      <a:pt x="895" y="618"/>
                      <a:pt x="1019" y="647"/>
                    </a:cubicBezTo>
                    <a:cubicBezTo>
                      <a:pt x="1021" y="644"/>
                      <a:pt x="1022" y="641"/>
                      <a:pt x="1023" y="638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xmlns="" id="{FDDE74FA-A244-2B45-BB61-484F30ACE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961" y="2253962"/>
                <a:ext cx="458879" cy="332159"/>
              </a:xfrm>
              <a:custGeom>
                <a:avLst/>
                <a:gdLst>
                  <a:gd name="T0" fmla="*/ 0 w 1056"/>
                  <a:gd name="T1" fmla="*/ 169353 h 761"/>
                  <a:gd name="T2" fmla="*/ 0 w 1056"/>
                  <a:gd name="T3" fmla="*/ 169353 h 761"/>
                  <a:gd name="T4" fmla="*/ 122542 w 1056"/>
                  <a:gd name="T5" fmla="*/ 297677 h 761"/>
                  <a:gd name="T6" fmla="*/ 122542 w 1056"/>
                  <a:gd name="T7" fmla="*/ 297677 h 761"/>
                  <a:gd name="T8" fmla="*/ 367625 w 1056"/>
                  <a:gd name="T9" fmla="*/ 273235 h 761"/>
                  <a:gd name="T10" fmla="*/ 367625 w 1056"/>
                  <a:gd name="T11" fmla="*/ 273235 h 761"/>
                  <a:gd name="T12" fmla="*/ 362845 w 1056"/>
                  <a:gd name="T13" fmla="*/ 53250 h 761"/>
                  <a:gd name="T14" fmla="*/ 362845 w 1056"/>
                  <a:gd name="T15" fmla="*/ 53250 h 761"/>
                  <a:gd name="T16" fmla="*/ 44758 w 1056"/>
                  <a:gd name="T17" fmla="*/ 77693 h 761"/>
                  <a:gd name="T18" fmla="*/ 44758 w 1056"/>
                  <a:gd name="T19" fmla="*/ 77693 h 761"/>
                  <a:gd name="T20" fmla="*/ 27376 w 1056"/>
                  <a:gd name="T21" fmla="*/ 96898 h 761"/>
                  <a:gd name="T22" fmla="*/ 27376 w 1056"/>
                  <a:gd name="T23" fmla="*/ 96898 h 761"/>
                  <a:gd name="T24" fmla="*/ 119065 w 1056"/>
                  <a:gd name="T25" fmla="*/ 78129 h 761"/>
                  <a:gd name="T26" fmla="*/ 119065 w 1056"/>
                  <a:gd name="T27" fmla="*/ 78129 h 761"/>
                  <a:gd name="T28" fmla="*/ 259858 w 1056"/>
                  <a:gd name="T29" fmla="*/ 173718 h 761"/>
                  <a:gd name="T30" fmla="*/ 259858 w 1056"/>
                  <a:gd name="T31" fmla="*/ 173718 h 761"/>
                  <a:gd name="T32" fmla="*/ 179032 w 1056"/>
                  <a:gd name="T33" fmla="*/ 262323 h 761"/>
                  <a:gd name="T34" fmla="*/ 179032 w 1056"/>
                  <a:gd name="T35" fmla="*/ 262323 h 761"/>
                  <a:gd name="T36" fmla="*/ 84736 w 1056"/>
                  <a:gd name="T37" fmla="*/ 227405 h 761"/>
                  <a:gd name="T38" fmla="*/ 84736 w 1056"/>
                  <a:gd name="T39" fmla="*/ 227405 h 761"/>
                  <a:gd name="T40" fmla="*/ 0 w 1056"/>
                  <a:gd name="T41" fmla="*/ 169353 h 7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6" h="761">
                    <a:moveTo>
                      <a:pt x="0" y="388"/>
                    </a:moveTo>
                    <a:lnTo>
                      <a:pt x="0" y="388"/>
                    </a:lnTo>
                    <a:cubicBezTo>
                      <a:pt x="47" y="542"/>
                      <a:pt x="149" y="629"/>
                      <a:pt x="282" y="682"/>
                    </a:cubicBezTo>
                    <a:cubicBezTo>
                      <a:pt x="478" y="760"/>
                      <a:pt x="669" y="746"/>
                      <a:pt x="846" y="626"/>
                    </a:cubicBezTo>
                    <a:cubicBezTo>
                      <a:pt x="1055" y="486"/>
                      <a:pt x="1049" y="256"/>
                      <a:pt x="835" y="122"/>
                    </a:cubicBezTo>
                    <a:cubicBezTo>
                      <a:pt x="639" y="0"/>
                      <a:pt x="279" y="27"/>
                      <a:pt x="103" y="178"/>
                    </a:cubicBezTo>
                    <a:cubicBezTo>
                      <a:pt x="90" y="189"/>
                      <a:pt x="79" y="204"/>
                      <a:pt x="63" y="222"/>
                    </a:cubicBezTo>
                    <a:cubicBezTo>
                      <a:pt x="139" y="206"/>
                      <a:pt x="206" y="189"/>
                      <a:pt x="274" y="179"/>
                    </a:cubicBezTo>
                    <a:cubicBezTo>
                      <a:pt x="409" y="159"/>
                      <a:pt x="564" y="266"/>
                      <a:pt x="598" y="398"/>
                    </a:cubicBezTo>
                    <a:cubicBezTo>
                      <a:pt x="628" y="516"/>
                      <a:pt x="546" y="605"/>
                      <a:pt x="412" y="601"/>
                    </a:cubicBezTo>
                    <a:cubicBezTo>
                      <a:pt x="331" y="599"/>
                      <a:pt x="260" y="563"/>
                      <a:pt x="195" y="521"/>
                    </a:cubicBezTo>
                    <a:cubicBezTo>
                      <a:pt x="131" y="481"/>
                      <a:pt x="71" y="437"/>
                      <a:pt x="0" y="38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xmlns="" id="{CD8469DF-1977-2F4E-9759-B631F48A2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290" y="2738665"/>
                <a:ext cx="927151" cy="722375"/>
              </a:xfrm>
              <a:custGeom>
                <a:avLst/>
                <a:gdLst>
                  <a:gd name="T0" fmla="*/ 0 w 2131"/>
                  <a:gd name="T1" fmla="*/ 432 h 1660"/>
                  <a:gd name="T2" fmla="*/ 0 w 2131"/>
                  <a:gd name="T3" fmla="*/ 432 h 1660"/>
                  <a:gd name="T4" fmla="*/ 904 w 2131"/>
                  <a:gd name="T5" fmla="*/ 294 h 1660"/>
                  <a:gd name="T6" fmla="*/ 904 w 2131"/>
                  <a:gd name="T7" fmla="*/ 294 h 1660"/>
                  <a:gd name="T8" fmla="*/ 1377 w 2131"/>
                  <a:gd name="T9" fmla="*/ 680 h 1660"/>
                  <a:gd name="T10" fmla="*/ 1377 w 2131"/>
                  <a:gd name="T11" fmla="*/ 680 h 1660"/>
                  <a:gd name="T12" fmla="*/ 1721 w 2131"/>
                  <a:gd name="T13" fmla="*/ 1174 h 1660"/>
                  <a:gd name="T14" fmla="*/ 1721 w 2131"/>
                  <a:gd name="T15" fmla="*/ 1174 h 1660"/>
                  <a:gd name="T16" fmla="*/ 2130 w 2131"/>
                  <a:gd name="T17" fmla="*/ 1659 h 1660"/>
                  <a:gd name="T18" fmla="*/ 2130 w 2131"/>
                  <a:gd name="T19" fmla="*/ 1659 h 1660"/>
                  <a:gd name="T20" fmla="*/ 1905 w 2131"/>
                  <a:gd name="T21" fmla="*/ 1264 h 1660"/>
                  <a:gd name="T22" fmla="*/ 1905 w 2131"/>
                  <a:gd name="T23" fmla="*/ 1264 h 1660"/>
                  <a:gd name="T24" fmla="*/ 1627 w 2131"/>
                  <a:gd name="T25" fmla="*/ 753 h 1660"/>
                  <a:gd name="T26" fmla="*/ 1627 w 2131"/>
                  <a:gd name="T27" fmla="*/ 753 h 1660"/>
                  <a:gd name="T28" fmla="*/ 1110 w 2131"/>
                  <a:gd name="T29" fmla="*/ 213 h 1660"/>
                  <a:gd name="T30" fmla="*/ 1110 w 2131"/>
                  <a:gd name="T31" fmla="*/ 213 h 1660"/>
                  <a:gd name="T32" fmla="*/ 32 w 2131"/>
                  <a:gd name="T33" fmla="*/ 386 h 1660"/>
                  <a:gd name="T34" fmla="*/ 32 w 2131"/>
                  <a:gd name="T35" fmla="*/ 386 h 1660"/>
                  <a:gd name="T36" fmla="*/ 0 w 2131"/>
                  <a:gd name="T37" fmla="*/ 432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31" h="1660">
                    <a:moveTo>
                      <a:pt x="0" y="432"/>
                    </a:moveTo>
                    <a:lnTo>
                      <a:pt x="0" y="432"/>
                    </a:lnTo>
                    <a:cubicBezTo>
                      <a:pt x="244" y="203"/>
                      <a:pt x="580" y="152"/>
                      <a:pt x="904" y="294"/>
                    </a:cubicBezTo>
                    <a:lnTo>
                      <a:pt x="904" y="294"/>
                    </a:lnTo>
                    <a:cubicBezTo>
                      <a:pt x="1098" y="379"/>
                      <a:pt x="1252" y="515"/>
                      <a:pt x="1377" y="680"/>
                    </a:cubicBezTo>
                    <a:lnTo>
                      <a:pt x="1377" y="680"/>
                    </a:lnTo>
                    <a:cubicBezTo>
                      <a:pt x="1497" y="840"/>
                      <a:pt x="1608" y="1007"/>
                      <a:pt x="1721" y="1174"/>
                    </a:cubicBezTo>
                    <a:lnTo>
                      <a:pt x="1721" y="1174"/>
                    </a:lnTo>
                    <a:cubicBezTo>
                      <a:pt x="1840" y="1349"/>
                      <a:pt x="1973" y="1513"/>
                      <a:pt x="2130" y="1659"/>
                    </a:cubicBezTo>
                    <a:lnTo>
                      <a:pt x="2130" y="1659"/>
                    </a:lnTo>
                    <a:cubicBezTo>
                      <a:pt x="2054" y="1527"/>
                      <a:pt x="1978" y="1396"/>
                      <a:pt x="1905" y="1264"/>
                    </a:cubicBezTo>
                    <a:lnTo>
                      <a:pt x="1905" y="1264"/>
                    </a:lnTo>
                    <a:cubicBezTo>
                      <a:pt x="1812" y="1094"/>
                      <a:pt x="1728" y="919"/>
                      <a:pt x="1627" y="753"/>
                    </a:cubicBezTo>
                    <a:lnTo>
                      <a:pt x="1627" y="753"/>
                    </a:lnTo>
                    <a:cubicBezTo>
                      <a:pt x="1496" y="536"/>
                      <a:pt x="1333" y="347"/>
                      <a:pt x="1110" y="213"/>
                    </a:cubicBezTo>
                    <a:lnTo>
                      <a:pt x="1110" y="213"/>
                    </a:lnTo>
                    <a:cubicBezTo>
                      <a:pt x="757" y="0"/>
                      <a:pt x="295" y="71"/>
                      <a:pt x="32" y="386"/>
                    </a:cubicBezTo>
                    <a:lnTo>
                      <a:pt x="32" y="386"/>
                    </a:lnTo>
                    <a:cubicBezTo>
                      <a:pt x="20" y="401"/>
                      <a:pt x="10" y="417"/>
                      <a:pt x="0" y="432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xmlns="" id="{CA5DD51A-6D03-4E4F-B146-89E3F82E6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8162" y="1985162"/>
                <a:ext cx="311040" cy="480000"/>
              </a:xfrm>
              <a:custGeom>
                <a:avLst/>
                <a:gdLst>
                  <a:gd name="T0" fmla="*/ 220302 w 713"/>
                  <a:gd name="T1" fmla="*/ 429428 h 1101"/>
                  <a:gd name="T2" fmla="*/ 220302 w 713"/>
                  <a:gd name="T3" fmla="*/ 429428 h 1101"/>
                  <a:gd name="T4" fmla="*/ 242114 w 713"/>
                  <a:gd name="T5" fmla="*/ 78910 h 1101"/>
                  <a:gd name="T6" fmla="*/ 242114 w 713"/>
                  <a:gd name="T7" fmla="*/ 78910 h 1101"/>
                  <a:gd name="T8" fmla="*/ 73725 w 713"/>
                  <a:gd name="T9" fmla="*/ 62343 h 1101"/>
                  <a:gd name="T10" fmla="*/ 73725 w 713"/>
                  <a:gd name="T11" fmla="*/ 62343 h 1101"/>
                  <a:gd name="T12" fmla="*/ 18322 w 713"/>
                  <a:gd name="T13" fmla="*/ 289918 h 1101"/>
                  <a:gd name="T14" fmla="*/ 18322 w 713"/>
                  <a:gd name="T15" fmla="*/ 289918 h 1101"/>
                  <a:gd name="T16" fmla="*/ 86376 w 713"/>
                  <a:gd name="T17" fmla="*/ 428556 h 1101"/>
                  <a:gd name="T18" fmla="*/ 86376 w 713"/>
                  <a:gd name="T19" fmla="*/ 428556 h 1101"/>
                  <a:gd name="T20" fmla="*/ 141342 w 713"/>
                  <a:gd name="T21" fmla="*/ 479564 h 1101"/>
                  <a:gd name="T22" fmla="*/ 141342 w 713"/>
                  <a:gd name="T23" fmla="*/ 479564 h 1101"/>
                  <a:gd name="T24" fmla="*/ 140470 w 713"/>
                  <a:gd name="T25" fmla="*/ 446431 h 1101"/>
                  <a:gd name="T26" fmla="*/ 140470 w 713"/>
                  <a:gd name="T27" fmla="*/ 446431 h 1101"/>
                  <a:gd name="T28" fmla="*/ 79396 w 713"/>
                  <a:gd name="T29" fmla="*/ 285123 h 1101"/>
                  <a:gd name="T30" fmla="*/ 79396 w 713"/>
                  <a:gd name="T31" fmla="*/ 285123 h 1101"/>
                  <a:gd name="T32" fmla="*/ 141342 w 713"/>
                  <a:gd name="T33" fmla="*/ 184850 h 1101"/>
                  <a:gd name="T34" fmla="*/ 141342 w 713"/>
                  <a:gd name="T35" fmla="*/ 184850 h 1101"/>
                  <a:gd name="T36" fmla="*/ 166644 w 713"/>
                  <a:gd name="T37" fmla="*/ 187902 h 1101"/>
                  <a:gd name="T38" fmla="*/ 166644 w 713"/>
                  <a:gd name="T39" fmla="*/ 187902 h 1101"/>
                  <a:gd name="T40" fmla="*/ 228590 w 713"/>
                  <a:gd name="T41" fmla="*/ 319128 h 1101"/>
                  <a:gd name="T42" fmla="*/ 228590 w 713"/>
                  <a:gd name="T43" fmla="*/ 319128 h 1101"/>
                  <a:gd name="T44" fmla="*/ 220302 w 713"/>
                  <a:gd name="T45" fmla="*/ 429428 h 1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13" h="1101">
                    <a:moveTo>
                      <a:pt x="505" y="985"/>
                    </a:moveTo>
                    <a:lnTo>
                      <a:pt x="505" y="985"/>
                    </a:lnTo>
                    <a:cubicBezTo>
                      <a:pt x="712" y="747"/>
                      <a:pt x="681" y="386"/>
                      <a:pt x="555" y="181"/>
                    </a:cubicBezTo>
                    <a:cubicBezTo>
                      <a:pt x="454" y="17"/>
                      <a:pt x="299" y="0"/>
                      <a:pt x="169" y="143"/>
                    </a:cubicBezTo>
                    <a:cubicBezTo>
                      <a:pt x="32" y="294"/>
                      <a:pt x="0" y="469"/>
                      <a:pt x="42" y="665"/>
                    </a:cubicBezTo>
                    <a:cubicBezTo>
                      <a:pt x="67" y="785"/>
                      <a:pt x="122" y="889"/>
                      <a:pt x="198" y="983"/>
                    </a:cubicBezTo>
                    <a:cubicBezTo>
                      <a:pt x="234" y="1026"/>
                      <a:pt x="281" y="1061"/>
                      <a:pt x="324" y="1100"/>
                    </a:cubicBezTo>
                    <a:cubicBezTo>
                      <a:pt x="359" y="1064"/>
                      <a:pt x="340" y="1045"/>
                      <a:pt x="322" y="1024"/>
                    </a:cubicBezTo>
                    <a:cubicBezTo>
                      <a:pt x="231" y="917"/>
                      <a:pt x="191" y="789"/>
                      <a:pt x="182" y="654"/>
                    </a:cubicBezTo>
                    <a:cubicBezTo>
                      <a:pt x="174" y="541"/>
                      <a:pt x="226" y="462"/>
                      <a:pt x="324" y="424"/>
                    </a:cubicBezTo>
                    <a:cubicBezTo>
                      <a:pt x="340" y="417"/>
                      <a:pt x="368" y="421"/>
                      <a:pt x="382" y="431"/>
                    </a:cubicBezTo>
                    <a:cubicBezTo>
                      <a:pt x="484" y="505"/>
                      <a:pt x="521" y="613"/>
                      <a:pt x="524" y="732"/>
                    </a:cubicBezTo>
                    <a:cubicBezTo>
                      <a:pt x="526" y="816"/>
                      <a:pt x="512" y="900"/>
                      <a:pt x="505" y="985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xmlns="" id="{389D7881-0B11-EA4B-9885-50E50B9B7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884" y="2766961"/>
                <a:ext cx="504853" cy="669982"/>
              </a:xfrm>
              <a:custGeom>
                <a:avLst/>
                <a:gdLst>
                  <a:gd name="T0" fmla="*/ 356 w 1161"/>
                  <a:gd name="T1" fmla="*/ 1530 h 1540"/>
                  <a:gd name="T2" fmla="*/ 356 w 1161"/>
                  <a:gd name="T3" fmla="*/ 1530 h 1540"/>
                  <a:gd name="T4" fmla="*/ 325 w 1161"/>
                  <a:gd name="T5" fmla="*/ 1462 h 1540"/>
                  <a:gd name="T6" fmla="*/ 325 w 1161"/>
                  <a:gd name="T7" fmla="*/ 1462 h 1540"/>
                  <a:gd name="T8" fmla="*/ 197 w 1161"/>
                  <a:gd name="T9" fmla="*/ 926 h 1540"/>
                  <a:gd name="T10" fmla="*/ 197 w 1161"/>
                  <a:gd name="T11" fmla="*/ 926 h 1540"/>
                  <a:gd name="T12" fmla="*/ 374 w 1161"/>
                  <a:gd name="T13" fmla="*/ 479 h 1540"/>
                  <a:gd name="T14" fmla="*/ 374 w 1161"/>
                  <a:gd name="T15" fmla="*/ 479 h 1540"/>
                  <a:gd name="T16" fmla="*/ 527 w 1161"/>
                  <a:gd name="T17" fmla="*/ 309 h 1540"/>
                  <a:gd name="T18" fmla="*/ 527 w 1161"/>
                  <a:gd name="T19" fmla="*/ 309 h 1540"/>
                  <a:gd name="T20" fmla="*/ 870 w 1161"/>
                  <a:gd name="T21" fmla="*/ 155 h 1540"/>
                  <a:gd name="T22" fmla="*/ 870 w 1161"/>
                  <a:gd name="T23" fmla="*/ 155 h 1540"/>
                  <a:gd name="T24" fmla="*/ 1112 w 1161"/>
                  <a:gd name="T25" fmla="*/ 150 h 1540"/>
                  <a:gd name="T26" fmla="*/ 1112 w 1161"/>
                  <a:gd name="T27" fmla="*/ 150 h 1540"/>
                  <a:gd name="T28" fmla="*/ 1156 w 1161"/>
                  <a:gd name="T29" fmla="*/ 148 h 1540"/>
                  <a:gd name="T30" fmla="*/ 1156 w 1161"/>
                  <a:gd name="T31" fmla="*/ 148 h 1540"/>
                  <a:gd name="T32" fmla="*/ 1160 w 1161"/>
                  <a:gd name="T33" fmla="*/ 132 h 1540"/>
                  <a:gd name="T34" fmla="*/ 1160 w 1161"/>
                  <a:gd name="T35" fmla="*/ 132 h 1540"/>
                  <a:gd name="T36" fmla="*/ 1052 w 1161"/>
                  <a:gd name="T37" fmla="*/ 88 h 1540"/>
                  <a:gd name="T38" fmla="*/ 1052 w 1161"/>
                  <a:gd name="T39" fmla="*/ 88 h 1540"/>
                  <a:gd name="T40" fmla="*/ 156 w 1161"/>
                  <a:gd name="T41" fmla="*/ 426 h 1540"/>
                  <a:gd name="T42" fmla="*/ 156 w 1161"/>
                  <a:gd name="T43" fmla="*/ 426 h 1540"/>
                  <a:gd name="T44" fmla="*/ 97 w 1161"/>
                  <a:gd name="T45" fmla="*/ 1082 h 1540"/>
                  <a:gd name="T46" fmla="*/ 97 w 1161"/>
                  <a:gd name="T47" fmla="*/ 1082 h 1540"/>
                  <a:gd name="T48" fmla="*/ 168 w 1161"/>
                  <a:gd name="T49" fmla="*/ 1251 h 1540"/>
                  <a:gd name="T50" fmla="*/ 168 w 1161"/>
                  <a:gd name="T51" fmla="*/ 1251 h 1540"/>
                  <a:gd name="T52" fmla="*/ 337 w 1161"/>
                  <a:gd name="T53" fmla="*/ 1539 h 1540"/>
                  <a:gd name="T54" fmla="*/ 337 w 1161"/>
                  <a:gd name="T55" fmla="*/ 1539 h 1540"/>
                  <a:gd name="T56" fmla="*/ 356 w 1161"/>
                  <a:gd name="T57" fmla="*/ 153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1" h="1540">
                    <a:moveTo>
                      <a:pt x="356" y="1530"/>
                    </a:moveTo>
                    <a:lnTo>
                      <a:pt x="356" y="1530"/>
                    </a:lnTo>
                    <a:cubicBezTo>
                      <a:pt x="345" y="1507"/>
                      <a:pt x="336" y="1484"/>
                      <a:pt x="325" y="1462"/>
                    </a:cubicBezTo>
                    <a:lnTo>
                      <a:pt x="325" y="1462"/>
                    </a:lnTo>
                    <a:cubicBezTo>
                      <a:pt x="243" y="1293"/>
                      <a:pt x="192" y="1115"/>
                      <a:pt x="197" y="926"/>
                    </a:cubicBezTo>
                    <a:lnTo>
                      <a:pt x="197" y="926"/>
                    </a:lnTo>
                    <a:cubicBezTo>
                      <a:pt x="201" y="757"/>
                      <a:pt x="267" y="609"/>
                      <a:pt x="374" y="479"/>
                    </a:cubicBezTo>
                    <a:lnTo>
                      <a:pt x="374" y="479"/>
                    </a:lnTo>
                    <a:cubicBezTo>
                      <a:pt x="422" y="420"/>
                      <a:pt x="473" y="363"/>
                      <a:pt x="527" y="309"/>
                    </a:cubicBezTo>
                    <a:lnTo>
                      <a:pt x="527" y="309"/>
                    </a:lnTo>
                    <a:cubicBezTo>
                      <a:pt x="621" y="215"/>
                      <a:pt x="741" y="169"/>
                      <a:pt x="870" y="155"/>
                    </a:cubicBezTo>
                    <a:lnTo>
                      <a:pt x="870" y="155"/>
                    </a:lnTo>
                    <a:cubicBezTo>
                      <a:pt x="950" y="146"/>
                      <a:pt x="1031" y="151"/>
                      <a:pt x="1112" y="150"/>
                    </a:cubicBezTo>
                    <a:lnTo>
                      <a:pt x="1112" y="150"/>
                    </a:lnTo>
                    <a:cubicBezTo>
                      <a:pt x="1127" y="150"/>
                      <a:pt x="1141" y="148"/>
                      <a:pt x="1156" y="148"/>
                    </a:cubicBezTo>
                    <a:lnTo>
                      <a:pt x="1156" y="148"/>
                    </a:lnTo>
                    <a:cubicBezTo>
                      <a:pt x="1157" y="143"/>
                      <a:pt x="1159" y="137"/>
                      <a:pt x="1160" y="132"/>
                    </a:cubicBezTo>
                    <a:lnTo>
                      <a:pt x="1160" y="132"/>
                    </a:lnTo>
                    <a:cubicBezTo>
                      <a:pt x="1124" y="117"/>
                      <a:pt x="1089" y="97"/>
                      <a:pt x="1052" y="88"/>
                    </a:cubicBezTo>
                    <a:lnTo>
                      <a:pt x="1052" y="88"/>
                    </a:lnTo>
                    <a:cubicBezTo>
                      <a:pt x="711" y="0"/>
                      <a:pt x="359" y="137"/>
                      <a:pt x="156" y="426"/>
                    </a:cubicBezTo>
                    <a:lnTo>
                      <a:pt x="156" y="426"/>
                    </a:lnTo>
                    <a:cubicBezTo>
                      <a:pt x="9" y="636"/>
                      <a:pt x="0" y="853"/>
                      <a:pt x="97" y="1082"/>
                    </a:cubicBezTo>
                    <a:lnTo>
                      <a:pt x="97" y="1082"/>
                    </a:lnTo>
                    <a:cubicBezTo>
                      <a:pt x="121" y="1139"/>
                      <a:pt x="139" y="1198"/>
                      <a:pt x="168" y="1251"/>
                    </a:cubicBezTo>
                    <a:lnTo>
                      <a:pt x="168" y="1251"/>
                    </a:lnTo>
                    <a:cubicBezTo>
                      <a:pt x="221" y="1350"/>
                      <a:pt x="280" y="1444"/>
                      <a:pt x="337" y="1539"/>
                    </a:cubicBezTo>
                    <a:lnTo>
                      <a:pt x="337" y="1539"/>
                    </a:lnTo>
                    <a:cubicBezTo>
                      <a:pt x="343" y="1536"/>
                      <a:pt x="349" y="1533"/>
                      <a:pt x="356" y="153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xmlns="" id="{5ECB68FF-E12A-5B4F-9722-288F538D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7040" y="1823882"/>
                <a:ext cx="378241" cy="311040"/>
              </a:xfrm>
              <a:custGeom>
                <a:avLst/>
                <a:gdLst>
                  <a:gd name="T0" fmla="*/ 0 w 867"/>
                  <a:gd name="T1" fmla="*/ 177054 h 715"/>
                  <a:gd name="T2" fmla="*/ 0 w 867"/>
                  <a:gd name="T3" fmla="*/ 177054 h 715"/>
                  <a:gd name="T4" fmla="*/ 14833 w 867"/>
                  <a:gd name="T5" fmla="*/ 161828 h 715"/>
                  <a:gd name="T6" fmla="*/ 14833 w 867"/>
                  <a:gd name="T7" fmla="*/ 161828 h 715"/>
                  <a:gd name="T8" fmla="*/ 139168 w 867"/>
                  <a:gd name="T9" fmla="*/ 100490 h 715"/>
                  <a:gd name="T10" fmla="*/ 139168 w 867"/>
                  <a:gd name="T11" fmla="*/ 100490 h 715"/>
                  <a:gd name="T12" fmla="*/ 219005 w 867"/>
                  <a:gd name="T13" fmla="*/ 151387 h 715"/>
                  <a:gd name="T14" fmla="*/ 219005 w 867"/>
                  <a:gd name="T15" fmla="*/ 151387 h 715"/>
                  <a:gd name="T16" fmla="*/ 173633 w 867"/>
                  <a:gd name="T17" fmla="*/ 244482 h 715"/>
                  <a:gd name="T18" fmla="*/ 173633 w 867"/>
                  <a:gd name="T19" fmla="*/ 244482 h 715"/>
                  <a:gd name="T20" fmla="*/ 94669 w 867"/>
                  <a:gd name="T21" fmla="*/ 258837 h 715"/>
                  <a:gd name="T22" fmla="*/ 94669 w 867"/>
                  <a:gd name="T23" fmla="*/ 258837 h 715"/>
                  <a:gd name="T24" fmla="*/ 104267 w 867"/>
                  <a:gd name="T25" fmla="*/ 244482 h 715"/>
                  <a:gd name="T26" fmla="*/ 104267 w 867"/>
                  <a:gd name="T27" fmla="*/ 244482 h 715"/>
                  <a:gd name="T28" fmla="*/ 54097 w 867"/>
                  <a:gd name="T29" fmla="*/ 248397 h 715"/>
                  <a:gd name="T30" fmla="*/ 54097 w 867"/>
                  <a:gd name="T31" fmla="*/ 248397 h 715"/>
                  <a:gd name="T32" fmla="*/ 54097 w 867"/>
                  <a:gd name="T33" fmla="*/ 252747 h 715"/>
                  <a:gd name="T34" fmla="*/ 54097 w 867"/>
                  <a:gd name="T35" fmla="*/ 252747 h 715"/>
                  <a:gd name="T36" fmla="*/ 66312 w 867"/>
                  <a:gd name="T37" fmla="*/ 258402 h 715"/>
                  <a:gd name="T38" fmla="*/ 66312 w 867"/>
                  <a:gd name="T39" fmla="*/ 258402 h 715"/>
                  <a:gd name="T40" fmla="*/ 65440 w 867"/>
                  <a:gd name="T41" fmla="*/ 261448 h 715"/>
                  <a:gd name="T42" fmla="*/ 65440 w 867"/>
                  <a:gd name="T43" fmla="*/ 261448 h 715"/>
                  <a:gd name="T44" fmla="*/ 20068 w 867"/>
                  <a:gd name="T45" fmla="*/ 257967 h 715"/>
                  <a:gd name="T46" fmla="*/ 20068 w 867"/>
                  <a:gd name="T47" fmla="*/ 257967 h 715"/>
                  <a:gd name="T48" fmla="*/ 80709 w 867"/>
                  <a:gd name="T49" fmla="*/ 289289 h 715"/>
                  <a:gd name="T50" fmla="*/ 80709 w 867"/>
                  <a:gd name="T51" fmla="*/ 289289 h 715"/>
                  <a:gd name="T52" fmla="*/ 362099 w 867"/>
                  <a:gd name="T53" fmla="*/ 125286 h 715"/>
                  <a:gd name="T54" fmla="*/ 362099 w 867"/>
                  <a:gd name="T55" fmla="*/ 125286 h 715"/>
                  <a:gd name="T56" fmla="*/ 311929 w 867"/>
                  <a:gd name="T57" fmla="*/ 23926 h 715"/>
                  <a:gd name="T58" fmla="*/ 311929 w 867"/>
                  <a:gd name="T59" fmla="*/ 23926 h 715"/>
                  <a:gd name="T60" fmla="*/ 133061 w 867"/>
                  <a:gd name="T61" fmla="*/ 34367 h 715"/>
                  <a:gd name="T62" fmla="*/ 133061 w 867"/>
                  <a:gd name="T63" fmla="*/ 34367 h 715"/>
                  <a:gd name="T64" fmla="*/ 0 w 867"/>
                  <a:gd name="T65" fmla="*/ 177054 h 7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67" h="715">
                    <a:moveTo>
                      <a:pt x="0" y="407"/>
                    </a:moveTo>
                    <a:lnTo>
                      <a:pt x="0" y="407"/>
                    </a:lnTo>
                    <a:cubicBezTo>
                      <a:pt x="11" y="395"/>
                      <a:pt x="24" y="385"/>
                      <a:pt x="34" y="372"/>
                    </a:cubicBezTo>
                    <a:cubicBezTo>
                      <a:pt x="108" y="285"/>
                      <a:pt x="207" y="241"/>
                      <a:pt x="319" y="231"/>
                    </a:cubicBezTo>
                    <a:cubicBezTo>
                      <a:pt x="417" y="221"/>
                      <a:pt x="483" y="267"/>
                      <a:pt x="502" y="348"/>
                    </a:cubicBezTo>
                    <a:cubicBezTo>
                      <a:pt x="527" y="453"/>
                      <a:pt x="496" y="525"/>
                      <a:pt x="398" y="562"/>
                    </a:cubicBezTo>
                    <a:cubicBezTo>
                      <a:pt x="342" y="584"/>
                      <a:pt x="281" y="592"/>
                      <a:pt x="217" y="595"/>
                    </a:cubicBezTo>
                    <a:cubicBezTo>
                      <a:pt x="221" y="589"/>
                      <a:pt x="225" y="583"/>
                      <a:pt x="239" y="562"/>
                    </a:cubicBezTo>
                    <a:cubicBezTo>
                      <a:pt x="193" y="565"/>
                      <a:pt x="159" y="568"/>
                      <a:pt x="124" y="571"/>
                    </a:cubicBezTo>
                    <a:cubicBezTo>
                      <a:pt x="124" y="574"/>
                      <a:pt x="124" y="577"/>
                      <a:pt x="124" y="581"/>
                    </a:cubicBezTo>
                    <a:cubicBezTo>
                      <a:pt x="133" y="585"/>
                      <a:pt x="143" y="590"/>
                      <a:pt x="152" y="594"/>
                    </a:cubicBezTo>
                    <a:cubicBezTo>
                      <a:pt x="152" y="596"/>
                      <a:pt x="151" y="598"/>
                      <a:pt x="150" y="601"/>
                    </a:cubicBezTo>
                    <a:cubicBezTo>
                      <a:pt x="117" y="598"/>
                      <a:pt x="84" y="596"/>
                      <a:pt x="46" y="593"/>
                    </a:cubicBezTo>
                    <a:cubicBezTo>
                      <a:pt x="83" y="642"/>
                      <a:pt x="134" y="656"/>
                      <a:pt x="185" y="665"/>
                    </a:cubicBezTo>
                    <a:cubicBezTo>
                      <a:pt x="458" y="714"/>
                      <a:pt x="742" y="581"/>
                      <a:pt x="830" y="288"/>
                    </a:cubicBezTo>
                    <a:cubicBezTo>
                      <a:pt x="866" y="168"/>
                      <a:pt x="832" y="100"/>
                      <a:pt x="715" y="55"/>
                    </a:cubicBezTo>
                    <a:cubicBezTo>
                      <a:pt x="574" y="0"/>
                      <a:pt x="439" y="23"/>
                      <a:pt x="305" y="79"/>
                    </a:cubicBezTo>
                    <a:cubicBezTo>
                      <a:pt x="155" y="142"/>
                      <a:pt x="60" y="258"/>
                      <a:pt x="0" y="407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xmlns="" id="{08640D65-9B71-D346-8176-B35966CF8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588" y="2056292"/>
                <a:ext cx="693776" cy="1341553"/>
              </a:xfrm>
              <a:custGeom>
                <a:avLst/>
                <a:gdLst>
                  <a:gd name="T0" fmla="*/ 0 w 1593"/>
                  <a:gd name="T1" fmla="*/ 1091 h 3083"/>
                  <a:gd name="T2" fmla="*/ 0 w 1593"/>
                  <a:gd name="T3" fmla="*/ 1091 h 3083"/>
                  <a:gd name="T4" fmla="*/ 184 w 1593"/>
                  <a:gd name="T5" fmla="*/ 1419 h 3083"/>
                  <a:gd name="T6" fmla="*/ 184 w 1593"/>
                  <a:gd name="T7" fmla="*/ 1419 h 3083"/>
                  <a:gd name="T8" fmla="*/ 208 w 1593"/>
                  <a:gd name="T9" fmla="*/ 1539 h 3083"/>
                  <a:gd name="T10" fmla="*/ 208 w 1593"/>
                  <a:gd name="T11" fmla="*/ 1539 h 3083"/>
                  <a:gd name="T12" fmla="*/ 209 w 1593"/>
                  <a:gd name="T13" fmla="*/ 2078 h 3083"/>
                  <a:gd name="T14" fmla="*/ 209 w 1593"/>
                  <a:gd name="T15" fmla="*/ 2078 h 3083"/>
                  <a:gd name="T16" fmla="*/ 549 w 1593"/>
                  <a:gd name="T17" fmla="*/ 3016 h 3083"/>
                  <a:gd name="T18" fmla="*/ 549 w 1593"/>
                  <a:gd name="T19" fmla="*/ 3016 h 3083"/>
                  <a:gd name="T20" fmla="*/ 605 w 1593"/>
                  <a:gd name="T21" fmla="*/ 3082 h 3083"/>
                  <a:gd name="T22" fmla="*/ 605 w 1593"/>
                  <a:gd name="T23" fmla="*/ 3082 h 3083"/>
                  <a:gd name="T24" fmla="*/ 504 w 1593"/>
                  <a:gd name="T25" fmla="*/ 2879 h 3083"/>
                  <a:gd name="T26" fmla="*/ 504 w 1593"/>
                  <a:gd name="T27" fmla="*/ 2879 h 3083"/>
                  <a:gd name="T28" fmla="*/ 272 w 1593"/>
                  <a:gd name="T29" fmla="*/ 2158 h 3083"/>
                  <a:gd name="T30" fmla="*/ 272 w 1593"/>
                  <a:gd name="T31" fmla="*/ 2158 h 3083"/>
                  <a:gd name="T32" fmla="*/ 290 w 1593"/>
                  <a:gd name="T33" fmla="*/ 1465 h 3083"/>
                  <a:gd name="T34" fmla="*/ 290 w 1593"/>
                  <a:gd name="T35" fmla="*/ 1465 h 3083"/>
                  <a:gd name="T36" fmla="*/ 482 w 1593"/>
                  <a:gd name="T37" fmla="*/ 1005 h 3083"/>
                  <a:gd name="T38" fmla="*/ 482 w 1593"/>
                  <a:gd name="T39" fmla="*/ 1005 h 3083"/>
                  <a:gd name="T40" fmla="*/ 776 w 1593"/>
                  <a:gd name="T41" fmla="*/ 786 h 3083"/>
                  <a:gd name="T42" fmla="*/ 776 w 1593"/>
                  <a:gd name="T43" fmla="*/ 786 h 3083"/>
                  <a:gd name="T44" fmla="*/ 891 w 1593"/>
                  <a:gd name="T45" fmla="*/ 738 h 3083"/>
                  <a:gd name="T46" fmla="*/ 891 w 1593"/>
                  <a:gd name="T47" fmla="*/ 738 h 3083"/>
                  <a:gd name="T48" fmla="*/ 883 w 1593"/>
                  <a:gd name="T49" fmla="*/ 718 h 3083"/>
                  <a:gd name="T50" fmla="*/ 883 w 1593"/>
                  <a:gd name="T51" fmla="*/ 718 h 3083"/>
                  <a:gd name="T52" fmla="*/ 604 w 1593"/>
                  <a:gd name="T53" fmla="*/ 810 h 3083"/>
                  <a:gd name="T54" fmla="*/ 604 w 1593"/>
                  <a:gd name="T55" fmla="*/ 810 h 3083"/>
                  <a:gd name="T56" fmla="*/ 1592 w 1593"/>
                  <a:gd name="T57" fmla="*/ 19 h 3083"/>
                  <a:gd name="T58" fmla="*/ 1592 w 1593"/>
                  <a:gd name="T59" fmla="*/ 19 h 3083"/>
                  <a:gd name="T60" fmla="*/ 1583 w 1593"/>
                  <a:gd name="T61" fmla="*/ 0 h 3083"/>
                  <a:gd name="T62" fmla="*/ 1583 w 1593"/>
                  <a:gd name="T63" fmla="*/ 0 h 3083"/>
                  <a:gd name="T64" fmla="*/ 1416 w 1593"/>
                  <a:gd name="T65" fmla="*/ 55 h 3083"/>
                  <a:gd name="T66" fmla="*/ 1416 w 1593"/>
                  <a:gd name="T67" fmla="*/ 55 h 3083"/>
                  <a:gd name="T68" fmla="*/ 1247 w 1593"/>
                  <a:gd name="T69" fmla="*/ 129 h 3083"/>
                  <a:gd name="T70" fmla="*/ 1247 w 1593"/>
                  <a:gd name="T71" fmla="*/ 129 h 3083"/>
                  <a:gd name="T72" fmla="*/ 1093 w 1593"/>
                  <a:gd name="T73" fmla="*/ 218 h 3083"/>
                  <a:gd name="T74" fmla="*/ 1093 w 1593"/>
                  <a:gd name="T75" fmla="*/ 218 h 3083"/>
                  <a:gd name="T76" fmla="*/ 940 w 1593"/>
                  <a:gd name="T77" fmla="*/ 326 h 3083"/>
                  <a:gd name="T78" fmla="*/ 940 w 1593"/>
                  <a:gd name="T79" fmla="*/ 326 h 3083"/>
                  <a:gd name="T80" fmla="*/ 906 w 1593"/>
                  <a:gd name="T81" fmla="*/ 97 h 3083"/>
                  <a:gd name="T82" fmla="*/ 906 w 1593"/>
                  <a:gd name="T83" fmla="*/ 97 h 3083"/>
                  <a:gd name="T84" fmla="*/ 891 w 1593"/>
                  <a:gd name="T85" fmla="*/ 96 h 3083"/>
                  <a:gd name="T86" fmla="*/ 891 w 1593"/>
                  <a:gd name="T87" fmla="*/ 96 h 3083"/>
                  <a:gd name="T88" fmla="*/ 887 w 1593"/>
                  <a:gd name="T89" fmla="*/ 266 h 3083"/>
                  <a:gd name="T90" fmla="*/ 887 w 1593"/>
                  <a:gd name="T91" fmla="*/ 266 h 3083"/>
                  <a:gd name="T92" fmla="*/ 819 w 1593"/>
                  <a:gd name="T93" fmla="*/ 448 h 3083"/>
                  <a:gd name="T94" fmla="*/ 819 w 1593"/>
                  <a:gd name="T95" fmla="*/ 448 h 3083"/>
                  <a:gd name="T96" fmla="*/ 451 w 1593"/>
                  <a:gd name="T97" fmla="*/ 924 h 3083"/>
                  <a:gd name="T98" fmla="*/ 451 w 1593"/>
                  <a:gd name="T99" fmla="*/ 924 h 3083"/>
                  <a:gd name="T100" fmla="*/ 244 w 1593"/>
                  <a:gd name="T101" fmla="*/ 1389 h 3083"/>
                  <a:gd name="T102" fmla="*/ 244 w 1593"/>
                  <a:gd name="T103" fmla="*/ 1389 h 3083"/>
                  <a:gd name="T104" fmla="*/ 230 w 1593"/>
                  <a:gd name="T105" fmla="*/ 1420 h 3083"/>
                  <a:gd name="T106" fmla="*/ 230 w 1593"/>
                  <a:gd name="T107" fmla="*/ 1420 h 3083"/>
                  <a:gd name="T108" fmla="*/ 8 w 1593"/>
                  <a:gd name="T109" fmla="*/ 1085 h 3083"/>
                  <a:gd name="T110" fmla="*/ 0 w 1593"/>
                  <a:gd name="T111" fmla="*/ 1091 h 3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93" h="3083">
                    <a:moveTo>
                      <a:pt x="0" y="1091"/>
                    </a:moveTo>
                    <a:lnTo>
                      <a:pt x="0" y="1091"/>
                    </a:lnTo>
                    <a:cubicBezTo>
                      <a:pt x="62" y="1200"/>
                      <a:pt x="126" y="1308"/>
                      <a:pt x="184" y="1419"/>
                    </a:cubicBezTo>
                    <a:lnTo>
                      <a:pt x="184" y="1419"/>
                    </a:lnTo>
                    <a:cubicBezTo>
                      <a:pt x="203" y="1454"/>
                      <a:pt x="215" y="1502"/>
                      <a:pt x="208" y="1539"/>
                    </a:cubicBezTo>
                    <a:lnTo>
                      <a:pt x="208" y="1539"/>
                    </a:lnTo>
                    <a:cubicBezTo>
                      <a:pt x="174" y="1720"/>
                      <a:pt x="186" y="1899"/>
                      <a:pt x="209" y="2078"/>
                    </a:cubicBezTo>
                    <a:lnTo>
                      <a:pt x="209" y="2078"/>
                    </a:lnTo>
                    <a:cubicBezTo>
                      <a:pt x="253" y="2416"/>
                      <a:pt x="378" y="2724"/>
                      <a:pt x="549" y="3016"/>
                    </a:cubicBezTo>
                    <a:lnTo>
                      <a:pt x="549" y="3016"/>
                    </a:lnTo>
                    <a:cubicBezTo>
                      <a:pt x="564" y="3041"/>
                      <a:pt x="580" y="3064"/>
                      <a:pt x="605" y="3082"/>
                    </a:cubicBezTo>
                    <a:lnTo>
                      <a:pt x="605" y="3082"/>
                    </a:lnTo>
                    <a:cubicBezTo>
                      <a:pt x="571" y="3015"/>
                      <a:pt x="535" y="2948"/>
                      <a:pt x="504" y="2879"/>
                    </a:cubicBezTo>
                    <a:lnTo>
                      <a:pt x="504" y="2879"/>
                    </a:lnTo>
                    <a:cubicBezTo>
                      <a:pt x="398" y="2648"/>
                      <a:pt x="317" y="2410"/>
                      <a:pt x="272" y="2158"/>
                    </a:cubicBezTo>
                    <a:lnTo>
                      <a:pt x="272" y="2158"/>
                    </a:lnTo>
                    <a:cubicBezTo>
                      <a:pt x="229" y="1925"/>
                      <a:pt x="236" y="1693"/>
                      <a:pt x="290" y="1465"/>
                    </a:cubicBezTo>
                    <a:lnTo>
                      <a:pt x="290" y="1465"/>
                    </a:lnTo>
                    <a:cubicBezTo>
                      <a:pt x="328" y="1302"/>
                      <a:pt x="390" y="1145"/>
                      <a:pt x="482" y="1005"/>
                    </a:cubicBezTo>
                    <a:lnTo>
                      <a:pt x="482" y="1005"/>
                    </a:lnTo>
                    <a:cubicBezTo>
                      <a:pt x="552" y="901"/>
                      <a:pt x="655" y="829"/>
                      <a:pt x="776" y="786"/>
                    </a:cubicBezTo>
                    <a:lnTo>
                      <a:pt x="776" y="786"/>
                    </a:lnTo>
                    <a:cubicBezTo>
                      <a:pt x="815" y="771"/>
                      <a:pt x="852" y="754"/>
                      <a:pt x="891" y="738"/>
                    </a:cubicBezTo>
                    <a:lnTo>
                      <a:pt x="891" y="738"/>
                    </a:lnTo>
                    <a:cubicBezTo>
                      <a:pt x="888" y="731"/>
                      <a:pt x="886" y="725"/>
                      <a:pt x="883" y="718"/>
                    </a:cubicBezTo>
                    <a:lnTo>
                      <a:pt x="883" y="718"/>
                    </a:lnTo>
                    <a:cubicBezTo>
                      <a:pt x="794" y="748"/>
                      <a:pt x="704" y="778"/>
                      <a:pt x="604" y="810"/>
                    </a:cubicBezTo>
                    <a:lnTo>
                      <a:pt x="604" y="810"/>
                    </a:lnTo>
                    <a:cubicBezTo>
                      <a:pt x="874" y="464"/>
                      <a:pt x="1167" y="161"/>
                      <a:pt x="1592" y="19"/>
                    </a:cubicBezTo>
                    <a:lnTo>
                      <a:pt x="1592" y="19"/>
                    </a:lnTo>
                    <a:cubicBezTo>
                      <a:pt x="1589" y="12"/>
                      <a:pt x="1586" y="6"/>
                      <a:pt x="1583" y="0"/>
                    </a:cubicBezTo>
                    <a:lnTo>
                      <a:pt x="1583" y="0"/>
                    </a:lnTo>
                    <a:cubicBezTo>
                      <a:pt x="1527" y="18"/>
                      <a:pt x="1470" y="34"/>
                      <a:pt x="1416" y="55"/>
                    </a:cubicBezTo>
                    <a:lnTo>
                      <a:pt x="1416" y="55"/>
                    </a:lnTo>
                    <a:cubicBezTo>
                      <a:pt x="1358" y="77"/>
                      <a:pt x="1302" y="101"/>
                      <a:pt x="1247" y="129"/>
                    </a:cubicBezTo>
                    <a:lnTo>
                      <a:pt x="1247" y="129"/>
                    </a:lnTo>
                    <a:cubicBezTo>
                      <a:pt x="1194" y="155"/>
                      <a:pt x="1143" y="187"/>
                      <a:pt x="1093" y="218"/>
                    </a:cubicBezTo>
                    <a:lnTo>
                      <a:pt x="1093" y="218"/>
                    </a:lnTo>
                    <a:cubicBezTo>
                      <a:pt x="1042" y="251"/>
                      <a:pt x="994" y="288"/>
                      <a:pt x="940" y="326"/>
                    </a:cubicBezTo>
                    <a:lnTo>
                      <a:pt x="940" y="326"/>
                    </a:lnTo>
                    <a:cubicBezTo>
                      <a:pt x="928" y="247"/>
                      <a:pt x="918" y="172"/>
                      <a:pt x="906" y="97"/>
                    </a:cubicBezTo>
                    <a:lnTo>
                      <a:pt x="906" y="97"/>
                    </a:lnTo>
                    <a:cubicBezTo>
                      <a:pt x="901" y="96"/>
                      <a:pt x="896" y="96"/>
                      <a:pt x="891" y="96"/>
                    </a:cubicBezTo>
                    <a:lnTo>
                      <a:pt x="891" y="96"/>
                    </a:lnTo>
                    <a:cubicBezTo>
                      <a:pt x="889" y="153"/>
                      <a:pt x="880" y="211"/>
                      <a:pt x="887" y="266"/>
                    </a:cubicBezTo>
                    <a:lnTo>
                      <a:pt x="887" y="266"/>
                    </a:lnTo>
                    <a:cubicBezTo>
                      <a:pt x="896" y="343"/>
                      <a:pt x="876" y="393"/>
                      <a:pt x="819" y="448"/>
                    </a:cubicBezTo>
                    <a:lnTo>
                      <a:pt x="819" y="448"/>
                    </a:lnTo>
                    <a:cubicBezTo>
                      <a:pt x="676" y="589"/>
                      <a:pt x="555" y="751"/>
                      <a:pt x="451" y="924"/>
                    </a:cubicBezTo>
                    <a:lnTo>
                      <a:pt x="451" y="924"/>
                    </a:lnTo>
                    <a:cubicBezTo>
                      <a:pt x="363" y="1071"/>
                      <a:pt x="297" y="1227"/>
                      <a:pt x="244" y="1389"/>
                    </a:cubicBezTo>
                    <a:lnTo>
                      <a:pt x="244" y="1389"/>
                    </a:lnTo>
                    <a:cubicBezTo>
                      <a:pt x="242" y="1395"/>
                      <a:pt x="239" y="1401"/>
                      <a:pt x="230" y="1420"/>
                    </a:cubicBezTo>
                    <a:lnTo>
                      <a:pt x="230" y="1420"/>
                    </a:lnTo>
                    <a:cubicBezTo>
                      <a:pt x="152" y="1303"/>
                      <a:pt x="81" y="1194"/>
                      <a:pt x="8" y="1085"/>
                    </a:cubicBezTo>
                    <a:lnTo>
                      <a:pt x="0" y="1091"/>
                    </a:ln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xmlns="" id="{D3AF1130-C71A-3349-A487-FCC1D2061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682" y="2666761"/>
                <a:ext cx="577919" cy="211200"/>
              </a:xfrm>
              <a:custGeom>
                <a:avLst/>
                <a:gdLst>
                  <a:gd name="T0" fmla="*/ 577484 w 1329"/>
                  <a:gd name="T1" fmla="*/ 204681 h 486"/>
                  <a:gd name="T2" fmla="*/ 577484 w 1329"/>
                  <a:gd name="T3" fmla="*/ 204681 h 486"/>
                  <a:gd name="T4" fmla="*/ 383105 w 1329"/>
                  <a:gd name="T5" fmla="*/ 63447 h 486"/>
                  <a:gd name="T6" fmla="*/ 383105 w 1329"/>
                  <a:gd name="T7" fmla="*/ 63447 h 486"/>
                  <a:gd name="T8" fmla="*/ 113931 w 1329"/>
                  <a:gd name="T9" fmla="*/ 8691 h 486"/>
                  <a:gd name="T10" fmla="*/ 113931 w 1329"/>
                  <a:gd name="T11" fmla="*/ 8691 h 486"/>
                  <a:gd name="T12" fmla="*/ 18699 w 1329"/>
                  <a:gd name="T13" fmla="*/ 50844 h 486"/>
                  <a:gd name="T14" fmla="*/ 18699 w 1329"/>
                  <a:gd name="T15" fmla="*/ 50844 h 486"/>
                  <a:gd name="T16" fmla="*/ 3479 w 1329"/>
                  <a:gd name="T17" fmla="*/ 88217 h 486"/>
                  <a:gd name="T18" fmla="*/ 3479 w 1329"/>
                  <a:gd name="T19" fmla="*/ 88217 h 486"/>
                  <a:gd name="T20" fmla="*/ 37832 w 1329"/>
                  <a:gd name="T21" fmla="*/ 116899 h 486"/>
                  <a:gd name="T22" fmla="*/ 37832 w 1329"/>
                  <a:gd name="T23" fmla="*/ 116899 h 486"/>
                  <a:gd name="T24" fmla="*/ 84796 w 1329"/>
                  <a:gd name="T25" fmla="*/ 111249 h 486"/>
                  <a:gd name="T26" fmla="*/ 84796 w 1329"/>
                  <a:gd name="T27" fmla="*/ 111249 h 486"/>
                  <a:gd name="T28" fmla="*/ 488774 w 1329"/>
                  <a:gd name="T29" fmla="*/ 153402 h 486"/>
                  <a:gd name="T30" fmla="*/ 488774 w 1329"/>
                  <a:gd name="T31" fmla="*/ 153402 h 486"/>
                  <a:gd name="T32" fmla="*/ 573136 w 1329"/>
                  <a:gd name="T33" fmla="*/ 210765 h 486"/>
                  <a:gd name="T34" fmla="*/ 573136 w 1329"/>
                  <a:gd name="T35" fmla="*/ 210765 h 486"/>
                  <a:gd name="T36" fmla="*/ 577484 w 1329"/>
                  <a:gd name="T37" fmla="*/ 204681 h 4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29" h="486">
                    <a:moveTo>
                      <a:pt x="1328" y="471"/>
                    </a:moveTo>
                    <a:lnTo>
                      <a:pt x="1328" y="471"/>
                    </a:lnTo>
                    <a:cubicBezTo>
                      <a:pt x="1193" y="345"/>
                      <a:pt x="1042" y="239"/>
                      <a:pt x="881" y="146"/>
                    </a:cubicBezTo>
                    <a:cubicBezTo>
                      <a:pt x="689" y="33"/>
                      <a:pt x="481" y="0"/>
                      <a:pt x="262" y="20"/>
                    </a:cubicBezTo>
                    <a:cubicBezTo>
                      <a:pt x="180" y="28"/>
                      <a:pt x="102" y="56"/>
                      <a:pt x="43" y="117"/>
                    </a:cubicBezTo>
                    <a:cubicBezTo>
                      <a:pt x="22" y="138"/>
                      <a:pt x="0" y="181"/>
                      <a:pt x="8" y="203"/>
                    </a:cubicBezTo>
                    <a:cubicBezTo>
                      <a:pt x="18" y="232"/>
                      <a:pt x="56" y="261"/>
                      <a:pt x="87" y="269"/>
                    </a:cubicBezTo>
                    <a:cubicBezTo>
                      <a:pt x="119" y="278"/>
                      <a:pt x="162" y="269"/>
                      <a:pt x="195" y="256"/>
                    </a:cubicBezTo>
                    <a:cubicBezTo>
                      <a:pt x="521" y="135"/>
                      <a:pt x="830" y="177"/>
                      <a:pt x="1124" y="353"/>
                    </a:cubicBezTo>
                    <a:cubicBezTo>
                      <a:pt x="1191" y="392"/>
                      <a:pt x="1254" y="440"/>
                      <a:pt x="1318" y="485"/>
                    </a:cubicBezTo>
                    <a:cubicBezTo>
                      <a:pt x="1321" y="480"/>
                      <a:pt x="1325" y="476"/>
                      <a:pt x="1328" y="471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xmlns="" id="{99D05D97-DCA4-0147-86A2-44BF34610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286" y="2572764"/>
                <a:ext cx="415948" cy="344516"/>
              </a:xfrm>
              <a:custGeom>
                <a:avLst/>
                <a:gdLst>
                  <a:gd name="T0" fmla="*/ 951 w 952"/>
                  <a:gd name="T1" fmla="*/ 790 h 791"/>
                  <a:gd name="T2" fmla="*/ 951 w 952"/>
                  <a:gd name="T3" fmla="*/ 790 h 791"/>
                  <a:gd name="T4" fmla="*/ 772 w 952"/>
                  <a:gd name="T5" fmla="*/ 503 h 791"/>
                  <a:gd name="T6" fmla="*/ 772 w 952"/>
                  <a:gd name="T7" fmla="*/ 503 h 791"/>
                  <a:gd name="T8" fmla="*/ 295 w 952"/>
                  <a:gd name="T9" fmla="*/ 74 h 791"/>
                  <a:gd name="T10" fmla="*/ 295 w 952"/>
                  <a:gd name="T11" fmla="*/ 74 h 791"/>
                  <a:gd name="T12" fmla="*/ 194 w 952"/>
                  <a:gd name="T13" fmla="*/ 16 h 791"/>
                  <a:gd name="T14" fmla="*/ 194 w 952"/>
                  <a:gd name="T15" fmla="*/ 16 h 791"/>
                  <a:gd name="T16" fmla="*/ 120 w 952"/>
                  <a:gd name="T17" fmla="*/ 0 h 791"/>
                  <a:gd name="T18" fmla="*/ 120 w 952"/>
                  <a:gd name="T19" fmla="*/ 0 h 791"/>
                  <a:gd name="T20" fmla="*/ 17 w 952"/>
                  <a:gd name="T21" fmla="*/ 61 h 791"/>
                  <a:gd name="T22" fmla="*/ 17 w 952"/>
                  <a:gd name="T23" fmla="*/ 61 h 791"/>
                  <a:gd name="T24" fmla="*/ 62 w 952"/>
                  <a:gd name="T25" fmla="*/ 159 h 791"/>
                  <a:gd name="T26" fmla="*/ 62 w 952"/>
                  <a:gd name="T27" fmla="*/ 159 h 791"/>
                  <a:gd name="T28" fmla="*/ 312 w 952"/>
                  <a:gd name="T29" fmla="*/ 283 h 791"/>
                  <a:gd name="T30" fmla="*/ 312 w 952"/>
                  <a:gd name="T31" fmla="*/ 283 h 791"/>
                  <a:gd name="T32" fmla="*/ 951 w 952"/>
                  <a:gd name="T33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1">
                    <a:moveTo>
                      <a:pt x="951" y="790"/>
                    </a:moveTo>
                    <a:lnTo>
                      <a:pt x="951" y="790"/>
                    </a:lnTo>
                    <a:cubicBezTo>
                      <a:pt x="911" y="682"/>
                      <a:pt x="847" y="587"/>
                      <a:pt x="772" y="503"/>
                    </a:cubicBezTo>
                    <a:lnTo>
                      <a:pt x="772" y="503"/>
                    </a:lnTo>
                    <a:cubicBezTo>
                      <a:pt x="628" y="343"/>
                      <a:pt x="475" y="193"/>
                      <a:pt x="295" y="74"/>
                    </a:cubicBezTo>
                    <a:lnTo>
                      <a:pt x="295" y="74"/>
                    </a:lnTo>
                    <a:cubicBezTo>
                      <a:pt x="263" y="52"/>
                      <a:pt x="229" y="32"/>
                      <a:pt x="194" y="16"/>
                    </a:cubicBezTo>
                    <a:lnTo>
                      <a:pt x="194" y="16"/>
                    </a:lnTo>
                    <a:cubicBezTo>
                      <a:pt x="171" y="6"/>
                      <a:pt x="144" y="0"/>
                      <a:pt x="120" y="0"/>
                    </a:cubicBezTo>
                    <a:lnTo>
                      <a:pt x="120" y="0"/>
                    </a:lnTo>
                    <a:cubicBezTo>
                      <a:pt x="75" y="1"/>
                      <a:pt x="34" y="16"/>
                      <a:pt x="17" y="61"/>
                    </a:cubicBezTo>
                    <a:lnTo>
                      <a:pt x="17" y="61"/>
                    </a:lnTo>
                    <a:cubicBezTo>
                      <a:pt x="0" y="106"/>
                      <a:pt x="29" y="140"/>
                      <a:pt x="62" y="159"/>
                    </a:cubicBezTo>
                    <a:lnTo>
                      <a:pt x="62" y="159"/>
                    </a:lnTo>
                    <a:cubicBezTo>
                      <a:pt x="143" y="204"/>
                      <a:pt x="228" y="242"/>
                      <a:pt x="312" y="283"/>
                    </a:cubicBezTo>
                    <a:lnTo>
                      <a:pt x="312" y="283"/>
                    </a:lnTo>
                    <a:cubicBezTo>
                      <a:pt x="562" y="405"/>
                      <a:pt x="788" y="557"/>
                      <a:pt x="951" y="79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xmlns="" id="{00FC3931-923C-7B4B-BD8F-1CF27B11C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801" y="1762442"/>
                <a:ext cx="176640" cy="226560"/>
              </a:xfrm>
              <a:custGeom>
                <a:avLst/>
                <a:gdLst>
                  <a:gd name="T0" fmla="*/ 48532 w 404"/>
                  <a:gd name="T1" fmla="*/ 226126 h 522"/>
                  <a:gd name="T2" fmla="*/ 48532 w 404"/>
                  <a:gd name="T3" fmla="*/ 226126 h 522"/>
                  <a:gd name="T4" fmla="*/ 50281 w 404"/>
                  <a:gd name="T5" fmla="*/ 144964 h 522"/>
                  <a:gd name="T6" fmla="*/ 50281 w 404"/>
                  <a:gd name="T7" fmla="*/ 144964 h 522"/>
                  <a:gd name="T8" fmla="*/ 53779 w 404"/>
                  <a:gd name="T9" fmla="*/ 123263 h 522"/>
                  <a:gd name="T10" fmla="*/ 53779 w 404"/>
                  <a:gd name="T11" fmla="*/ 123263 h 522"/>
                  <a:gd name="T12" fmla="*/ 88320 w 404"/>
                  <a:gd name="T13" fmla="*/ 79426 h 522"/>
                  <a:gd name="T14" fmla="*/ 88320 w 404"/>
                  <a:gd name="T15" fmla="*/ 79426 h 522"/>
                  <a:gd name="T16" fmla="*/ 119363 w 404"/>
                  <a:gd name="T17" fmla="*/ 111978 h 522"/>
                  <a:gd name="T18" fmla="*/ 119363 w 404"/>
                  <a:gd name="T19" fmla="*/ 111978 h 522"/>
                  <a:gd name="T20" fmla="*/ 126359 w 404"/>
                  <a:gd name="T21" fmla="*/ 210067 h 522"/>
                  <a:gd name="T22" fmla="*/ 126359 w 404"/>
                  <a:gd name="T23" fmla="*/ 210067 h 522"/>
                  <a:gd name="T24" fmla="*/ 167458 w 404"/>
                  <a:gd name="T25" fmla="*/ 70746 h 522"/>
                  <a:gd name="T26" fmla="*/ 167458 w 404"/>
                  <a:gd name="T27" fmla="*/ 70746 h 522"/>
                  <a:gd name="T28" fmla="*/ 94878 w 404"/>
                  <a:gd name="T29" fmla="*/ 1736 h 522"/>
                  <a:gd name="T30" fmla="*/ 94878 w 404"/>
                  <a:gd name="T31" fmla="*/ 1736 h 522"/>
                  <a:gd name="T32" fmla="*/ 19675 w 404"/>
                  <a:gd name="T33" fmla="*/ 59895 h 522"/>
                  <a:gd name="T34" fmla="*/ 19675 w 404"/>
                  <a:gd name="T35" fmla="*/ 59895 h 522"/>
                  <a:gd name="T36" fmla="*/ 48532 w 404"/>
                  <a:gd name="T37" fmla="*/ 226126 h 5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4" h="522">
                    <a:moveTo>
                      <a:pt x="111" y="521"/>
                    </a:moveTo>
                    <a:lnTo>
                      <a:pt x="111" y="521"/>
                    </a:lnTo>
                    <a:cubicBezTo>
                      <a:pt x="112" y="455"/>
                      <a:pt x="113" y="394"/>
                      <a:pt x="115" y="334"/>
                    </a:cubicBezTo>
                    <a:cubicBezTo>
                      <a:pt x="115" y="317"/>
                      <a:pt x="114" y="296"/>
                      <a:pt x="123" y="284"/>
                    </a:cubicBezTo>
                    <a:cubicBezTo>
                      <a:pt x="147" y="249"/>
                      <a:pt x="175" y="217"/>
                      <a:pt x="202" y="183"/>
                    </a:cubicBezTo>
                    <a:cubicBezTo>
                      <a:pt x="226" y="208"/>
                      <a:pt x="256" y="229"/>
                      <a:pt x="273" y="258"/>
                    </a:cubicBezTo>
                    <a:cubicBezTo>
                      <a:pt x="317" y="329"/>
                      <a:pt x="311" y="406"/>
                      <a:pt x="289" y="484"/>
                    </a:cubicBezTo>
                    <a:cubicBezTo>
                      <a:pt x="353" y="386"/>
                      <a:pt x="403" y="284"/>
                      <a:pt x="383" y="163"/>
                    </a:cubicBezTo>
                    <a:cubicBezTo>
                      <a:pt x="369" y="72"/>
                      <a:pt x="301" y="9"/>
                      <a:pt x="217" y="4"/>
                    </a:cubicBezTo>
                    <a:cubicBezTo>
                      <a:pt x="141" y="0"/>
                      <a:pt x="74" y="52"/>
                      <a:pt x="45" y="138"/>
                    </a:cubicBezTo>
                    <a:cubicBezTo>
                      <a:pt x="0" y="276"/>
                      <a:pt x="36" y="400"/>
                      <a:pt x="111" y="521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xmlns="" id="{66D992CB-9BF1-D24A-BD5A-5E8E3367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223" y="2406708"/>
                <a:ext cx="127007" cy="282599"/>
              </a:xfrm>
              <a:custGeom>
                <a:avLst/>
                <a:gdLst>
                  <a:gd name="T0" fmla="*/ 73 w 291"/>
                  <a:gd name="T1" fmla="*/ 0 h 648"/>
                  <a:gd name="T2" fmla="*/ 73 w 291"/>
                  <a:gd name="T3" fmla="*/ 0 h 648"/>
                  <a:gd name="T4" fmla="*/ 20 w 291"/>
                  <a:gd name="T5" fmla="*/ 330 h 648"/>
                  <a:gd name="T6" fmla="*/ 20 w 291"/>
                  <a:gd name="T7" fmla="*/ 330 h 648"/>
                  <a:gd name="T8" fmla="*/ 172 w 291"/>
                  <a:gd name="T9" fmla="*/ 619 h 648"/>
                  <a:gd name="T10" fmla="*/ 172 w 291"/>
                  <a:gd name="T11" fmla="*/ 619 h 648"/>
                  <a:gd name="T12" fmla="*/ 249 w 291"/>
                  <a:gd name="T13" fmla="*/ 636 h 648"/>
                  <a:gd name="T14" fmla="*/ 249 w 291"/>
                  <a:gd name="T15" fmla="*/ 636 h 648"/>
                  <a:gd name="T16" fmla="*/ 286 w 291"/>
                  <a:gd name="T17" fmla="*/ 557 h 648"/>
                  <a:gd name="T18" fmla="*/ 286 w 291"/>
                  <a:gd name="T19" fmla="*/ 557 h 648"/>
                  <a:gd name="T20" fmla="*/ 232 w 291"/>
                  <a:gd name="T21" fmla="*/ 388 h 648"/>
                  <a:gd name="T22" fmla="*/ 232 w 291"/>
                  <a:gd name="T23" fmla="*/ 388 h 648"/>
                  <a:gd name="T24" fmla="*/ 73 w 291"/>
                  <a:gd name="T25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1" h="648">
                    <a:moveTo>
                      <a:pt x="73" y="0"/>
                    </a:moveTo>
                    <a:lnTo>
                      <a:pt x="73" y="0"/>
                    </a:lnTo>
                    <a:cubicBezTo>
                      <a:pt x="42" y="109"/>
                      <a:pt x="0" y="216"/>
                      <a:pt x="20" y="330"/>
                    </a:cubicBezTo>
                    <a:lnTo>
                      <a:pt x="20" y="330"/>
                    </a:lnTo>
                    <a:cubicBezTo>
                      <a:pt x="39" y="443"/>
                      <a:pt x="73" y="550"/>
                      <a:pt x="172" y="619"/>
                    </a:cubicBezTo>
                    <a:lnTo>
                      <a:pt x="172" y="619"/>
                    </a:lnTo>
                    <a:cubicBezTo>
                      <a:pt x="193" y="634"/>
                      <a:pt x="234" y="647"/>
                      <a:pt x="249" y="636"/>
                    </a:cubicBezTo>
                    <a:lnTo>
                      <a:pt x="249" y="636"/>
                    </a:lnTo>
                    <a:cubicBezTo>
                      <a:pt x="271" y="621"/>
                      <a:pt x="290" y="582"/>
                      <a:pt x="286" y="557"/>
                    </a:cubicBezTo>
                    <a:lnTo>
                      <a:pt x="286" y="557"/>
                    </a:lnTo>
                    <a:cubicBezTo>
                      <a:pt x="276" y="499"/>
                      <a:pt x="261" y="438"/>
                      <a:pt x="232" y="388"/>
                    </a:cubicBezTo>
                    <a:lnTo>
                      <a:pt x="232" y="388"/>
                    </a:lnTo>
                    <a:cubicBezTo>
                      <a:pt x="162" y="266"/>
                      <a:pt x="81" y="149"/>
                      <a:pt x="73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xmlns="" id="{0FA7291B-215B-C14C-A4B3-E550E974D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569" y="2086577"/>
                <a:ext cx="346094" cy="100021"/>
              </a:xfrm>
              <a:custGeom>
                <a:avLst/>
                <a:gdLst>
                  <a:gd name="T0" fmla="*/ 0 w 793"/>
                  <a:gd name="T1" fmla="*/ 45 h 228"/>
                  <a:gd name="T2" fmla="*/ 0 w 793"/>
                  <a:gd name="T3" fmla="*/ 45 h 228"/>
                  <a:gd name="T4" fmla="*/ 441 w 793"/>
                  <a:gd name="T5" fmla="*/ 221 h 228"/>
                  <a:gd name="T6" fmla="*/ 441 w 793"/>
                  <a:gd name="T7" fmla="*/ 221 h 228"/>
                  <a:gd name="T8" fmla="*/ 710 w 793"/>
                  <a:gd name="T9" fmla="*/ 163 h 228"/>
                  <a:gd name="T10" fmla="*/ 710 w 793"/>
                  <a:gd name="T11" fmla="*/ 163 h 228"/>
                  <a:gd name="T12" fmla="*/ 753 w 793"/>
                  <a:gd name="T13" fmla="*/ 127 h 228"/>
                  <a:gd name="T14" fmla="*/ 753 w 793"/>
                  <a:gd name="T15" fmla="*/ 127 h 228"/>
                  <a:gd name="T16" fmla="*/ 770 w 793"/>
                  <a:gd name="T17" fmla="*/ 35 h 228"/>
                  <a:gd name="T18" fmla="*/ 770 w 793"/>
                  <a:gd name="T19" fmla="*/ 35 h 228"/>
                  <a:gd name="T20" fmla="*/ 679 w 793"/>
                  <a:gd name="T21" fmla="*/ 12 h 228"/>
                  <a:gd name="T22" fmla="*/ 679 w 793"/>
                  <a:gd name="T23" fmla="*/ 12 h 228"/>
                  <a:gd name="T24" fmla="*/ 528 w 793"/>
                  <a:gd name="T25" fmla="*/ 60 h 228"/>
                  <a:gd name="T26" fmla="*/ 528 w 793"/>
                  <a:gd name="T27" fmla="*/ 60 h 228"/>
                  <a:gd name="T28" fmla="*/ 0 w 793"/>
                  <a:gd name="T29" fmla="*/ 4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3" h="228">
                    <a:moveTo>
                      <a:pt x="0" y="45"/>
                    </a:moveTo>
                    <a:lnTo>
                      <a:pt x="0" y="45"/>
                    </a:lnTo>
                    <a:cubicBezTo>
                      <a:pt x="128" y="181"/>
                      <a:pt x="281" y="212"/>
                      <a:pt x="441" y="221"/>
                    </a:cubicBezTo>
                    <a:lnTo>
                      <a:pt x="441" y="221"/>
                    </a:lnTo>
                    <a:cubicBezTo>
                      <a:pt x="536" y="227"/>
                      <a:pt x="628" y="216"/>
                      <a:pt x="710" y="163"/>
                    </a:cubicBezTo>
                    <a:lnTo>
                      <a:pt x="710" y="163"/>
                    </a:lnTo>
                    <a:cubicBezTo>
                      <a:pt x="725" y="153"/>
                      <a:pt x="741" y="141"/>
                      <a:pt x="753" y="127"/>
                    </a:cubicBezTo>
                    <a:lnTo>
                      <a:pt x="753" y="127"/>
                    </a:lnTo>
                    <a:cubicBezTo>
                      <a:pt x="776" y="101"/>
                      <a:pt x="792" y="69"/>
                      <a:pt x="770" y="35"/>
                    </a:cubicBezTo>
                    <a:lnTo>
                      <a:pt x="770" y="35"/>
                    </a:lnTo>
                    <a:cubicBezTo>
                      <a:pt x="747" y="0"/>
                      <a:pt x="713" y="1"/>
                      <a:pt x="679" y="12"/>
                    </a:cubicBezTo>
                    <a:lnTo>
                      <a:pt x="679" y="12"/>
                    </a:lnTo>
                    <a:cubicBezTo>
                      <a:pt x="628" y="28"/>
                      <a:pt x="579" y="46"/>
                      <a:pt x="528" y="60"/>
                    </a:cubicBezTo>
                    <a:lnTo>
                      <a:pt x="528" y="60"/>
                    </a:lnTo>
                    <a:cubicBezTo>
                      <a:pt x="356" y="109"/>
                      <a:pt x="184" y="135"/>
                      <a:pt x="0" y="4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xmlns="" id="{CBB5D094-B7DD-354F-8513-54D8A1035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034" y="2438663"/>
                <a:ext cx="281002" cy="234970"/>
              </a:xfrm>
              <a:custGeom>
                <a:avLst/>
                <a:gdLst>
                  <a:gd name="T0" fmla="*/ 0 w 644"/>
                  <a:gd name="T1" fmla="*/ 5 h 537"/>
                  <a:gd name="T2" fmla="*/ 0 w 644"/>
                  <a:gd name="T3" fmla="*/ 5 h 537"/>
                  <a:gd name="T4" fmla="*/ 220 w 644"/>
                  <a:gd name="T5" fmla="*/ 369 h 537"/>
                  <a:gd name="T6" fmla="*/ 220 w 644"/>
                  <a:gd name="T7" fmla="*/ 369 h 537"/>
                  <a:gd name="T8" fmla="*/ 543 w 644"/>
                  <a:gd name="T9" fmla="*/ 525 h 537"/>
                  <a:gd name="T10" fmla="*/ 543 w 644"/>
                  <a:gd name="T11" fmla="*/ 525 h 537"/>
                  <a:gd name="T12" fmla="*/ 549 w 644"/>
                  <a:gd name="T13" fmla="*/ 525 h 537"/>
                  <a:gd name="T14" fmla="*/ 549 w 644"/>
                  <a:gd name="T15" fmla="*/ 525 h 537"/>
                  <a:gd name="T16" fmla="*/ 643 w 644"/>
                  <a:gd name="T17" fmla="*/ 487 h 537"/>
                  <a:gd name="T18" fmla="*/ 643 w 644"/>
                  <a:gd name="T19" fmla="*/ 487 h 537"/>
                  <a:gd name="T20" fmla="*/ 581 w 644"/>
                  <a:gd name="T21" fmla="*/ 393 h 537"/>
                  <a:gd name="T22" fmla="*/ 581 w 644"/>
                  <a:gd name="T23" fmla="*/ 393 h 537"/>
                  <a:gd name="T24" fmla="*/ 466 w 644"/>
                  <a:gd name="T25" fmla="*/ 342 h 537"/>
                  <a:gd name="T26" fmla="*/ 466 w 644"/>
                  <a:gd name="T27" fmla="*/ 342 h 537"/>
                  <a:gd name="T28" fmla="*/ 112 w 644"/>
                  <a:gd name="T29" fmla="*/ 109 h 537"/>
                  <a:gd name="T30" fmla="*/ 112 w 644"/>
                  <a:gd name="T31" fmla="*/ 109 h 537"/>
                  <a:gd name="T32" fmla="*/ 12 w 644"/>
                  <a:gd name="T33" fmla="*/ 0 h 537"/>
                  <a:gd name="T34" fmla="*/ 12 w 644"/>
                  <a:gd name="T35" fmla="*/ 0 h 537"/>
                  <a:gd name="T36" fmla="*/ 0 w 644"/>
                  <a:gd name="T37" fmla="*/ 5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4" h="537">
                    <a:moveTo>
                      <a:pt x="0" y="5"/>
                    </a:moveTo>
                    <a:lnTo>
                      <a:pt x="0" y="5"/>
                    </a:lnTo>
                    <a:cubicBezTo>
                      <a:pt x="72" y="127"/>
                      <a:pt x="133" y="258"/>
                      <a:pt x="220" y="369"/>
                    </a:cubicBezTo>
                    <a:lnTo>
                      <a:pt x="220" y="369"/>
                    </a:lnTo>
                    <a:cubicBezTo>
                      <a:pt x="297" y="466"/>
                      <a:pt x="406" y="536"/>
                      <a:pt x="543" y="525"/>
                    </a:cubicBezTo>
                    <a:lnTo>
                      <a:pt x="543" y="525"/>
                    </a:lnTo>
                    <a:cubicBezTo>
                      <a:pt x="545" y="525"/>
                      <a:pt x="547" y="526"/>
                      <a:pt x="549" y="525"/>
                    </a:cubicBezTo>
                    <a:lnTo>
                      <a:pt x="549" y="525"/>
                    </a:lnTo>
                    <a:cubicBezTo>
                      <a:pt x="580" y="512"/>
                      <a:pt x="611" y="500"/>
                      <a:pt x="643" y="487"/>
                    </a:cubicBezTo>
                    <a:lnTo>
                      <a:pt x="643" y="487"/>
                    </a:lnTo>
                    <a:cubicBezTo>
                      <a:pt x="623" y="455"/>
                      <a:pt x="609" y="415"/>
                      <a:pt x="581" y="393"/>
                    </a:cubicBezTo>
                    <a:lnTo>
                      <a:pt x="581" y="393"/>
                    </a:lnTo>
                    <a:cubicBezTo>
                      <a:pt x="549" y="367"/>
                      <a:pt x="506" y="353"/>
                      <a:pt x="466" y="342"/>
                    </a:cubicBezTo>
                    <a:lnTo>
                      <a:pt x="466" y="342"/>
                    </a:lnTo>
                    <a:cubicBezTo>
                      <a:pt x="322" y="302"/>
                      <a:pt x="198" y="235"/>
                      <a:pt x="112" y="109"/>
                    </a:cubicBezTo>
                    <a:lnTo>
                      <a:pt x="112" y="109"/>
                    </a:lnTo>
                    <a:cubicBezTo>
                      <a:pt x="84" y="69"/>
                      <a:pt x="45" y="36"/>
                      <a:pt x="12" y="0"/>
                    </a:cubicBezTo>
                    <a:lnTo>
                      <a:pt x="12" y="0"/>
                    </a:lnTo>
                    <a:cubicBezTo>
                      <a:pt x="8" y="2"/>
                      <a:pt x="4" y="3"/>
                      <a:pt x="0" y="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xmlns="" id="{E7C83608-6BFD-2340-B427-AFB0B90C5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955" y="2145279"/>
                <a:ext cx="155584" cy="292125"/>
              </a:xfrm>
              <a:custGeom>
                <a:avLst/>
                <a:gdLst>
                  <a:gd name="T0" fmla="*/ 0 w 359"/>
                  <a:gd name="T1" fmla="*/ 671 h 672"/>
                  <a:gd name="T2" fmla="*/ 0 w 359"/>
                  <a:gd name="T3" fmla="*/ 671 h 672"/>
                  <a:gd name="T4" fmla="*/ 321 w 359"/>
                  <a:gd name="T5" fmla="*/ 287 h 672"/>
                  <a:gd name="T6" fmla="*/ 321 w 359"/>
                  <a:gd name="T7" fmla="*/ 287 h 672"/>
                  <a:gd name="T8" fmla="*/ 355 w 359"/>
                  <a:gd name="T9" fmla="*/ 88 h 672"/>
                  <a:gd name="T10" fmla="*/ 355 w 359"/>
                  <a:gd name="T11" fmla="*/ 88 h 672"/>
                  <a:gd name="T12" fmla="*/ 338 w 359"/>
                  <a:gd name="T13" fmla="*/ 39 h 672"/>
                  <a:gd name="T14" fmla="*/ 338 w 359"/>
                  <a:gd name="T15" fmla="*/ 39 h 672"/>
                  <a:gd name="T16" fmla="*/ 271 w 359"/>
                  <a:gd name="T17" fmla="*/ 2 h 672"/>
                  <a:gd name="T18" fmla="*/ 271 w 359"/>
                  <a:gd name="T19" fmla="*/ 2 h 672"/>
                  <a:gd name="T20" fmla="*/ 218 w 359"/>
                  <a:gd name="T21" fmla="*/ 55 h 672"/>
                  <a:gd name="T22" fmla="*/ 218 w 359"/>
                  <a:gd name="T23" fmla="*/ 55 h 672"/>
                  <a:gd name="T24" fmla="*/ 168 w 359"/>
                  <a:gd name="T25" fmla="*/ 225 h 672"/>
                  <a:gd name="T26" fmla="*/ 168 w 359"/>
                  <a:gd name="T27" fmla="*/ 225 h 672"/>
                  <a:gd name="T28" fmla="*/ 0 w 359"/>
                  <a:gd name="T29" fmla="*/ 671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672">
                    <a:moveTo>
                      <a:pt x="0" y="671"/>
                    </a:moveTo>
                    <a:lnTo>
                      <a:pt x="0" y="671"/>
                    </a:lnTo>
                    <a:cubicBezTo>
                      <a:pt x="130" y="561"/>
                      <a:pt x="266" y="455"/>
                      <a:pt x="321" y="287"/>
                    </a:cubicBezTo>
                    <a:lnTo>
                      <a:pt x="321" y="287"/>
                    </a:lnTo>
                    <a:cubicBezTo>
                      <a:pt x="342" y="224"/>
                      <a:pt x="347" y="155"/>
                      <a:pt x="355" y="88"/>
                    </a:cubicBezTo>
                    <a:lnTo>
                      <a:pt x="355" y="88"/>
                    </a:lnTo>
                    <a:cubicBezTo>
                      <a:pt x="358" y="72"/>
                      <a:pt x="349" y="49"/>
                      <a:pt x="338" y="39"/>
                    </a:cubicBezTo>
                    <a:lnTo>
                      <a:pt x="338" y="39"/>
                    </a:lnTo>
                    <a:cubicBezTo>
                      <a:pt x="319" y="22"/>
                      <a:pt x="292" y="0"/>
                      <a:pt x="271" y="2"/>
                    </a:cubicBezTo>
                    <a:lnTo>
                      <a:pt x="271" y="2"/>
                    </a:lnTo>
                    <a:cubicBezTo>
                      <a:pt x="251" y="5"/>
                      <a:pt x="227" y="33"/>
                      <a:pt x="218" y="55"/>
                    </a:cubicBezTo>
                    <a:lnTo>
                      <a:pt x="218" y="55"/>
                    </a:lnTo>
                    <a:cubicBezTo>
                      <a:pt x="197" y="110"/>
                      <a:pt x="178" y="167"/>
                      <a:pt x="168" y="225"/>
                    </a:cubicBezTo>
                    <a:lnTo>
                      <a:pt x="168" y="225"/>
                    </a:lnTo>
                    <a:cubicBezTo>
                      <a:pt x="141" y="385"/>
                      <a:pt x="95" y="535"/>
                      <a:pt x="0" y="67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xmlns="" id="{A81757E1-A852-6C4F-B8DA-35E03FDA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991" y="2863624"/>
                <a:ext cx="401659" cy="196867"/>
              </a:xfrm>
              <a:custGeom>
                <a:avLst/>
                <a:gdLst>
                  <a:gd name="T0" fmla="*/ 16 w 921"/>
                  <a:gd name="T1" fmla="*/ 451 h 452"/>
                  <a:gd name="T2" fmla="*/ 16 w 921"/>
                  <a:gd name="T3" fmla="*/ 451 h 452"/>
                  <a:gd name="T4" fmla="*/ 230 w 921"/>
                  <a:gd name="T5" fmla="*/ 232 h 452"/>
                  <a:gd name="T6" fmla="*/ 230 w 921"/>
                  <a:gd name="T7" fmla="*/ 232 h 452"/>
                  <a:gd name="T8" fmla="*/ 697 w 921"/>
                  <a:gd name="T9" fmla="*/ 150 h 452"/>
                  <a:gd name="T10" fmla="*/ 697 w 921"/>
                  <a:gd name="T11" fmla="*/ 150 h 452"/>
                  <a:gd name="T12" fmla="*/ 867 w 921"/>
                  <a:gd name="T13" fmla="*/ 151 h 452"/>
                  <a:gd name="T14" fmla="*/ 867 w 921"/>
                  <a:gd name="T15" fmla="*/ 151 h 452"/>
                  <a:gd name="T16" fmla="*/ 919 w 921"/>
                  <a:gd name="T17" fmla="*/ 109 h 452"/>
                  <a:gd name="T18" fmla="*/ 919 w 921"/>
                  <a:gd name="T19" fmla="*/ 109 h 452"/>
                  <a:gd name="T20" fmla="*/ 886 w 921"/>
                  <a:gd name="T21" fmla="*/ 41 h 452"/>
                  <a:gd name="T22" fmla="*/ 886 w 921"/>
                  <a:gd name="T23" fmla="*/ 41 h 452"/>
                  <a:gd name="T24" fmla="*/ 829 w 921"/>
                  <a:gd name="T25" fmla="*/ 22 h 452"/>
                  <a:gd name="T26" fmla="*/ 829 w 921"/>
                  <a:gd name="T27" fmla="*/ 22 h 452"/>
                  <a:gd name="T28" fmla="*/ 115 w 921"/>
                  <a:gd name="T29" fmla="*/ 274 h 452"/>
                  <a:gd name="T30" fmla="*/ 115 w 921"/>
                  <a:gd name="T31" fmla="*/ 274 h 452"/>
                  <a:gd name="T32" fmla="*/ 0 w 921"/>
                  <a:gd name="T33" fmla="*/ 439 h 452"/>
                  <a:gd name="T34" fmla="*/ 0 w 921"/>
                  <a:gd name="T35" fmla="*/ 439 h 452"/>
                  <a:gd name="T36" fmla="*/ 16 w 921"/>
                  <a:gd name="T37" fmla="*/ 45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1" h="452">
                    <a:moveTo>
                      <a:pt x="16" y="451"/>
                    </a:moveTo>
                    <a:lnTo>
                      <a:pt x="16" y="451"/>
                    </a:lnTo>
                    <a:cubicBezTo>
                      <a:pt x="65" y="356"/>
                      <a:pt x="136" y="281"/>
                      <a:pt x="230" y="232"/>
                    </a:cubicBezTo>
                    <a:lnTo>
                      <a:pt x="230" y="232"/>
                    </a:lnTo>
                    <a:cubicBezTo>
                      <a:pt x="376" y="154"/>
                      <a:pt x="529" y="115"/>
                      <a:pt x="697" y="150"/>
                    </a:cubicBezTo>
                    <a:lnTo>
                      <a:pt x="697" y="150"/>
                    </a:lnTo>
                    <a:cubicBezTo>
                      <a:pt x="751" y="161"/>
                      <a:pt x="811" y="156"/>
                      <a:pt x="867" y="151"/>
                    </a:cubicBezTo>
                    <a:lnTo>
                      <a:pt x="867" y="151"/>
                    </a:lnTo>
                    <a:cubicBezTo>
                      <a:pt x="887" y="149"/>
                      <a:pt x="917" y="124"/>
                      <a:pt x="919" y="109"/>
                    </a:cubicBezTo>
                    <a:lnTo>
                      <a:pt x="919" y="109"/>
                    </a:lnTo>
                    <a:cubicBezTo>
                      <a:pt x="920" y="86"/>
                      <a:pt x="903" y="59"/>
                      <a:pt x="886" y="41"/>
                    </a:cubicBezTo>
                    <a:lnTo>
                      <a:pt x="886" y="41"/>
                    </a:lnTo>
                    <a:cubicBezTo>
                      <a:pt x="873" y="28"/>
                      <a:pt x="849" y="23"/>
                      <a:pt x="829" y="22"/>
                    </a:cubicBezTo>
                    <a:lnTo>
                      <a:pt x="829" y="22"/>
                    </a:lnTo>
                    <a:cubicBezTo>
                      <a:pt x="554" y="0"/>
                      <a:pt x="309" y="70"/>
                      <a:pt x="115" y="274"/>
                    </a:cubicBezTo>
                    <a:lnTo>
                      <a:pt x="115" y="274"/>
                    </a:lnTo>
                    <a:cubicBezTo>
                      <a:pt x="69" y="322"/>
                      <a:pt x="38" y="383"/>
                      <a:pt x="0" y="439"/>
                    </a:cubicBezTo>
                    <a:lnTo>
                      <a:pt x="0" y="439"/>
                    </a:lnTo>
                    <a:cubicBezTo>
                      <a:pt x="5" y="443"/>
                      <a:pt x="10" y="447"/>
                      <a:pt x="16" y="45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xmlns="" id="{2EDC7BF8-ECC5-7E4C-AEF0-B74D31BD7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882" y="2672522"/>
                <a:ext cx="211200" cy="339839"/>
              </a:xfrm>
              <a:custGeom>
                <a:avLst/>
                <a:gdLst>
                  <a:gd name="T0" fmla="*/ 210765 w 485"/>
                  <a:gd name="T1" fmla="*/ 339404 h 781"/>
                  <a:gd name="T2" fmla="*/ 210765 w 485"/>
                  <a:gd name="T3" fmla="*/ 339404 h 781"/>
                  <a:gd name="T4" fmla="*/ 186379 w 485"/>
                  <a:gd name="T5" fmla="*/ 233667 h 781"/>
                  <a:gd name="T6" fmla="*/ 186379 w 485"/>
                  <a:gd name="T7" fmla="*/ 233667 h 781"/>
                  <a:gd name="T8" fmla="*/ 55304 w 485"/>
                  <a:gd name="T9" fmla="*/ 16970 h 781"/>
                  <a:gd name="T10" fmla="*/ 55304 w 485"/>
                  <a:gd name="T11" fmla="*/ 16970 h 781"/>
                  <a:gd name="T12" fmla="*/ 37450 w 485"/>
                  <a:gd name="T13" fmla="*/ 1741 h 781"/>
                  <a:gd name="T14" fmla="*/ 37450 w 485"/>
                  <a:gd name="T15" fmla="*/ 1741 h 781"/>
                  <a:gd name="T16" fmla="*/ 3048 w 485"/>
                  <a:gd name="T17" fmla="*/ 5222 h 781"/>
                  <a:gd name="T18" fmla="*/ 3048 w 485"/>
                  <a:gd name="T19" fmla="*/ 5222 h 781"/>
                  <a:gd name="T20" fmla="*/ 5661 w 485"/>
                  <a:gd name="T21" fmla="*/ 33070 h 781"/>
                  <a:gd name="T22" fmla="*/ 5661 w 485"/>
                  <a:gd name="T23" fmla="*/ 33070 h 781"/>
                  <a:gd name="T24" fmla="*/ 114092 w 485"/>
                  <a:gd name="T25" fmla="*/ 175794 h 781"/>
                  <a:gd name="T26" fmla="*/ 114092 w 485"/>
                  <a:gd name="T27" fmla="*/ 175794 h 781"/>
                  <a:gd name="T28" fmla="*/ 201184 w 485"/>
                  <a:gd name="T29" fmla="*/ 334182 h 781"/>
                  <a:gd name="T30" fmla="*/ 201184 w 485"/>
                  <a:gd name="T31" fmla="*/ 334182 h 781"/>
                  <a:gd name="T32" fmla="*/ 210765 w 485"/>
                  <a:gd name="T33" fmla="*/ 339404 h 7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85" h="781">
                    <a:moveTo>
                      <a:pt x="484" y="780"/>
                    </a:moveTo>
                    <a:lnTo>
                      <a:pt x="484" y="780"/>
                    </a:lnTo>
                    <a:cubicBezTo>
                      <a:pt x="464" y="693"/>
                      <a:pt x="454" y="612"/>
                      <a:pt x="428" y="537"/>
                    </a:cubicBezTo>
                    <a:cubicBezTo>
                      <a:pt x="363" y="350"/>
                      <a:pt x="257" y="187"/>
                      <a:pt x="127" y="39"/>
                    </a:cubicBezTo>
                    <a:cubicBezTo>
                      <a:pt x="115" y="25"/>
                      <a:pt x="101" y="6"/>
                      <a:pt x="86" y="4"/>
                    </a:cubicBezTo>
                    <a:cubicBezTo>
                      <a:pt x="60" y="0"/>
                      <a:pt x="30" y="1"/>
                      <a:pt x="7" y="12"/>
                    </a:cubicBezTo>
                    <a:cubicBezTo>
                      <a:pt x="0" y="15"/>
                      <a:pt x="1" y="61"/>
                      <a:pt x="13" y="76"/>
                    </a:cubicBezTo>
                    <a:cubicBezTo>
                      <a:pt x="94" y="187"/>
                      <a:pt x="178" y="296"/>
                      <a:pt x="262" y="404"/>
                    </a:cubicBezTo>
                    <a:cubicBezTo>
                      <a:pt x="348" y="515"/>
                      <a:pt x="415" y="636"/>
                      <a:pt x="462" y="768"/>
                    </a:cubicBezTo>
                    <a:cubicBezTo>
                      <a:pt x="463" y="771"/>
                      <a:pt x="467" y="771"/>
                      <a:pt x="484" y="780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xmlns="" id="{5B3D2BD6-1B24-954E-BEF0-7C592AB8F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307" y="1716565"/>
                <a:ext cx="242901" cy="250846"/>
              </a:xfrm>
              <a:custGeom>
                <a:avLst/>
                <a:gdLst>
                  <a:gd name="T0" fmla="*/ 0 w 558"/>
                  <a:gd name="T1" fmla="*/ 575 h 576"/>
                  <a:gd name="T2" fmla="*/ 0 w 558"/>
                  <a:gd name="T3" fmla="*/ 575 h 576"/>
                  <a:gd name="T4" fmla="*/ 166 w 558"/>
                  <a:gd name="T5" fmla="*/ 368 h 576"/>
                  <a:gd name="T6" fmla="*/ 166 w 558"/>
                  <a:gd name="T7" fmla="*/ 368 h 576"/>
                  <a:gd name="T8" fmla="*/ 391 w 558"/>
                  <a:gd name="T9" fmla="*/ 235 h 576"/>
                  <a:gd name="T10" fmla="*/ 391 w 558"/>
                  <a:gd name="T11" fmla="*/ 235 h 576"/>
                  <a:gd name="T12" fmla="*/ 514 w 558"/>
                  <a:gd name="T13" fmla="*/ 124 h 576"/>
                  <a:gd name="T14" fmla="*/ 514 w 558"/>
                  <a:gd name="T15" fmla="*/ 124 h 576"/>
                  <a:gd name="T16" fmla="*/ 523 w 558"/>
                  <a:gd name="T17" fmla="*/ 33 h 576"/>
                  <a:gd name="T18" fmla="*/ 523 w 558"/>
                  <a:gd name="T19" fmla="*/ 33 h 576"/>
                  <a:gd name="T20" fmla="*/ 415 w 558"/>
                  <a:gd name="T21" fmla="*/ 21 h 576"/>
                  <a:gd name="T22" fmla="*/ 415 w 558"/>
                  <a:gd name="T23" fmla="*/ 21 h 576"/>
                  <a:gd name="T24" fmla="*/ 175 w 558"/>
                  <a:gd name="T25" fmla="*/ 223 h 576"/>
                  <a:gd name="T26" fmla="*/ 175 w 558"/>
                  <a:gd name="T27" fmla="*/ 223 h 576"/>
                  <a:gd name="T28" fmla="*/ 0 w 558"/>
                  <a:gd name="T29" fmla="*/ 575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8" h="576">
                    <a:moveTo>
                      <a:pt x="0" y="575"/>
                    </a:moveTo>
                    <a:lnTo>
                      <a:pt x="0" y="575"/>
                    </a:lnTo>
                    <a:cubicBezTo>
                      <a:pt x="57" y="502"/>
                      <a:pt x="102" y="424"/>
                      <a:pt x="166" y="368"/>
                    </a:cubicBezTo>
                    <a:lnTo>
                      <a:pt x="166" y="368"/>
                    </a:lnTo>
                    <a:cubicBezTo>
                      <a:pt x="231" y="313"/>
                      <a:pt x="318" y="283"/>
                      <a:pt x="391" y="235"/>
                    </a:cubicBezTo>
                    <a:lnTo>
                      <a:pt x="391" y="235"/>
                    </a:lnTo>
                    <a:cubicBezTo>
                      <a:pt x="437" y="205"/>
                      <a:pt x="477" y="165"/>
                      <a:pt x="514" y="124"/>
                    </a:cubicBezTo>
                    <a:lnTo>
                      <a:pt x="514" y="124"/>
                    </a:lnTo>
                    <a:cubicBezTo>
                      <a:pt x="537" y="100"/>
                      <a:pt x="557" y="65"/>
                      <a:pt x="523" y="33"/>
                    </a:cubicBezTo>
                    <a:lnTo>
                      <a:pt x="523" y="33"/>
                    </a:lnTo>
                    <a:cubicBezTo>
                      <a:pt x="491" y="4"/>
                      <a:pt x="454" y="0"/>
                      <a:pt x="415" y="21"/>
                    </a:cubicBezTo>
                    <a:lnTo>
                      <a:pt x="415" y="21"/>
                    </a:lnTo>
                    <a:cubicBezTo>
                      <a:pt x="321" y="72"/>
                      <a:pt x="243" y="142"/>
                      <a:pt x="175" y="223"/>
                    </a:cubicBezTo>
                    <a:lnTo>
                      <a:pt x="175" y="223"/>
                    </a:lnTo>
                    <a:cubicBezTo>
                      <a:pt x="91" y="325"/>
                      <a:pt x="33" y="441"/>
                      <a:pt x="0" y="57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xmlns="" id="{4AC7F5F1-B42D-5849-BFA3-672A56F34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151" y="2231814"/>
                <a:ext cx="200036" cy="223856"/>
              </a:xfrm>
              <a:custGeom>
                <a:avLst/>
                <a:gdLst>
                  <a:gd name="T0" fmla="*/ 459 w 460"/>
                  <a:gd name="T1" fmla="*/ 515 h 516"/>
                  <a:gd name="T2" fmla="*/ 459 w 460"/>
                  <a:gd name="T3" fmla="*/ 515 h 516"/>
                  <a:gd name="T4" fmla="*/ 241 w 460"/>
                  <a:gd name="T5" fmla="*/ 202 h 516"/>
                  <a:gd name="T6" fmla="*/ 241 w 460"/>
                  <a:gd name="T7" fmla="*/ 202 h 516"/>
                  <a:gd name="T8" fmla="*/ 148 w 460"/>
                  <a:gd name="T9" fmla="*/ 52 h 516"/>
                  <a:gd name="T10" fmla="*/ 148 w 460"/>
                  <a:gd name="T11" fmla="*/ 52 h 516"/>
                  <a:gd name="T12" fmla="*/ 83 w 460"/>
                  <a:gd name="T13" fmla="*/ 15 h 516"/>
                  <a:gd name="T14" fmla="*/ 83 w 460"/>
                  <a:gd name="T15" fmla="*/ 15 h 516"/>
                  <a:gd name="T16" fmla="*/ 12 w 460"/>
                  <a:gd name="T17" fmla="*/ 80 h 516"/>
                  <a:gd name="T18" fmla="*/ 12 w 460"/>
                  <a:gd name="T19" fmla="*/ 80 h 516"/>
                  <a:gd name="T20" fmla="*/ 459 w 460"/>
                  <a:gd name="T21" fmla="*/ 51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0" h="516">
                    <a:moveTo>
                      <a:pt x="459" y="515"/>
                    </a:moveTo>
                    <a:lnTo>
                      <a:pt x="459" y="515"/>
                    </a:lnTo>
                    <a:cubicBezTo>
                      <a:pt x="325" y="445"/>
                      <a:pt x="301" y="312"/>
                      <a:pt x="241" y="202"/>
                    </a:cubicBezTo>
                    <a:lnTo>
                      <a:pt x="241" y="202"/>
                    </a:lnTo>
                    <a:cubicBezTo>
                      <a:pt x="213" y="151"/>
                      <a:pt x="182" y="100"/>
                      <a:pt x="148" y="52"/>
                    </a:cubicBezTo>
                    <a:lnTo>
                      <a:pt x="148" y="52"/>
                    </a:lnTo>
                    <a:cubicBezTo>
                      <a:pt x="133" y="34"/>
                      <a:pt x="106" y="22"/>
                      <a:pt x="83" y="15"/>
                    </a:cubicBezTo>
                    <a:lnTo>
                      <a:pt x="83" y="15"/>
                    </a:lnTo>
                    <a:cubicBezTo>
                      <a:pt x="32" y="0"/>
                      <a:pt x="0" y="29"/>
                      <a:pt x="12" y="80"/>
                    </a:cubicBezTo>
                    <a:lnTo>
                      <a:pt x="12" y="80"/>
                    </a:lnTo>
                    <a:cubicBezTo>
                      <a:pt x="50" y="230"/>
                      <a:pt x="227" y="485"/>
                      <a:pt x="459" y="51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xmlns="" id="{0E017E6A-C179-834D-8022-EB79A66C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436" y="2167157"/>
                <a:ext cx="266715" cy="165114"/>
              </a:xfrm>
              <a:custGeom>
                <a:avLst/>
                <a:gdLst>
                  <a:gd name="T0" fmla="*/ 10 w 615"/>
                  <a:gd name="T1" fmla="*/ 378 h 379"/>
                  <a:gd name="T2" fmla="*/ 10 w 615"/>
                  <a:gd name="T3" fmla="*/ 378 h 379"/>
                  <a:gd name="T4" fmla="*/ 344 w 615"/>
                  <a:gd name="T5" fmla="*/ 223 h 379"/>
                  <a:gd name="T6" fmla="*/ 344 w 615"/>
                  <a:gd name="T7" fmla="*/ 223 h 379"/>
                  <a:gd name="T8" fmla="*/ 567 w 615"/>
                  <a:gd name="T9" fmla="*/ 133 h 379"/>
                  <a:gd name="T10" fmla="*/ 567 w 615"/>
                  <a:gd name="T11" fmla="*/ 133 h 379"/>
                  <a:gd name="T12" fmla="*/ 597 w 615"/>
                  <a:gd name="T13" fmla="*/ 99 h 379"/>
                  <a:gd name="T14" fmla="*/ 597 w 615"/>
                  <a:gd name="T15" fmla="*/ 99 h 379"/>
                  <a:gd name="T16" fmla="*/ 605 w 615"/>
                  <a:gd name="T17" fmla="*/ 19 h 379"/>
                  <a:gd name="T18" fmla="*/ 605 w 615"/>
                  <a:gd name="T19" fmla="*/ 19 h 379"/>
                  <a:gd name="T20" fmla="*/ 538 w 615"/>
                  <a:gd name="T21" fmla="*/ 6 h 379"/>
                  <a:gd name="T22" fmla="*/ 538 w 615"/>
                  <a:gd name="T23" fmla="*/ 6 h 379"/>
                  <a:gd name="T24" fmla="*/ 39 w 615"/>
                  <a:gd name="T25" fmla="*/ 306 h 379"/>
                  <a:gd name="T26" fmla="*/ 39 w 615"/>
                  <a:gd name="T27" fmla="*/ 306 h 379"/>
                  <a:gd name="T28" fmla="*/ 0 w 615"/>
                  <a:gd name="T29" fmla="*/ 370 h 379"/>
                  <a:gd name="T30" fmla="*/ 0 w 615"/>
                  <a:gd name="T31" fmla="*/ 370 h 379"/>
                  <a:gd name="T32" fmla="*/ 10 w 615"/>
                  <a:gd name="T33" fmla="*/ 37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5" h="379">
                    <a:moveTo>
                      <a:pt x="10" y="378"/>
                    </a:moveTo>
                    <a:lnTo>
                      <a:pt x="10" y="378"/>
                    </a:lnTo>
                    <a:cubicBezTo>
                      <a:pt x="94" y="265"/>
                      <a:pt x="220" y="245"/>
                      <a:pt x="344" y="223"/>
                    </a:cubicBezTo>
                    <a:lnTo>
                      <a:pt x="344" y="223"/>
                    </a:lnTo>
                    <a:cubicBezTo>
                      <a:pt x="425" y="210"/>
                      <a:pt x="505" y="192"/>
                      <a:pt x="567" y="133"/>
                    </a:cubicBezTo>
                    <a:lnTo>
                      <a:pt x="567" y="133"/>
                    </a:lnTo>
                    <a:cubicBezTo>
                      <a:pt x="578" y="122"/>
                      <a:pt x="593" y="112"/>
                      <a:pt x="597" y="99"/>
                    </a:cubicBezTo>
                    <a:lnTo>
                      <a:pt x="597" y="99"/>
                    </a:lnTo>
                    <a:cubicBezTo>
                      <a:pt x="604" y="73"/>
                      <a:pt x="614" y="43"/>
                      <a:pt x="605" y="19"/>
                    </a:cubicBezTo>
                    <a:lnTo>
                      <a:pt x="605" y="19"/>
                    </a:lnTo>
                    <a:cubicBezTo>
                      <a:pt x="601" y="8"/>
                      <a:pt x="559" y="0"/>
                      <a:pt x="538" y="6"/>
                    </a:cubicBezTo>
                    <a:lnTo>
                      <a:pt x="538" y="6"/>
                    </a:lnTo>
                    <a:cubicBezTo>
                      <a:pt x="344" y="59"/>
                      <a:pt x="173" y="152"/>
                      <a:pt x="39" y="306"/>
                    </a:cubicBezTo>
                    <a:lnTo>
                      <a:pt x="39" y="306"/>
                    </a:lnTo>
                    <a:cubicBezTo>
                      <a:pt x="23" y="324"/>
                      <a:pt x="13" y="348"/>
                      <a:pt x="0" y="370"/>
                    </a:cubicBezTo>
                    <a:lnTo>
                      <a:pt x="0" y="370"/>
                    </a:lnTo>
                    <a:cubicBezTo>
                      <a:pt x="3" y="372"/>
                      <a:pt x="7" y="375"/>
                      <a:pt x="10" y="378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xmlns="" id="{6534B31D-DD75-764F-B083-9544876B2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992" y="2401359"/>
                <a:ext cx="247664" cy="104784"/>
              </a:xfrm>
              <a:custGeom>
                <a:avLst/>
                <a:gdLst>
                  <a:gd name="T0" fmla="*/ 569 w 570"/>
                  <a:gd name="T1" fmla="*/ 185 h 236"/>
                  <a:gd name="T2" fmla="*/ 569 w 570"/>
                  <a:gd name="T3" fmla="*/ 185 h 236"/>
                  <a:gd name="T4" fmla="*/ 483 w 570"/>
                  <a:gd name="T5" fmla="*/ 165 h 236"/>
                  <a:gd name="T6" fmla="*/ 483 w 570"/>
                  <a:gd name="T7" fmla="*/ 165 h 236"/>
                  <a:gd name="T8" fmla="*/ 272 w 570"/>
                  <a:gd name="T9" fmla="*/ 58 h 236"/>
                  <a:gd name="T10" fmla="*/ 272 w 570"/>
                  <a:gd name="T11" fmla="*/ 58 h 236"/>
                  <a:gd name="T12" fmla="*/ 74 w 570"/>
                  <a:gd name="T13" fmla="*/ 15 h 236"/>
                  <a:gd name="T14" fmla="*/ 74 w 570"/>
                  <a:gd name="T15" fmla="*/ 15 h 236"/>
                  <a:gd name="T16" fmla="*/ 4 w 570"/>
                  <a:gd name="T17" fmla="*/ 85 h 236"/>
                  <a:gd name="T18" fmla="*/ 4 w 570"/>
                  <a:gd name="T19" fmla="*/ 85 h 236"/>
                  <a:gd name="T20" fmla="*/ 60 w 570"/>
                  <a:gd name="T21" fmla="*/ 147 h 236"/>
                  <a:gd name="T22" fmla="*/ 60 w 570"/>
                  <a:gd name="T23" fmla="*/ 147 h 236"/>
                  <a:gd name="T24" fmla="*/ 517 w 570"/>
                  <a:gd name="T25" fmla="*/ 201 h 236"/>
                  <a:gd name="T26" fmla="*/ 517 w 570"/>
                  <a:gd name="T27" fmla="*/ 201 h 236"/>
                  <a:gd name="T28" fmla="*/ 569 w 570"/>
                  <a:gd name="T29" fmla="*/ 185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36">
                    <a:moveTo>
                      <a:pt x="569" y="185"/>
                    </a:moveTo>
                    <a:lnTo>
                      <a:pt x="569" y="185"/>
                    </a:lnTo>
                    <a:cubicBezTo>
                      <a:pt x="531" y="177"/>
                      <a:pt x="505" y="176"/>
                      <a:pt x="483" y="165"/>
                    </a:cubicBezTo>
                    <a:lnTo>
                      <a:pt x="483" y="165"/>
                    </a:lnTo>
                    <a:cubicBezTo>
                      <a:pt x="412" y="132"/>
                      <a:pt x="338" y="101"/>
                      <a:pt x="272" y="58"/>
                    </a:cubicBezTo>
                    <a:lnTo>
                      <a:pt x="272" y="58"/>
                    </a:lnTo>
                    <a:cubicBezTo>
                      <a:pt x="209" y="17"/>
                      <a:pt x="147" y="0"/>
                      <a:pt x="74" y="15"/>
                    </a:cubicBezTo>
                    <a:lnTo>
                      <a:pt x="74" y="15"/>
                    </a:lnTo>
                    <a:cubicBezTo>
                      <a:pt x="38" y="23"/>
                      <a:pt x="9" y="42"/>
                      <a:pt x="4" y="85"/>
                    </a:cubicBezTo>
                    <a:lnTo>
                      <a:pt x="4" y="85"/>
                    </a:lnTo>
                    <a:cubicBezTo>
                      <a:pt x="0" y="126"/>
                      <a:pt x="32" y="136"/>
                      <a:pt x="60" y="147"/>
                    </a:cubicBezTo>
                    <a:lnTo>
                      <a:pt x="60" y="147"/>
                    </a:lnTo>
                    <a:cubicBezTo>
                      <a:pt x="207" y="207"/>
                      <a:pt x="359" y="235"/>
                      <a:pt x="517" y="201"/>
                    </a:cubicBezTo>
                    <a:lnTo>
                      <a:pt x="517" y="201"/>
                    </a:lnTo>
                    <a:cubicBezTo>
                      <a:pt x="530" y="198"/>
                      <a:pt x="542" y="193"/>
                      <a:pt x="569" y="18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xmlns="" id="{16477420-A010-474B-938E-A2FC62FD1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023" y="1783429"/>
                <a:ext cx="101606" cy="223856"/>
              </a:xfrm>
              <a:custGeom>
                <a:avLst/>
                <a:gdLst>
                  <a:gd name="T0" fmla="*/ 76 w 233"/>
                  <a:gd name="T1" fmla="*/ 512 h 514"/>
                  <a:gd name="T2" fmla="*/ 76 w 233"/>
                  <a:gd name="T3" fmla="*/ 512 h 514"/>
                  <a:gd name="T4" fmla="*/ 77 w 233"/>
                  <a:gd name="T5" fmla="*/ 490 h 514"/>
                  <a:gd name="T6" fmla="*/ 77 w 233"/>
                  <a:gd name="T7" fmla="*/ 490 h 514"/>
                  <a:gd name="T8" fmla="*/ 115 w 233"/>
                  <a:gd name="T9" fmla="*/ 322 h 514"/>
                  <a:gd name="T10" fmla="*/ 115 w 233"/>
                  <a:gd name="T11" fmla="*/ 322 h 514"/>
                  <a:gd name="T12" fmla="*/ 211 w 233"/>
                  <a:gd name="T13" fmla="*/ 150 h 514"/>
                  <a:gd name="T14" fmla="*/ 211 w 233"/>
                  <a:gd name="T15" fmla="*/ 150 h 514"/>
                  <a:gd name="T16" fmla="*/ 178 w 233"/>
                  <a:gd name="T17" fmla="*/ 28 h 514"/>
                  <a:gd name="T18" fmla="*/ 178 w 233"/>
                  <a:gd name="T19" fmla="*/ 28 h 514"/>
                  <a:gd name="T20" fmla="*/ 81 w 233"/>
                  <a:gd name="T21" fmla="*/ 57 h 514"/>
                  <a:gd name="T22" fmla="*/ 81 w 233"/>
                  <a:gd name="T23" fmla="*/ 57 h 514"/>
                  <a:gd name="T24" fmla="*/ 13 w 233"/>
                  <a:gd name="T25" fmla="*/ 269 h 514"/>
                  <a:gd name="T26" fmla="*/ 13 w 233"/>
                  <a:gd name="T27" fmla="*/ 269 h 514"/>
                  <a:gd name="T28" fmla="*/ 65 w 233"/>
                  <a:gd name="T29" fmla="*/ 513 h 514"/>
                  <a:gd name="T30" fmla="*/ 65 w 233"/>
                  <a:gd name="T31" fmla="*/ 513 h 514"/>
                  <a:gd name="T32" fmla="*/ 76 w 233"/>
                  <a:gd name="T33" fmla="*/ 5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3" h="514">
                    <a:moveTo>
                      <a:pt x="76" y="512"/>
                    </a:moveTo>
                    <a:lnTo>
                      <a:pt x="76" y="512"/>
                    </a:lnTo>
                    <a:cubicBezTo>
                      <a:pt x="76" y="505"/>
                      <a:pt x="78" y="497"/>
                      <a:pt x="77" y="490"/>
                    </a:cubicBezTo>
                    <a:lnTo>
                      <a:pt x="77" y="490"/>
                    </a:lnTo>
                    <a:cubicBezTo>
                      <a:pt x="62" y="428"/>
                      <a:pt x="81" y="374"/>
                      <a:pt x="115" y="322"/>
                    </a:cubicBezTo>
                    <a:lnTo>
                      <a:pt x="115" y="322"/>
                    </a:lnTo>
                    <a:cubicBezTo>
                      <a:pt x="151" y="267"/>
                      <a:pt x="182" y="208"/>
                      <a:pt x="211" y="150"/>
                    </a:cubicBezTo>
                    <a:lnTo>
                      <a:pt x="211" y="150"/>
                    </a:lnTo>
                    <a:cubicBezTo>
                      <a:pt x="232" y="109"/>
                      <a:pt x="216" y="52"/>
                      <a:pt x="178" y="28"/>
                    </a:cubicBezTo>
                    <a:lnTo>
                      <a:pt x="178" y="28"/>
                    </a:lnTo>
                    <a:cubicBezTo>
                      <a:pt x="135" y="0"/>
                      <a:pt x="104" y="29"/>
                      <a:pt x="81" y="57"/>
                    </a:cubicBezTo>
                    <a:lnTo>
                      <a:pt x="81" y="57"/>
                    </a:lnTo>
                    <a:cubicBezTo>
                      <a:pt x="31" y="118"/>
                      <a:pt x="0" y="189"/>
                      <a:pt x="13" y="269"/>
                    </a:cubicBezTo>
                    <a:lnTo>
                      <a:pt x="13" y="269"/>
                    </a:lnTo>
                    <a:cubicBezTo>
                      <a:pt x="26" y="351"/>
                      <a:pt x="47" y="432"/>
                      <a:pt x="65" y="513"/>
                    </a:cubicBezTo>
                    <a:lnTo>
                      <a:pt x="65" y="513"/>
                    </a:lnTo>
                    <a:cubicBezTo>
                      <a:pt x="68" y="513"/>
                      <a:pt x="72" y="513"/>
                      <a:pt x="76" y="51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xmlns="" id="{FEF9B992-DA79-BD4C-A010-19157266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280" y="2949001"/>
                <a:ext cx="232321" cy="159359"/>
              </a:xfrm>
              <a:custGeom>
                <a:avLst/>
                <a:gdLst>
                  <a:gd name="T0" fmla="*/ 4367 w 532"/>
                  <a:gd name="T1" fmla="*/ 158922 h 365"/>
                  <a:gd name="T2" fmla="*/ 4367 w 532"/>
                  <a:gd name="T3" fmla="*/ 158922 h 365"/>
                  <a:gd name="T4" fmla="*/ 13538 w 532"/>
                  <a:gd name="T5" fmla="*/ 140149 h 365"/>
                  <a:gd name="T6" fmla="*/ 13538 w 532"/>
                  <a:gd name="T7" fmla="*/ 140149 h 365"/>
                  <a:gd name="T8" fmla="*/ 145856 w 532"/>
                  <a:gd name="T9" fmla="*/ 53702 h 365"/>
                  <a:gd name="T10" fmla="*/ 145856 w 532"/>
                  <a:gd name="T11" fmla="*/ 53702 h 365"/>
                  <a:gd name="T12" fmla="*/ 211360 w 532"/>
                  <a:gd name="T13" fmla="*/ 41040 h 365"/>
                  <a:gd name="T14" fmla="*/ 211360 w 532"/>
                  <a:gd name="T15" fmla="*/ 41040 h 365"/>
                  <a:gd name="T16" fmla="*/ 231884 w 532"/>
                  <a:gd name="T17" fmla="*/ 24013 h 365"/>
                  <a:gd name="T18" fmla="*/ 231884 w 532"/>
                  <a:gd name="T19" fmla="*/ 24013 h 365"/>
                  <a:gd name="T20" fmla="*/ 211360 w 532"/>
                  <a:gd name="T21" fmla="*/ 5676 h 365"/>
                  <a:gd name="T22" fmla="*/ 211360 w 532"/>
                  <a:gd name="T23" fmla="*/ 5676 h 365"/>
                  <a:gd name="T24" fmla="*/ 154590 w 532"/>
                  <a:gd name="T25" fmla="*/ 4803 h 365"/>
                  <a:gd name="T26" fmla="*/ 154590 w 532"/>
                  <a:gd name="T27" fmla="*/ 4803 h 365"/>
                  <a:gd name="T28" fmla="*/ 4367 w 532"/>
                  <a:gd name="T29" fmla="*/ 137092 h 365"/>
                  <a:gd name="T30" fmla="*/ 4367 w 532"/>
                  <a:gd name="T31" fmla="*/ 137092 h 365"/>
                  <a:gd name="T32" fmla="*/ 0 w 532"/>
                  <a:gd name="T33" fmla="*/ 157613 h 365"/>
                  <a:gd name="T34" fmla="*/ 0 w 532"/>
                  <a:gd name="T35" fmla="*/ 157613 h 365"/>
                  <a:gd name="T36" fmla="*/ 4367 w 532"/>
                  <a:gd name="T37" fmla="*/ 158922 h 3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32" h="365">
                    <a:moveTo>
                      <a:pt x="10" y="364"/>
                    </a:moveTo>
                    <a:lnTo>
                      <a:pt x="10" y="364"/>
                    </a:lnTo>
                    <a:cubicBezTo>
                      <a:pt x="17" y="350"/>
                      <a:pt x="25" y="335"/>
                      <a:pt x="31" y="321"/>
                    </a:cubicBezTo>
                    <a:cubicBezTo>
                      <a:pt x="91" y="192"/>
                      <a:pt x="207" y="149"/>
                      <a:pt x="334" y="123"/>
                    </a:cubicBezTo>
                    <a:cubicBezTo>
                      <a:pt x="384" y="113"/>
                      <a:pt x="435" y="107"/>
                      <a:pt x="484" y="94"/>
                    </a:cubicBezTo>
                    <a:cubicBezTo>
                      <a:pt x="501" y="89"/>
                      <a:pt x="515" y="68"/>
                      <a:pt x="531" y="55"/>
                    </a:cubicBezTo>
                    <a:cubicBezTo>
                      <a:pt x="515" y="40"/>
                      <a:pt x="501" y="16"/>
                      <a:pt x="484" y="13"/>
                    </a:cubicBezTo>
                    <a:cubicBezTo>
                      <a:pt x="442" y="7"/>
                      <a:pt x="394" y="0"/>
                      <a:pt x="354" y="11"/>
                    </a:cubicBezTo>
                    <a:cubicBezTo>
                      <a:pt x="190" y="54"/>
                      <a:pt x="67" y="147"/>
                      <a:pt x="10" y="314"/>
                    </a:cubicBezTo>
                    <a:cubicBezTo>
                      <a:pt x="6" y="329"/>
                      <a:pt x="4" y="345"/>
                      <a:pt x="0" y="361"/>
                    </a:cubicBezTo>
                    <a:cubicBezTo>
                      <a:pt x="4" y="362"/>
                      <a:pt x="7" y="363"/>
                      <a:pt x="10" y="364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xmlns="" id="{7D175820-64B4-644B-90A3-906F870F7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743" y="2134931"/>
                <a:ext cx="177810" cy="112722"/>
              </a:xfrm>
              <a:custGeom>
                <a:avLst/>
                <a:gdLst>
                  <a:gd name="T0" fmla="*/ 0 w 406"/>
                  <a:gd name="T1" fmla="*/ 4 h 256"/>
                  <a:gd name="T2" fmla="*/ 0 w 406"/>
                  <a:gd name="T3" fmla="*/ 4 h 256"/>
                  <a:gd name="T4" fmla="*/ 199 w 406"/>
                  <a:gd name="T5" fmla="*/ 213 h 256"/>
                  <a:gd name="T6" fmla="*/ 199 w 406"/>
                  <a:gd name="T7" fmla="*/ 213 h 256"/>
                  <a:gd name="T8" fmla="*/ 332 w 406"/>
                  <a:gd name="T9" fmla="*/ 253 h 256"/>
                  <a:gd name="T10" fmla="*/ 332 w 406"/>
                  <a:gd name="T11" fmla="*/ 253 h 256"/>
                  <a:gd name="T12" fmla="*/ 399 w 406"/>
                  <a:gd name="T13" fmla="*/ 209 h 256"/>
                  <a:gd name="T14" fmla="*/ 399 w 406"/>
                  <a:gd name="T15" fmla="*/ 209 h 256"/>
                  <a:gd name="T16" fmla="*/ 366 w 406"/>
                  <a:gd name="T17" fmla="*/ 140 h 256"/>
                  <a:gd name="T18" fmla="*/ 366 w 406"/>
                  <a:gd name="T19" fmla="*/ 140 h 256"/>
                  <a:gd name="T20" fmla="*/ 204 w 406"/>
                  <a:gd name="T21" fmla="*/ 68 h 256"/>
                  <a:gd name="T22" fmla="*/ 204 w 406"/>
                  <a:gd name="T23" fmla="*/ 68 h 256"/>
                  <a:gd name="T24" fmla="*/ 9 w 406"/>
                  <a:gd name="T25" fmla="*/ 0 h 256"/>
                  <a:gd name="T26" fmla="*/ 9 w 406"/>
                  <a:gd name="T27" fmla="*/ 0 h 256"/>
                  <a:gd name="T28" fmla="*/ 0 w 406"/>
                  <a:gd name="T29" fmla="*/ 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6" h="256">
                    <a:moveTo>
                      <a:pt x="0" y="4"/>
                    </a:moveTo>
                    <a:lnTo>
                      <a:pt x="0" y="4"/>
                    </a:lnTo>
                    <a:cubicBezTo>
                      <a:pt x="66" y="75"/>
                      <a:pt x="127" y="150"/>
                      <a:pt x="199" y="213"/>
                    </a:cubicBezTo>
                    <a:lnTo>
                      <a:pt x="199" y="213"/>
                    </a:lnTo>
                    <a:cubicBezTo>
                      <a:pt x="232" y="241"/>
                      <a:pt x="286" y="250"/>
                      <a:pt x="332" y="253"/>
                    </a:cubicBezTo>
                    <a:lnTo>
                      <a:pt x="332" y="253"/>
                    </a:lnTo>
                    <a:cubicBezTo>
                      <a:pt x="354" y="255"/>
                      <a:pt x="390" y="230"/>
                      <a:pt x="399" y="209"/>
                    </a:cubicBezTo>
                    <a:lnTo>
                      <a:pt x="399" y="209"/>
                    </a:lnTo>
                    <a:cubicBezTo>
                      <a:pt x="405" y="192"/>
                      <a:pt x="385" y="152"/>
                      <a:pt x="366" y="140"/>
                    </a:cubicBezTo>
                    <a:lnTo>
                      <a:pt x="366" y="140"/>
                    </a:lnTo>
                    <a:cubicBezTo>
                      <a:pt x="314" y="110"/>
                      <a:pt x="259" y="89"/>
                      <a:pt x="204" y="68"/>
                    </a:cubicBezTo>
                    <a:lnTo>
                      <a:pt x="204" y="68"/>
                    </a:lnTo>
                    <a:cubicBezTo>
                      <a:pt x="140" y="43"/>
                      <a:pt x="74" y="22"/>
                      <a:pt x="9" y="0"/>
                    </a:cubicBezTo>
                    <a:lnTo>
                      <a:pt x="9" y="0"/>
                    </a:lnTo>
                    <a:cubicBezTo>
                      <a:pt x="6" y="1"/>
                      <a:pt x="3" y="2"/>
                      <a:pt x="0" y="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xmlns="" id="{16D856A1-B475-1A44-ADE4-86724E9DA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098" y="2382830"/>
                <a:ext cx="153995" cy="106371"/>
              </a:xfrm>
              <a:custGeom>
                <a:avLst/>
                <a:gdLst>
                  <a:gd name="T0" fmla="*/ 0 w 352"/>
                  <a:gd name="T1" fmla="*/ 196 h 242"/>
                  <a:gd name="T2" fmla="*/ 0 w 352"/>
                  <a:gd name="T3" fmla="*/ 196 h 242"/>
                  <a:gd name="T4" fmla="*/ 281 w 352"/>
                  <a:gd name="T5" fmla="*/ 165 h 242"/>
                  <a:gd name="T6" fmla="*/ 281 w 352"/>
                  <a:gd name="T7" fmla="*/ 165 h 242"/>
                  <a:gd name="T8" fmla="*/ 328 w 352"/>
                  <a:gd name="T9" fmla="*/ 42 h 242"/>
                  <a:gd name="T10" fmla="*/ 328 w 352"/>
                  <a:gd name="T11" fmla="*/ 42 h 242"/>
                  <a:gd name="T12" fmla="*/ 202 w 352"/>
                  <a:gd name="T13" fmla="*/ 28 h 242"/>
                  <a:gd name="T14" fmla="*/ 202 w 352"/>
                  <a:gd name="T15" fmla="*/ 28 h 242"/>
                  <a:gd name="T16" fmla="*/ 120 w 352"/>
                  <a:gd name="T17" fmla="*/ 86 h 242"/>
                  <a:gd name="T18" fmla="*/ 120 w 352"/>
                  <a:gd name="T19" fmla="*/ 86 h 242"/>
                  <a:gd name="T20" fmla="*/ 0 w 352"/>
                  <a:gd name="T21" fmla="*/ 19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2" h="242">
                    <a:moveTo>
                      <a:pt x="0" y="196"/>
                    </a:moveTo>
                    <a:lnTo>
                      <a:pt x="0" y="196"/>
                    </a:lnTo>
                    <a:cubicBezTo>
                      <a:pt x="98" y="208"/>
                      <a:pt x="194" y="241"/>
                      <a:pt x="281" y="165"/>
                    </a:cubicBezTo>
                    <a:lnTo>
                      <a:pt x="281" y="165"/>
                    </a:lnTo>
                    <a:cubicBezTo>
                      <a:pt x="327" y="123"/>
                      <a:pt x="351" y="69"/>
                      <a:pt x="328" y="42"/>
                    </a:cubicBezTo>
                    <a:lnTo>
                      <a:pt x="328" y="42"/>
                    </a:lnTo>
                    <a:cubicBezTo>
                      <a:pt x="292" y="0"/>
                      <a:pt x="244" y="12"/>
                      <a:pt x="202" y="28"/>
                    </a:cubicBezTo>
                    <a:lnTo>
                      <a:pt x="202" y="28"/>
                    </a:lnTo>
                    <a:cubicBezTo>
                      <a:pt x="171" y="40"/>
                      <a:pt x="146" y="65"/>
                      <a:pt x="120" y="86"/>
                    </a:cubicBezTo>
                    <a:lnTo>
                      <a:pt x="120" y="86"/>
                    </a:lnTo>
                    <a:cubicBezTo>
                      <a:pt x="81" y="120"/>
                      <a:pt x="43" y="156"/>
                      <a:pt x="0" y="1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 dirty="0">
                  <a:latin typeface="+mn-lt"/>
                </a:endParaRPr>
              </a:p>
            </p:txBody>
          </p:sp>
          <p:sp>
            <p:nvSpPr>
              <p:cNvPr id="74" name="Freeform 70">
                <a:extLst>
                  <a:ext uri="{FF2B5EF4-FFF2-40B4-BE49-F238E27FC236}">
                    <a16:creationId xmlns:a16="http://schemas.microsoft.com/office/drawing/2014/main" xmlns="" id="{91D0F820-4375-D045-A1D1-75677CFC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384" y="1921631"/>
                <a:ext cx="165109" cy="125424"/>
              </a:xfrm>
              <a:custGeom>
                <a:avLst/>
                <a:gdLst>
                  <a:gd name="T0" fmla="*/ 371 w 379"/>
                  <a:gd name="T1" fmla="*/ 285 h 286"/>
                  <a:gd name="T2" fmla="*/ 371 w 379"/>
                  <a:gd name="T3" fmla="*/ 285 h 286"/>
                  <a:gd name="T4" fmla="*/ 218 w 379"/>
                  <a:gd name="T5" fmla="*/ 90 h 286"/>
                  <a:gd name="T6" fmla="*/ 218 w 379"/>
                  <a:gd name="T7" fmla="*/ 90 h 286"/>
                  <a:gd name="T8" fmla="*/ 37 w 379"/>
                  <a:gd name="T9" fmla="*/ 24 h 286"/>
                  <a:gd name="T10" fmla="*/ 37 w 379"/>
                  <a:gd name="T11" fmla="*/ 24 h 286"/>
                  <a:gd name="T12" fmla="*/ 14 w 379"/>
                  <a:gd name="T13" fmla="*/ 83 h 286"/>
                  <a:gd name="T14" fmla="*/ 14 w 379"/>
                  <a:gd name="T15" fmla="*/ 83 h 286"/>
                  <a:gd name="T16" fmla="*/ 34 w 379"/>
                  <a:gd name="T17" fmla="*/ 111 h 286"/>
                  <a:gd name="T18" fmla="*/ 34 w 379"/>
                  <a:gd name="T19" fmla="*/ 111 h 286"/>
                  <a:gd name="T20" fmla="*/ 373 w 379"/>
                  <a:gd name="T21" fmla="*/ 284 h 286"/>
                  <a:gd name="T22" fmla="*/ 373 w 379"/>
                  <a:gd name="T23" fmla="*/ 284 h 286"/>
                  <a:gd name="T24" fmla="*/ 371 w 379"/>
                  <a:gd name="T25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286">
                    <a:moveTo>
                      <a:pt x="371" y="285"/>
                    </a:moveTo>
                    <a:lnTo>
                      <a:pt x="371" y="285"/>
                    </a:lnTo>
                    <a:cubicBezTo>
                      <a:pt x="321" y="221"/>
                      <a:pt x="269" y="157"/>
                      <a:pt x="218" y="90"/>
                    </a:cubicBezTo>
                    <a:lnTo>
                      <a:pt x="218" y="90"/>
                    </a:lnTo>
                    <a:cubicBezTo>
                      <a:pt x="163" y="20"/>
                      <a:pt x="106" y="0"/>
                      <a:pt x="37" y="24"/>
                    </a:cubicBezTo>
                    <a:lnTo>
                      <a:pt x="37" y="24"/>
                    </a:lnTo>
                    <a:cubicBezTo>
                      <a:pt x="4" y="36"/>
                      <a:pt x="0" y="54"/>
                      <a:pt x="14" y="83"/>
                    </a:cubicBezTo>
                    <a:lnTo>
                      <a:pt x="14" y="83"/>
                    </a:lnTo>
                    <a:cubicBezTo>
                      <a:pt x="20" y="93"/>
                      <a:pt x="26" y="104"/>
                      <a:pt x="34" y="111"/>
                    </a:cubicBezTo>
                    <a:lnTo>
                      <a:pt x="34" y="111"/>
                    </a:lnTo>
                    <a:cubicBezTo>
                      <a:pt x="135" y="193"/>
                      <a:pt x="247" y="250"/>
                      <a:pt x="373" y="284"/>
                    </a:cubicBezTo>
                    <a:lnTo>
                      <a:pt x="373" y="284"/>
                    </a:lnTo>
                    <a:cubicBezTo>
                      <a:pt x="375" y="285"/>
                      <a:pt x="378" y="282"/>
                      <a:pt x="371" y="28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xmlns="" id="{64C32554-1155-B341-8B16-6ADC4842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005" y="2167725"/>
                <a:ext cx="128594" cy="155588"/>
              </a:xfrm>
              <a:custGeom>
                <a:avLst/>
                <a:gdLst>
                  <a:gd name="T0" fmla="*/ 269 w 295"/>
                  <a:gd name="T1" fmla="*/ 0 h 357"/>
                  <a:gd name="T2" fmla="*/ 269 w 295"/>
                  <a:gd name="T3" fmla="*/ 0 h 357"/>
                  <a:gd name="T4" fmla="*/ 26 w 295"/>
                  <a:gd name="T5" fmla="*/ 356 h 357"/>
                  <a:gd name="T6" fmla="*/ 26 w 295"/>
                  <a:gd name="T7" fmla="*/ 356 h 357"/>
                  <a:gd name="T8" fmla="*/ 197 w 295"/>
                  <a:gd name="T9" fmla="*/ 195 h 357"/>
                  <a:gd name="T10" fmla="*/ 197 w 295"/>
                  <a:gd name="T11" fmla="*/ 195 h 357"/>
                  <a:gd name="T12" fmla="*/ 269 w 295"/>
                  <a:gd name="T1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57">
                    <a:moveTo>
                      <a:pt x="269" y="0"/>
                    </a:moveTo>
                    <a:lnTo>
                      <a:pt x="269" y="0"/>
                    </a:lnTo>
                    <a:cubicBezTo>
                      <a:pt x="124" y="37"/>
                      <a:pt x="0" y="224"/>
                      <a:pt x="26" y="356"/>
                    </a:cubicBezTo>
                    <a:lnTo>
                      <a:pt x="26" y="356"/>
                    </a:lnTo>
                    <a:cubicBezTo>
                      <a:pt x="82" y="304"/>
                      <a:pt x="139" y="249"/>
                      <a:pt x="197" y="195"/>
                    </a:cubicBezTo>
                    <a:lnTo>
                      <a:pt x="197" y="195"/>
                    </a:lnTo>
                    <a:cubicBezTo>
                      <a:pt x="271" y="127"/>
                      <a:pt x="294" y="67"/>
                      <a:pt x="269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6" name="Freeform 72">
                <a:extLst>
                  <a:ext uri="{FF2B5EF4-FFF2-40B4-BE49-F238E27FC236}">
                    <a16:creationId xmlns:a16="http://schemas.microsoft.com/office/drawing/2014/main" xmlns="" id="{E30D0424-7E17-094C-8AB0-198D03711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262" y="1794137"/>
                <a:ext cx="109543" cy="198454"/>
              </a:xfrm>
              <a:custGeom>
                <a:avLst/>
                <a:gdLst>
                  <a:gd name="T0" fmla="*/ 0 w 253"/>
                  <a:gd name="T1" fmla="*/ 454 h 455"/>
                  <a:gd name="T2" fmla="*/ 0 w 253"/>
                  <a:gd name="T3" fmla="*/ 454 h 455"/>
                  <a:gd name="T4" fmla="*/ 244 w 253"/>
                  <a:gd name="T5" fmla="*/ 126 h 455"/>
                  <a:gd name="T6" fmla="*/ 244 w 253"/>
                  <a:gd name="T7" fmla="*/ 126 h 455"/>
                  <a:gd name="T8" fmla="*/ 230 w 253"/>
                  <a:gd name="T9" fmla="*/ 16 h 455"/>
                  <a:gd name="T10" fmla="*/ 230 w 253"/>
                  <a:gd name="T11" fmla="*/ 16 h 455"/>
                  <a:gd name="T12" fmla="*/ 142 w 253"/>
                  <a:gd name="T13" fmla="*/ 82 h 455"/>
                  <a:gd name="T14" fmla="*/ 142 w 253"/>
                  <a:gd name="T15" fmla="*/ 82 h 455"/>
                  <a:gd name="T16" fmla="*/ 129 w 253"/>
                  <a:gd name="T17" fmla="*/ 120 h 455"/>
                  <a:gd name="T18" fmla="*/ 129 w 253"/>
                  <a:gd name="T19" fmla="*/ 120 h 455"/>
                  <a:gd name="T20" fmla="*/ 0 w 253"/>
                  <a:gd name="T21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455">
                    <a:moveTo>
                      <a:pt x="0" y="454"/>
                    </a:moveTo>
                    <a:lnTo>
                      <a:pt x="0" y="454"/>
                    </a:lnTo>
                    <a:cubicBezTo>
                      <a:pt x="109" y="364"/>
                      <a:pt x="213" y="270"/>
                      <a:pt x="244" y="126"/>
                    </a:cubicBezTo>
                    <a:lnTo>
                      <a:pt x="244" y="126"/>
                    </a:lnTo>
                    <a:cubicBezTo>
                      <a:pt x="252" y="90"/>
                      <a:pt x="247" y="22"/>
                      <a:pt x="230" y="16"/>
                    </a:cubicBezTo>
                    <a:lnTo>
                      <a:pt x="230" y="16"/>
                    </a:lnTo>
                    <a:cubicBezTo>
                      <a:pt x="187" y="0"/>
                      <a:pt x="164" y="49"/>
                      <a:pt x="142" y="82"/>
                    </a:cubicBezTo>
                    <a:lnTo>
                      <a:pt x="142" y="82"/>
                    </a:lnTo>
                    <a:cubicBezTo>
                      <a:pt x="134" y="92"/>
                      <a:pt x="131" y="106"/>
                      <a:pt x="129" y="120"/>
                    </a:cubicBezTo>
                    <a:lnTo>
                      <a:pt x="129" y="120"/>
                    </a:lnTo>
                    <a:cubicBezTo>
                      <a:pt x="113" y="242"/>
                      <a:pt x="65" y="351"/>
                      <a:pt x="0" y="45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xmlns="" id="{B1E52B3A-3814-1F4C-9808-8B4F849FA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040" y="1916041"/>
                <a:ext cx="132481" cy="115200"/>
              </a:xfrm>
              <a:custGeom>
                <a:avLst/>
                <a:gdLst>
                  <a:gd name="T0" fmla="*/ 0 w 305"/>
                  <a:gd name="T1" fmla="*/ 114765 h 265"/>
                  <a:gd name="T2" fmla="*/ 0 w 305"/>
                  <a:gd name="T3" fmla="*/ 114765 h 265"/>
                  <a:gd name="T4" fmla="*/ 117713 w 305"/>
                  <a:gd name="T5" fmla="*/ 46080 h 265"/>
                  <a:gd name="T6" fmla="*/ 117713 w 305"/>
                  <a:gd name="T7" fmla="*/ 46080 h 265"/>
                  <a:gd name="T8" fmla="*/ 127703 w 305"/>
                  <a:gd name="T9" fmla="*/ 10433 h 265"/>
                  <a:gd name="T10" fmla="*/ 127703 w 305"/>
                  <a:gd name="T11" fmla="*/ 10433 h 265"/>
                  <a:gd name="T12" fmla="*/ 92085 w 305"/>
                  <a:gd name="T13" fmla="*/ 19128 h 265"/>
                  <a:gd name="T14" fmla="*/ 92085 w 305"/>
                  <a:gd name="T15" fmla="*/ 19128 h 265"/>
                  <a:gd name="T16" fmla="*/ 83398 w 305"/>
                  <a:gd name="T17" fmla="*/ 29126 h 265"/>
                  <a:gd name="T18" fmla="*/ 83398 w 305"/>
                  <a:gd name="T19" fmla="*/ 29126 h 265"/>
                  <a:gd name="T20" fmla="*/ 0 w 305"/>
                  <a:gd name="T21" fmla="*/ 114765 h 2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5" h="265">
                    <a:moveTo>
                      <a:pt x="0" y="264"/>
                    </a:moveTo>
                    <a:lnTo>
                      <a:pt x="0" y="264"/>
                    </a:lnTo>
                    <a:cubicBezTo>
                      <a:pt x="105" y="233"/>
                      <a:pt x="206" y="198"/>
                      <a:pt x="271" y="106"/>
                    </a:cubicBezTo>
                    <a:cubicBezTo>
                      <a:pt x="288" y="83"/>
                      <a:pt x="304" y="34"/>
                      <a:pt x="294" y="24"/>
                    </a:cubicBezTo>
                    <a:cubicBezTo>
                      <a:pt x="269" y="0"/>
                      <a:pt x="238" y="27"/>
                      <a:pt x="212" y="44"/>
                    </a:cubicBezTo>
                    <a:cubicBezTo>
                      <a:pt x="204" y="49"/>
                      <a:pt x="197" y="58"/>
                      <a:pt x="192" y="67"/>
                    </a:cubicBezTo>
                    <a:cubicBezTo>
                      <a:pt x="144" y="148"/>
                      <a:pt x="77" y="211"/>
                      <a:pt x="0" y="264"/>
                    </a:cubicBezTo>
                  </a:path>
                </a:pathLst>
              </a:custGeom>
              <a:solidFill>
                <a:srgbClr val="6DC07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xmlns="" id="{964C1271-6469-ED4F-92BF-7D858FB0E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384" y="2393079"/>
                <a:ext cx="168284" cy="73031"/>
              </a:xfrm>
              <a:custGeom>
                <a:avLst/>
                <a:gdLst>
                  <a:gd name="T0" fmla="*/ 0 w 387"/>
                  <a:gd name="T1" fmla="*/ 14 h 166"/>
                  <a:gd name="T2" fmla="*/ 0 w 387"/>
                  <a:gd name="T3" fmla="*/ 14 h 166"/>
                  <a:gd name="T4" fmla="*/ 290 w 387"/>
                  <a:gd name="T5" fmla="*/ 161 h 166"/>
                  <a:gd name="T6" fmla="*/ 290 w 387"/>
                  <a:gd name="T7" fmla="*/ 161 h 166"/>
                  <a:gd name="T8" fmla="*/ 353 w 387"/>
                  <a:gd name="T9" fmla="*/ 154 h 166"/>
                  <a:gd name="T10" fmla="*/ 353 w 387"/>
                  <a:gd name="T11" fmla="*/ 154 h 166"/>
                  <a:gd name="T12" fmla="*/ 385 w 387"/>
                  <a:gd name="T13" fmla="*/ 107 h 166"/>
                  <a:gd name="T14" fmla="*/ 385 w 387"/>
                  <a:gd name="T15" fmla="*/ 107 h 166"/>
                  <a:gd name="T16" fmla="*/ 348 w 387"/>
                  <a:gd name="T17" fmla="*/ 73 h 166"/>
                  <a:gd name="T18" fmla="*/ 348 w 387"/>
                  <a:gd name="T19" fmla="*/ 73 h 166"/>
                  <a:gd name="T20" fmla="*/ 6 w 387"/>
                  <a:gd name="T21" fmla="*/ 0 h 166"/>
                  <a:gd name="T22" fmla="*/ 6 w 387"/>
                  <a:gd name="T23" fmla="*/ 0 h 166"/>
                  <a:gd name="T24" fmla="*/ 0 w 387"/>
                  <a:gd name="T25" fmla="*/ 1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166">
                    <a:moveTo>
                      <a:pt x="0" y="14"/>
                    </a:moveTo>
                    <a:lnTo>
                      <a:pt x="0" y="14"/>
                    </a:lnTo>
                    <a:cubicBezTo>
                      <a:pt x="92" y="74"/>
                      <a:pt x="179" y="139"/>
                      <a:pt x="290" y="161"/>
                    </a:cubicBezTo>
                    <a:lnTo>
                      <a:pt x="290" y="161"/>
                    </a:lnTo>
                    <a:cubicBezTo>
                      <a:pt x="310" y="165"/>
                      <a:pt x="336" y="164"/>
                      <a:pt x="353" y="154"/>
                    </a:cubicBezTo>
                    <a:lnTo>
                      <a:pt x="353" y="154"/>
                    </a:lnTo>
                    <a:cubicBezTo>
                      <a:pt x="369" y="146"/>
                      <a:pt x="383" y="124"/>
                      <a:pt x="385" y="107"/>
                    </a:cubicBezTo>
                    <a:lnTo>
                      <a:pt x="385" y="107"/>
                    </a:lnTo>
                    <a:cubicBezTo>
                      <a:pt x="386" y="97"/>
                      <a:pt x="363" y="76"/>
                      <a:pt x="348" y="73"/>
                    </a:cubicBezTo>
                    <a:lnTo>
                      <a:pt x="348" y="73"/>
                    </a:lnTo>
                    <a:cubicBezTo>
                      <a:pt x="235" y="47"/>
                      <a:pt x="120" y="24"/>
                      <a:pt x="6" y="0"/>
                    </a:cubicBezTo>
                    <a:lnTo>
                      <a:pt x="6" y="0"/>
                    </a:lnTo>
                    <a:cubicBezTo>
                      <a:pt x="4" y="4"/>
                      <a:pt x="2" y="10"/>
                      <a:pt x="0" y="1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79" name="Freeform 75">
                <a:extLst>
                  <a:ext uri="{FF2B5EF4-FFF2-40B4-BE49-F238E27FC236}">
                    <a16:creationId xmlns:a16="http://schemas.microsoft.com/office/drawing/2014/main" xmlns="" id="{BC279D0B-3BF8-6546-8020-49ED312E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868" y="1830809"/>
                <a:ext cx="87317" cy="171465"/>
              </a:xfrm>
              <a:custGeom>
                <a:avLst/>
                <a:gdLst>
                  <a:gd name="T0" fmla="*/ 203 w 204"/>
                  <a:gd name="T1" fmla="*/ 391 h 392"/>
                  <a:gd name="T2" fmla="*/ 203 w 204"/>
                  <a:gd name="T3" fmla="*/ 391 h 392"/>
                  <a:gd name="T4" fmla="*/ 125 w 204"/>
                  <a:gd name="T5" fmla="*/ 123 h 392"/>
                  <a:gd name="T6" fmla="*/ 125 w 204"/>
                  <a:gd name="T7" fmla="*/ 123 h 392"/>
                  <a:gd name="T8" fmla="*/ 57 w 204"/>
                  <a:gd name="T9" fmla="*/ 25 h 392"/>
                  <a:gd name="T10" fmla="*/ 57 w 204"/>
                  <a:gd name="T11" fmla="*/ 25 h 392"/>
                  <a:gd name="T12" fmla="*/ 2 w 204"/>
                  <a:gd name="T13" fmla="*/ 51 h 392"/>
                  <a:gd name="T14" fmla="*/ 2 w 204"/>
                  <a:gd name="T15" fmla="*/ 51 h 392"/>
                  <a:gd name="T16" fmla="*/ 4 w 204"/>
                  <a:gd name="T17" fmla="*/ 87 h 392"/>
                  <a:gd name="T18" fmla="*/ 4 w 204"/>
                  <a:gd name="T19" fmla="*/ 87 h 392"/>
                  <a:gd name="T20" fmla="*/ 203 w 204"/>
                  <a:gd name="T21" fmla="*/ 39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92">
                    <a:moveTo>
                      <a:pt x="203" y="391"/>
                    </a:moveTo>
                    <a:lnTo>
                      <a:pt x="203" y="391"/>
                    </a:lnTo>
                    <a:cubicBezTo>
                      <a:pt x="176" y="295"/>
                      <a:pt x="155" y="207"/>
                      <a:pt x="125" y="123"/>
                    </a:cubicBezTo>
                    <a:lnTo>
                      <a:pt x="125" y="123"/>
                    </a:lnTo>
                    <a:cubicBezTo>
                      <a:pt x="112" y="86"/>
                      <a:pt x="85" y="52"/>
                      <a:pt x="57" y="25"/>
                    </a:cubicBezTo>
                    <a:lnTo>
                      <a:pt x="57" y="25"/>
                    </a:lnTo>
                    <a:cubicBezTo>
                      <a:pt x="31" y="0"/>
                      <a:pt x="6" y="14"/>
                      <a:pt x="2" y="51"/>
                    </a:cubicBezTo>
                    <a:lnTo>
                      <a:pt x="2" y="51"/>
                    </a:lnTo>
                    <a:cubicBezTo>
                      <a:pt x="1" y="63"/>
                      <a:pt x="0" y="76"/>
                      <a:pt x="4" y="87"/>
                    </a:cubicBezTo>
                    <a:lnTo>
                      <a:pt x="4" y="87"/>
                    </a:lnTo>
                    <a:cubicBezTo>
                      <a:pt x="44" y="202"/>
                      <a:pt x="111" y="301"/>
                      <a:pt x="203" y="39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0" name="Freeform 76">
                <a:extLst>
                  <a:ext uri="{FF2B5EF4-FFF2-40B4-BE49-F238E27FC236}">
                    <a16:creationId xmlns:a16="http://schemas.microsoft.com/office/drawing/2014/main" xmlns="" id="{43A5E567-B26A-5542-A1AA-C4A84D0B2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110" y="2202697"/>
                <a:ext cx="46041" cy="193692"/>
              </a:xfrm>
              <a:custGeom>
                <a:avLst/>
                <a:gdLst>
                  <a:gd name="T0" fmla="*/ 103 w 104"/>
                  <a:gd name="T1" fmla="*/ 443 h 444"/>
                  <a:gd name="T2" fmla="*/ 103 w 104"/>
                  <a:gd name="T3" fmla="*/ 443 h 444"/>
                  <a:gd name="T4" fmla="*/ 100 w 104"/>
                  <a:gd name="T5" fmla="*/ 48 h 444"/>
                  <a:gd name="T6" fmla="*/ 100 w 104"/>
                  <a:gd name="T7" fmla="*/ 48 h 444"/>
                  <a:gd name="T8" fmla="*/ 45 w 104"/>
                  <a:gd name="T9" fmla="*/ 3 h 444"/>
                  <a:gd name="T10" fmla="*/ 45 w 104"/>
                  <a:gd name="T11" fmla="*/ 3 h 444"/>
                  <a:gd name="T12" fmla="*/ 7 w 104"/>
                  <a:gd name="T13" fmla="*/ 45 h 444"/>
                  <a:gd name="T14" fmla="*/ 7 w 104"/>
                  <a:gd name="T15" fmla="*/ 45 h 444"/>
                  <a:gd name="T16" fmla="*/ 103 w 104"/>
                  <a:gd name="T17" fmla="*/ 44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444">
                    <a:moveTo>
                      <a:pt x="103" y="443"/>
                    </a:moveTo>
                    <a:lnTo>
                      <a:pt x="103" y="443"/>
                    </a:lnTo>
                    <a:cubicBezTo>
                      <a:pt x="102" y="311"/>
                      <a:pt x="101" y="180"/>
                      <a:pt x="100" y="48"/>
                    </a:cubicBezTo>
                    <a:lnTo>
                      <a:pt x="100" y="48"/>
                    </a:lnTo>
                    <a:cubicBezTo>
                      <a:pt x="100" y="10"/>
                      <a:pt x="74" y="5"/>
                      <a:pt x="45" y="3"/>
                    </a:cubicBezTo>
                    <a:lnTo>
                      <a:pt x="45" y="3"/>
                    </a:lnTo>
                    <a:cubicBezTo>
                      <a:pt x="13" y="0"/>
                      <a:pt x="9" y="21"/>
                      <a:pt x="7" y="45"/>
                    </a:cubicBezTo>
                    <a:lnTo>
                      <a:pt x="7" y="45"/>
                    </a:lnTo>
                    <a:cubicBezTo>
                      <a:pt x="0" y="188"/>
                      <a:pt x="65" y="312"/>
                      <a:pt x="103" y="44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1" name="Freeform 77">
                <a:extLst>
                  <a:ext uri="{FF2B5EF4-FFF2-40B4-BE49-F238E27FC236}">
                    <a16:creationId xmlns:a16="http://schemas.microsoft.com/office/drawing/2014/main" xmlns="" id="{EDCF1C29-E459-1A47-A49D-D49911A18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164" y="2251459"/>
                <a:ext cx="39690" cy="161939"/>
              </a:xfrm>
              <a:custGeom>
                <a:avLst/>
                <a:gdLst>
                  <a:gd name="T0" fmla="*/ 73 w 93"/>
                  <a:gd name="T1" fmla="*/ 365 h 371"/>
                  <a:gd name="T2" fmla="*/ 73 w 93"/>
                  <a:gd name="T3" fmla="*/ 365 h 371"/>
                  <a:gd name="T4" fmla="*/ 92 w 93"/>
                  <a:gd name="T5" fmla="*/ 51 h 371"/>
                  <a:gd name="T6" fmla="*/ 92 w 93"/>
                  <a:gd name="T7" fmla="*/ 51 h 371"/>
                  <a:gd name="T8" fmla="*/ 54 w 93"/>
                  <a:gd name="T9" fmla="*/ 0 h 371"/>
                  <a:gd name="T10" fmla="*/ 54 w 93"/>
                  <a:gd name="T11" fmla="*/ 0 h 371"/>
                  <a:gd name="T12" fmla="*/ 11 w 93"/>
                  <a:gd name="T13" fmla="*/ 39 h 371"/>
                  <a:gd name="T14" fmla="*/ 11 w 93"/>
                  <a:gd name="T15" fmla="*/ 39 h 371"/>
                  <a:gd name="T16" fmla="*/ 2 w 93"/>
                  <a:gd name="T17" fmla="*/ 93 h 371"/>
                  <a:gd name="T18" fmla="*/ 2 w 93"/>
                  <a:gd name="T19" fmla="*/ 93 h 371"/>
                  <a:gd name="T20" fmla="*/ 36 w 93"/>
                  <a:gd name="T21" fmla="*/ 370 h 371"/>
                  <a:gd name="T22" fmla="*/ 36 w 93"/>
                  <a:gd name="T23" fmla="*/ 370 h 371"/>
                  <a:gd name="T24" fmla="*/ 73 w 93"/>
                  <a:gd name="T25" fmla="*/ 36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371">
                    <a:moveTo>
                      <a:pt x="73" y="365"/>
                    </a:moveTo>
                    <a:lnTo>
                      <a:pt x="73" y="365"/>
                    </a:lnTo>
                    <a:cubicBezTo>
                      <a:pt x="80" y="260"/>
                      <a:pt x="89" y="156"/>
                      <a:pt x="92" y="51"/>
                    </a:cubicBezTo>
                    <a:lnTo>
                      <a:pt x="92" y="51"/>
                    </a:lnTo>
                    <a:cubicBezTo>
                      <a:pt x="92" y="35"/>
                      <a:pt x="68" y="18"/>
                      <a:pt x="54" y="0"/>
                    </a:cubicBezTo>
                    <a:lnTo>
                      <a:pt x="54" y="0"/>
                    </a:lnTo>
                    <a:cubicBezTo>
                      <a:pt x="39" y="13"/>
                      <a:pt x="20" y="23"/>
                      <a:pt x="11" y="39"/>
                    </a:cubicBezTo>
                    <a:lnTo>
                      <a:pt x="11" y="39"/>
                    </a:lnTo>
                    <a:cubicBezTo>
                      <a:pt x="2" y="53"/>
                      <a:pt x="0" y="75"/>
                      <a:pt x="2" y="93"/>
                    </a:cubicBezTo>
                    <a:lnTo>
                      <a:pt x="2" y="93"/>
                    </a:lnTo>
                    <a:cubicBezTo>
                      <a:pt x="12" y="185"/>
                      <a:pt x="25" y="277"/>
                      <a:pt x="36" y="370"/>
                    </a:cubicBezTo>
                    <a:lnTo>
                      <a:pt x="36" y="370"/>
                    </a:lnTo>
                    <a:cubicBezTo>
                      <a:pt x="48" y="368"/>
                      <a:pt x="61" y="366"/>
                      <a:pt x="73" y="36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2" name="Freeform 78">
                <a:extLst>
                  <a:ext uri="{FF2B5EF4-FFF2-40B4-BE49-F238E27FC236}">
                    <a16:creationId xmlns:a16="http://schemas.microsoft.com/office/drawing/2014/main" xmlns="" id="{17E36F2E-C4F1-4446-847C-20D8FCA36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784" y="3027864"/>
                <a:ext cx="136532" cy="128599"/>
              </a:xfrm>
              <a:custGeom>
                <a:avLst/>
                <a:gdLst>
                  <a:gd name="T0" fmla="*/ 313 w 314"/>
                  <a:gd name="T1" fmla="*/ 53 h 294"/>
                  <a:gd name="T2" fmla="*/ 313 w 314"/>
                  <a:gd name="T3" fmla="*/ 53 h 294"/>
                  <a:gd name="T4" fmla="*/ 0 w 314"/>
                  <a:gd name="T5" fmla="*/ 293 h 294"/>
                  <a:gd name="T6" fmla="*/ 0 w 314"/>
                  <a:gd name="T7" fmla="*/ 293 h 294"/>
                  <a:gd name="T8" fmla="*/ 235 w 314"/>
                  <a:gd name="T9" fmla="*/ 124 h 294"/>
                  <a:gd name="T10" fmla="*/ 235 w 314"/>
                  <a:gd name="T11" fmla="*/ 124 h 294"/>
                  <a:gd name="T12" fmla="*/ 313 w 314"/>
                  <a:gd name="T13" fmla="*/ 53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94">
                    <a:moveTo>
                      <a:pt x="313" y="53"/>
                    </a:moveTo>
                    <a:lnTo>
                      <a:pt x="313" y="53"/>
                    </a:lnTo>
                    <a:cubicBezTo>
                      <a:pt x="202" y="0"/>
                      <a:pt x="13" y="139"/>
                      <a:pt x="0" y="293"/>
                    </a:cubicBezTo>
                    <a:lnTo>
                      <a:pt x="0" y="293"/>
                    </a:lnTo>
                    <a:cubicBezTo>
                      <a:pt x="50" y="182"/>
                      <a:pt x="131" y="137"/>
                      <a:pt x="235" y="124"/>
                    </a:cubicBezTo>
                    <a:lnTo>
                      <a:pt x="235" y="124"/>
                    </a:lnTo>
                    <a:cubicBezTo>
                      <a:pt x="273" y="119"/>
                      <a:pt x="306" y="100"/>
                      <a:pt x="313" y="5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3" name="Freeform 79">
                <a:extLst>
                  <a:ext uri="{FF2B5EF4-FFF2-40B4-BE49-F238E27FC236}">
                    <a16:creationId xmlns:a16="http://schemas.microsoft.com/office/drawing/2014/main" xmlns="" id="{58364D6F-A19C-BE4C-9C5D-2785F35B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122" y="2405190"/>
                <a:ext cx="141295" cy="95258"/>
              </a:xfrm>
              <a:custGeom>
                <a:avLst/>
                <a:gdLst>
                  <a:gd name="T0" fmla="*/ 0 w 320"/>
                  <a:gd name="T1" fmla="*/ 0 h 221"/>
                  <a:gd name="T2" fmla="*/ 0 w 320"/>
                  <a:gd name="T3" fmla="*/ 0 h 221"/>
                  <a:gd name="T4" fmla="*/ 274 w 320"/>
                  <a:gd name="T5" fmla="*/ 215 h 221"/>
                  <a:gd name="T6" fmla="*/ 274 w 320"/>
                  <a:gd name="T7" fmla="*/ 215 h 221"/>
                  <a:gd name="T8" fmla="*/ 319 w 320"/>
                  <a:gd name="T9" fmla="*/ 207 h 221"/>
                  <a:gd name="T10" fmla="*/ 319 w 320"/>
                  <a:gd name="T11" fmla="*/ 207 h 221"/>
                  <a:gd name="T12" fmla="*/ 307 w 320"/>
                  <a:gd name="T13" fmla="*/ 163 h 221"/>
                  <a:gd name="T14" fmla="*/ 307 w 320"/>
                  <a:gd name="T15" fmla="*/ 163 h 221"/>
                  <a:gd name="T16" fmla="*/ 269 w 320"/>
                  <a:gd name="T17" fmla="*/ 130 h 221"/>
                  <a:gd name="T18" fmla="*/ 269 w 320"/>
                  <a:gd name="T19" fmla="*/ 130 h 221"/>
                  <a:gd name="T20" fmla="*/ 0 w 320"/>
                  <a:gd name="T2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0" h="221">
                    <a:moveTo>
                      <a:pt x="0" y="0"/>
                    </a:moveTo>
                    <a:lnTo>
                      <a:pt x="0" y="0"/>
                    </a:lnTo>
                    <a:cubicBezTo>
                      <a:pt x="90" y="72"/>
                      <a:pt x="160" y="172"/>
                      <a:pt x="274" y="215"/>
                    </a:cubicBezTo>
                    <a:lnTo>
                      <a:pt x="274" y="215"/>
                    </a:lnTo>
                    <a:cubicBezTo>
                      <a:pt x="287" y="220"/>
                      <a:pt x="303" y="210"/>
                      <a:pt x="319" y="207"/>
                    </a:cubicBezTo>
                    <a:lnTo>
                      <a:pt x="319" y="207"/>
                    </a:lnTo>
                    <a:cubicBezTo>
                      <a:pt x="315" y="192"/>
                      <a:pt x="315" y="175"/>
                      <a:pt x="307" y="163"/>
                    </a:cubicBezTo>
                    <a:lnTo>
                      <a:pt x="307" y="163"/>
                    </a:lnTo>
                    <a:cubicBezTo>
                      <a:pt x="298" y="150"/>
                      <a:pt x="283" y="137"/>
                      <a:pt x="269" y="130"/>
                    </a:cubicBezTo>
                    <a:lnTo>
                      <a:pt x="269" y="130"/>
                    </a:lnTo>
                    <a:cubicBezTo>
                      <a:pt x="180" y="86"/>
                      <a:pt x="90" y="43"/>
                      <a:pt x="0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4" name="Freeform 80">
                <a:extLst>
                  <a:ext uri="{FF2B5EF4-FFF2-40B4-BE49-F238E27FC236}">
                    <a16:creationId xmlns:a16="http://schemas.microsoft.com/office/drawing/2014/main" xmlns="" id="{0B281453-4081-5C4D-B4EA-DEC75CE33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663" y="2365215"/>
                <a:ext cx="152408" cy="50804"/>
              </a:xfrm>
              <a:custGeom>
                <a:avLst/>
                <a:gdLst>
                  <a:gd name="T0" fmla="*/ 0 w 347"/>
                  <a:gd name="T1" fmla="*/ 37 h 114"/>
                  <a:gd name="T2" fmla="*/ 0 w 347"/>
                  <a:gd name="T3" fmla="*/ 37 h 114"/>
                  <a:gd name="T4" fmla="*/ 340 w 347"/>
                  <a:gd name="T5" fmla="*/ 56 h 114"/>
                  <a:gd name="T6" fmla="*/ 340 w 347"/>
                  <a:gd name="T7" fmla="*/ 56 h 114"/>
                  <a:gd name="T8" fmla="*/ 346 w 347"/>
                  <a:gd name="T9" fmla="*/ 35 h 114"/>
                  <a:gd name="T10" fmla="*/ 346 w 347"/>
                  <a:gd name="T11" fmla="*/ 35 h 114"/>
                  <a:gd name="T12" fmla="*/ 274 w 347"/>
                  <a:gd name="T13" fmla="*/ 0 h 114"/>
                  <a:gd name="T14" fmla="*/ 274 w 347"/>
                  <a:gd name="T15" fmla="*/ 0 h 114"/>
                  <a:gd name="T16" fmla="*/ 0 w 347"/>
                  <a:gd name="T17" fmla="*/ 21 h 114"/>
                  <a:gd name="T18" fmla="*/ 0 w 347"/>
                  <a:gd name="T19" fmla="*/ 21 h 114"/>
                  <a:gd name="T20" fmla="*/ 0 w 347"/>
                  <a:gd name="T21" fmla="*/ 3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114">
                    <a:moveTo>
                      <a:pt x="0" y="37"/>
                    </a:moveTo>
                    <a:lnTo>
                      <a:pt x="0" y="37"/>
                    </a:lnTo>
                    <a:cubicBezTo>
                      <a:pt x="114" y="34"/>
                      <a:pt x="224" y="113"/>
                      <a:pt x="340" y="56"/>
                    </a:cubicBezTo>
                    <a:lnTo>
                      <a:pt x="340" y="56"/>
                    </a:lnTo>
                    <a:cubicBezTo>
                      <a:pt x="342" y="49"/>
                      <a:pt x="344" y="42"/>
                      <a:pt x="346" y="35"/>
                    </a:cubicBezTo>
                    <a:lnTo>
                      <a:pt x="346" y="35"/>
                    </a:lnTo>
                    <a:cubicBezTo>
                      <a:pt x="322" y="23"/>
                      <a:pt x="298" y="0"/>
                      <a:pt x="274" y="0"/>
                    </a:cubicBezTo>
                    <a:lnTo>
                      <a:pt x="274" y="0"/>
                    </a:lnTo>
                    <a:cubicBezTo>
                      <a:pt x="182" y="3"/>
                      <a:pt x="91" y="13"/>
                      <a:pt x="0" y="21"/>
                    </a:cubicBezTo>
                    <a:lnTo>
                      <a:pt x="0" y="21"/>
                    </a:lnTo>
                    <a:cubicBezTo>
                      <a:pt x="0" y="26"/>
                      <a:pt x="0" y="31"/>
                      <a:pt x="0" y="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5" name="Freeform 81">
                <a:extLst>
                  <a:ext uri="{FF2B5EF4-FFF2-40B4-BE49-F238E27FC236}">
                    <a16:creationId xmlns:a16="http://schemas.microsoft.com/office/drawing/2014/main" xmlns="" id="{ABF58245-E4C5-904F-98DF-4522E21A4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052" y="2273657"/>
                <a:ext cx="57153" cy="139712"/>
              </a:xfrm>
              <a:custGeom>
                <a:avLst/>
                <a:gdLst>
                  <a:gd name="T0" fmla="*/ 130 w 131"/>
                  <a:gd name="T1" fmla="*/ 317 h 318"/>
                  <a:gd name="T2" fmla="*/ 130 w 131"/>
                  <a:gd name="T3" fmla="*/ 317 h 318"/>
                  <a:gd name="T4" fmla="*/ 58 w 131"/>
                  <a:gd name="T5" fmla="*/ 29 h 318"/>
                  <a:gd name="T6" fmla="*/ 58 w 131"/>
                  <a:gd name="T7" fmla="*/ 29 h 318"/>
                  <a:gd name="T8" fmla="*/ 24 w 131"/>
                  <a:gd name="T9" fmla="*/ 0 h 318"/>
                  <a:gd name="T10" fmla="*/ 24 w 131"/>
                  <a:gd name="T11" fmla="*/ 0 h 318"/>
                  <a:gd name="T12" fmla="*/ 3 w 131"/>
                  <a:gd name="T13" fmla="*/ 34 h 318"/>
                  <a:gd name="T14" fmla="*/ 3 w 131"/>
                  <a:gd name="T15" fmla="*/ 34 h 318"/>
                  <a:gd name="T16" fmla="*/ 66 w 131"/>
                  <a:gd name="T17" fmla="*/ 245 h 318"/>
                  <a:gd name="T18" fmla="*/ 66 w 131"/>
                  <a:gd name="T19" fmla="*/ 245 h 318"/>
                  <a:gd name="T20" fmla="*/ 130 w 131"/>
                  <a:gd name="T21" fmla="*/ 317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318">
                    <a:moveTo>
                      <a:pt x="130" y="317"/>
                    </a:moveTo>
                    <a:lnTo>
                      <a:pt x="130" y="317"/>
                    </a:lnTo>
                    <a:cubicBezTo>
                      <a:pt x="107" y="226"/>
                      <a:pt x="84" y="127"/>
                      <a:pt x="58" y="29"/>
                    </a:cubicBezTo>
                    <a:lnTo>
                      <a:pt x="58" y="29"/>
                    </a:lnTo>
                    <a:cubicBezTo>
                      <a:pt x="55" y="17"/>
                      <a:pt x="36" y="10"/>
                      <a:pt x="24" y="0"/>
                    </a:cubicBezTo>
                    <a:lnTo>
                      <a:pt x="24" y="0"/>
                    </a:lnTo>
                    <a:cubicBezTo>
                      <a:pt x="17" y="11"/>
                      <a:pt x="3" y="22"/>
                      <a:pt x="3" y="34"/>
                    </a:cubicBezTo>
                    <a:lnTo>
                      <a:pt x="3" y="34"/>
                    </a:lnTo>
                    <a:cubicBezTo>
                      <a:pt x="0" y="111"/>
                      <a:pt x="22" y="182"/>
                      <a:pt x="66" y="245"/>
                    </a:cubicBezTo>
                    <a:lnTo>
                      <a:pt x="66" y="245"/>
                    </a:lnTo>
                    <a:cubicBezTo>
                      <a:pt x="87" y="273"/>
                      <a:pt x="113" y="298"/>
                      <a:pt x="130" y="3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xmlns="" id="{D34AB3B8-5553-A44D-9EB5-E43EFB6D2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568" y="1974290"/>
                <a:ext cx="125420" cy="63505"/>
              </a:xfrm>
              <a:custGeom>
                <a:avLst/>
                <a:gdLst>
                  <a:gd name="T0" fmla="*/ 4 w 286"/>
                  <a:gd name="T1" fmla="*/ 146 h 147"/>
                  <a:gd name="T2" fmla="*/ 4 w 286"/>
                  <a:gd name="T3" fmla="*/ 146 h 147"/>
                  <a:gd name="T4" fmla="*/ 255 w 286"/>
                  <a:gd name="T5" fmla="*/ 68 h 147"/>
                  <a:gd name="T6" fmla="*/ 255 w 286"/>
                  <a:gd name="T7" fmla="*/ 68 h 147"/>
                  <a:gd name="T8" fmla="*/ 285 w 286"/>
                  <a:gd name="T9" fmla="*/ 19 h 147"/>
                  <a:gd name="T10" fmla="*/ 285 w 286"/>
                  <a:gd name="T11" fmla="*/ 19 h 147"/>
                  <a:gd name="T12" fmla="*/ 227 w 286"/>
                  <a:gd name="T13" fmla="*/ 7 h 147"/>
                  <a:gd name="T14" fmla="*/ 227 w 286"/>
                  <a:gd name="T15" fmla="*/ 7 h 147"/>
                  <a:gd name="T16" fmla="*/ 0 w 286"/>
                  <a:gd name="T17" fmla="*/ 136 h 147"/>
                  <a:gd name="T18" fmla="*/ 0 w 286"/>
                  <a:gd name="T19" fmla="*/ 136 h 147"/>
                  <a:gd name="T20" fmla="*/ 4 w 286"/>
                  <a:gd name="T21" fmla="*/ 14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147">
                    <a:moveTo>
                      <a:pt x="4" y="146"/>
                    </a:moveTo>
                    <a:lnTo>
                      <a:pt x="4" y="146"/>
                    </a:lnTo>
                    <a:cubicBezTo>
                      <a:pt x="87" y="120"/>
                      <a:pt x="172" y="97"/>
                      <a:pt x="255" y="68"/>
                    </a:cubicBezTo>
                    <a:lnTo>
                      <a:pt x="255" y="68"/>
                    </a:lnTo>
                    <a:cubicBezTo>
                      <a:pt x="269" y="63"/>
                      <a:pt x="275" y="36"/>
                      <a:pt x="285" y="19"/>
                    </a:cubicBezTo>
                    <a:lnTo>
                      <a:pt x="285" y="19"/>
                    </a:lnTo>
                    <a:cubicBezTo>
                      <a:pt x="265" y="15"/>
                      <a:pt x="241" y="0"/>
                      <a:pt x="227" y="7"/>
                    </a:cubicBezTo>
                    <a:lnTo>
                      <a:pt x="227" y="7"/>
                    </a:lnTo>
                    <a:cubicBezTo>
                      <a:pt x="150" y="47"/>
                      <a:pt x="75" y="92"/>
                      <a:pt x="0" y="136"/>
                    </a:cubicBezTo>
                    <a:lnTo>
                      <a:pt x="0" y="136"/>
                    </a:lnTo>
                    <a:cubicBezTo>
                      <a:pt x="1" y="138"/>
                      <a:pt x="2" y="142"/>
                      <a:pt x="4" y="14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7" name="Freeform 83">
                <a:extLst>
                  <a:ext uri="{FF2B5EF4-FFF2-40B4-BE49-F238E27FC236}">
                    <a16:creationId xmlns:a16="http://schemas.microsoft.com/office/drawing/2014/main" xmlns="" id="{B3EF6485-4DED-4744-9C2F-5CB772A05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475" y="2023352"/>
                <a:ext cx="114306" cy="34928"/>
              </a:xfrm>
              <a:custGeom>
                <a:avLst/>
                <a:gdLst>
                  <a:gd name="T0" fmla="*/ 0 w 264"/>
                  <a:gd name="T1" fmla="*/ 56 h 81"/>
                  <a:gd name="T2" fmla="*/ 0 w 264"/>
                  <a:gd name="T3" fmla="*/ 56 h 81"/>
                  <a:gd name="T4" fmla="*/ 234 w 264"/>
                  <a:gd name="T5" fmla="*/ 71 h 81"/>
                  <a:gd name="T6" fmla="*/ 234 w 264"/>
                  <a:gd name="T7" fmla="*/ 71 h 81"/>
                  <a:gd name="T8" fmla="*/ 263 w 264"/>
                  <a:gd name="T9" fmla="*/ 32 h 81"/>
                  <a:gd name="T10" fmla="*/ 263 w 264"/>
                  <a:gd name="T11" fmla="*/ 32 h 81"/>
                  <a:gd name="T12" fmla="*/ 226 w 264"/>
                  <a:gd name="T13" fmla="*/ 4 h 81"/>
                  <a:gd name="T14" fmla="*/ 226 w 264"/>
                  <a:gd name="T15" fmla="*/ 4 h 81"/>
                  <a:gd name="T16" fmla="*/ 202 w 264"/>
                  <a:gd name="T17" fmla="*/ 6 h 81"/>
                  <a:gd name="T18" fmla="*/ 202 w 264"/>
                  <a:gd name="T19" fmla="*/ 6 h 81"/>
                  <a:gd name="T20" fmla="*/ 0 w 264"/>
                  <a:gd name="T21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81">
                    <a:moveTo>
                      <a:pt x="0" y="56"/>
                    </a:moveTo>
                    <a:lnTo>
                      <a:pt x="0" y="56"/>
                    </a:lnTo>
                    <a:cubicBezTo>
                      <a:pt x="78" y="75"/>
                      <a:pt x="156" y="80"/>
                      <a:pt x="234" y="71"/>
                    </a:cubicBezTo>
                    <a:lnTo>
                      <a:pt x="234" y="71"/>
                    </a:lnTo>
                    <a:cubicBezTo>
                      <a:pt x="246" y="70"/>
                      <a:pt x="261" y="46"/>
                      <a:pt x="263" y="32"/>
                    </a:cubicBezTo>
                    <a:lnTo>
                      <a:pt x="263" y="32"/>
                    </a:lnTo>
                    <a:cubicBezTo>
                      <a:pt x="263" y="23"/>
                      <a:pt x="240" y="11"/>
                      <a:pt x="226" y="4"/>
                    </a:cubicBezTo>
                    <a:lnTo>
                      <a:pt x="226" y="4"/>
                    </a:lnTo>
                    <a:cubicBezTo>
                      <a:pt x="220" y="0"/>
                      <a:pt x="210" y="4"/>
                      <a:pt x="202" y="6"/>
                    </a:cubicBezTo>
                    <a:lnTo>
                      <a:pt x="202" y="6"/>
                    </a:lnTo>
                    <a:cubicBezTo>
                      <a:pt x="136" y="22"/>
                      <a:pt x="70" y="39"/>
                      <a:pt x="0" y="5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8" name="Freeform 84">
                <a:extLst>
                  <a:ext uri="{FF2B5EF4-FFF2-40B4-BE49-F238E27FC236}">
                    <a16:creationId xmlns:a16="http://schemas.microsoft.com/office/drawing/2014/main" xmlns="" id="{3922DCC9-1275-BA46-A8AF-4C32EFE3F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967" y="2014057"/>
                <a:ext cx="61915" cy="60330"/>
              </a:xfrm>
              <a:custGeom>
                <a:avLst/>
                <a:gdLst>
                  <a:gd name="T0" fmla="*/ 21 w 139"/>
                  <a:gd name="T1" fmla="*/ 134 h 135"/>
                  <a:gd name="T2" fmla="*/ 21 w 139"/>
                  <a:gd name="T3" fmla="*/ 134 h 135"/>
                  <a:gd name="T4" fmla="*/ 105 w 139"/>
                  <a:gd name="T5" fmla="*/ 98 h 135"/>
                  <a:gd name="T6" fmla="*/ 105 w 139"/>
                  <a:gd name="T7" fmla="*/ 98 h 135"/>
                  <a:gd name="T8" fmla="*/ 101 w 139"/>
                  <a:gd name="T9" fmla="*/ 9 h 135"/>
                  <a:gd name="T10" fmla="*/ 101 w 139"/>
                  <a:gd name="T11" fmla="*/ 9 h 135"/>
                  <a:gd name="T12" fmla="*/ 11 w 139"/>
                  <a:gd name="T13" fmla="*/ 42 h 135"/>
                  <a:gd name="T14" fmla="*/ 11 w 139"/>
                  <a:gd name="T15" fmla="*/ 42 h 135"/>
                  <a:gd name="T16" fmla="*/ 21 w 139"/>
                  <a:gd name="T17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35">
                    <a:moveTo>
                      <a:pt x="21" y="134"/>
                    </a:moveTo>
                    <a:lnTo>
                      <a:pt x="21" y="134"/>
                    </a:lnTo>
                    <a:cubicBezTo>
                      <a:pt x="60" y="119"/>
                      <a:pt x="92" y="116"/>
                      <a:pt x="105" y="98"/>
                    </a:cubicBezTo>
                    <a:lnTo>
                      <a:pt x="105" y="98"/>
                    </a:lnTo>
                    <a:cubicBezTo>
                      <a:pt x="125" y="72"/>
                      <a:pt x="138" y="25"/>
                      <a:pt x="101" y="9"/>
                    </a:cubicBezTo>
                    <a:lnTo>
                      <a:pt x="101" y="9"/>
                    </a:lnTo>
                    <a:cubicBezTo>
                      <a:pt x="79" y="0"/>
                      <a:pt x="35" y="22"/>
                      <a:pt x="11" y="42"/>
                    </a:cubicBezTo>
                    <a:lnTo>
                      <a:pt x="11" y="42"/>
                    </a:lnTo>
                    <a:cubicBezTo>
                      <a:pt x="0" y="52"/>
                      <a:pt x="15" y="92"/>
                      <a:pt x="21" y="13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89" name="Freeform 85">
                <a:extLst>
                  <a:ext uri="{FF2B5EF4-FFF2-40B4-BE49-F238E27FC236}">
                    <a16:creationId xmlns:a16="http://schemas.microsoft.com/office/drawing/2014/main" xmlns="" id="{B35B147A-7924-C94F-B09F-B1BED3CCB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262" y="1864579"/>
                <a:ext cx="42865" cy="107959"/>
              </a:xfrm>
              <a:custGeom>
                <a:avLst/>
                <a:gdLst>
                  <a:gd name="T0" fmla="*/ 31 w 96"/>
                  <a:gd name="T1" fmla="*/ 0 h 246"/>
                  <a:gd name="T2" fmla="*/ 31 w 96"/>
                  <a:gd name="T3" fmla="*/ 0 h 246"/>
                  <a:gd name="T4" fmla="*/ 36 w 96"/>
                  <a:gd name="T5" fmla="*/ 245 h 246"/>
                  <a:gd name="T6" fmla="*/ 36 w 96"/>
                  <a:gd name="T7" fmla="*/ 245 h 246"/>
                  <a:gd name="T8" fmla="*/ 31 w 96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46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85"/>
                      <a:pt x="15" y="164"/>
                      <a:pt x="36" y="245"/>
                    </a:cubicBezTo>
                    <a:lnTo>
                      <a:pt x="36" y="245"/>
                    </a:lnTo>
                    <a:cubicBezTo>
                      <a:pt x="95" y="154"/>
                      <a:pt x="93" y="25"/>
                      <a:pt x="3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0" name="Freeform 86">
                <a:extLst>
                  <a:ext uri="{FF2B5EF4-FFF2-40B4-BE49-F238E27FC236}">
                    <a16:creationId xmlns:a16="http://schemas.microsoft.com/office/drawing/2014/main" xmlns="" id="{0569C2EA-3A92-3C48-A92E-5DCA3D6A6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636" y="2437397"/>
                <a:ext cx="49215" cy="52391"/>
              </a:xfrm>
              <a:custGeom>
                <a:avLst/>
                <a:gdLst>
                  <a:gd name="T0" fmla="*/ 44 w 116"/>
                  <a:gd name="T1" fmla="*/ 117 h 118"/>
                  <a:gd name="T2" fmla="*/ 44 w 116"/>
                  <a:gd name="T3" fmla="*/ 117 h 118"/>
                  <a:gd name="T4" fmla="*/ 94 w 116"/>
                  <a:gd name="T5" fmla="*/ 96 h 118"/>
                  <a:gd name="T6" fmla="*/ 94 w 116"/>
                  <a:gd name="T7" fmla="*/ 96 h 118"/>
                  <a:gd name="T8" fmla="*/ 84 w 116"/>
                  <a:gd name="T9" fmla="*/ 5 h 118"/>
                  <a:gd name="T10" fmla="*/ 84 w 116"/>
                  <a:gd name="T11" fmla="*/ 5 h 118"/>
                  <a:gd name="T12" fmla="*/ 24 w 116"/>
                  <a:gd name="T13" fmla="*/ 17 h 118"/>
                  <a:gd name="T14" fmla="*/ 24 w 116"/>
                  <a:gd name="T15" fmla="*/ 17 h 118"/>
                  <a:gd name="T16" fmla="*/ 44 w 116"/>
                  <a:gd name="T1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8">
                    <a:moveTo>
                      <a:pt x="44" y="117"/>
                    </a:moveTo>
                    <a:lnTo>
                      <a:pt x="44" y="117"/>
                    </a:lnTo>
                    <a:cubicBezTo>
                      <a:pt x="57" y="112"/>
                      <a:pt x="80" y="109"/>
                      <a:pt x="94" y="96"/>
                    </a:cubicBezTo>
                    <a:lnTo>
                      <a:pt x="94" y="96"/>
                    </a:lnTo>
                    <a:cubicBezTo>
                      <a:pt x="115" y="75"/>
                      <a:pt x="108" y="12"/>
                      <a:pt x="84" y="5"/>
                    </a:cubicBezTo>
                    <a:lnTo>
                      <a:pt x="84" y="5"/>
                    </a:lnTo>
                    <a:cubicBezTo>
                      <a:pt x="67" y="0"/>
                      <a:pt x="39" y="6"/>
                      <a:pt x="24" y="17"/>
                    </a:cubicBezTo>
                    <a:lnTo>
                      <a:pt x="24" y="17"/>
                    </a:lnTo>
                    <a:cubicBezTo>
                      <a:pt x="0" y="37"/>
                      <a:pt x="9" y="90"/>
                      <a:pt x="44" y="1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1" name="Freeform 87">
                <a:extLst>
                  <a:ext uri="{FF2B5EF4-FFF2-40B4-BE49-F238E27FC236}">
                    <a16:creationId xmlns:a16="http://schemas.microsoft.com/office/drawing/2014/main" xmlns="" id="{033DE4E2-8547-6645-867C-53B5BA1F7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587" y="1955615"/>
                <a:ext cx="76204" cy="63505"/>
              </a:xfrm>
              <a:custGeom>
                <a:avLst/>
                <a:gdLst>
                  <a:gd name="T0" fmla="*/ 6 w 178"/>
                  <a:gd name="T1" fmla="*/ 144 h 145"/>
                  <a:gd name="T2" fmla="*/ 6 w 178"/>
                  <a:gd name="T3" fmla="*/ 144 h 145"/>
                  <a:gd name="T4" fmla="*/ 158 w 178"/>
                  <a:gd name="T5" fmla="*/ 53 h 145"/>
                  <a:gd name="T6" fmla="*/ 158 w 178"/>
                  <a:gd name="T7" fmla="*/ 53 h 145"/>
                  <a:gd name="T8" fmla="*/ 177 w 178"/>
                  <a:gd name="T9" fmla="*/ 3 h 145"/>
                  <a:gd name="T10" fmla="*/ 177 w 178"/>
                  <a:gd name="T11" fmla="*/ 3 h 145"/>
                  <a:gd name="T12" fmla="*/ 122 w 178"/>
                  <a:gd name="T13" fmla="*/ 10 h 145"/>
                  <a:gd name="T14" fmla="*/ 122 w 178"/>
                  <a:gd name="T15" fmla="*/ 10 h 145"/>
                  <a:gd name="T16" fmla="*/ 0 w 178"/>
                  <a:gd name="T17" fmla="*/ 132 h 145"/>
                  <a:gd name="T18" fmla="*/ 0 w 178"/>
                  <a:gd name="T19" fmla="*/ 132 h 145"/>
                  <a:gd name="T20" fmla="*/ 6 w 178"/>
                  <a:gd name="T21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45">
                    <a:moveTo>
                      <a:pt x="6" y="144"/>
                    </a:moveTo>
                    <a:lnTo>
                      <a:pt x="6" y="144"/>
                    </a:lnTo>
                    <a:cubicBezTo>
                      <a:pt x="57" y="114"/>
                      <a:pt x="109" y="86"/>
                      <a:pt x="158" y="53"/>
                    </a:cubicBezTo>
                    <a:lnTo>
                      <a:pt x="158" y="53"/>
                    </a:lnTo>
                    <a:cubicBezTo>
                      <a:pt x="170" y="45"/>
                      <a:pt x="171" y="20"/>
                      <a:pt x="177" y="3"/>
                    </a:cubicBezTo>
                    <a:lnTo>
                      <a:pt x="177" y="3"/>
                    </a:lnTo>
                    <a:cubicBezTo>
                      <a:pt x="158" y="6"/>
                      <a:pt x="133" y="0"/>
                      <a:pt x="122" y="10"/>
                    </a:cubicBezTo>
                    <a:lnTo>
                      <a:pt x="122" y="10"/>
                    </a:lnTo>
                    <a:cubicBezTo>
                      <a:pt x="79" y="48"/>
                      <a:pt x="40" y="91"/>
                      <a:pt x="0" y="132"/>
                    </a:cubicBezTo>
                    <a:lnTo>
                      <a:pt x="0" y="132"/>
                    </a:lnTo>
                    <a:cubicBezTo>
                      <a:pt x="2" y="136"/>
                      <a:pt x="4" y="139"/>
                      <a:pt x="6" y="14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2" name="Freeform 88">
                <a:extLst>
                  <a:ext uri="{FF2B5EF4-FFF2-40B4-BE49-F238E27FC236}">
                    <a16:creationId xmlns:a16="http://schemas.microsoft.com/office/drawing/2014/main" xmlns="" id="{6530AC76-1D49-4949-9E81-B62A8BDFB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890" y="2005940"/>
                <a:ext cx="44452" cy="46042"/>
              </a:xfrm>
              <a:custGeom>
                <a:avLst/>
                <a:gdLst>
                  <a:gd name="T0" fmla="*/ 0 w 101"/>
                  <a:gd name="T1" fmla="*/ 10 h 107"/>
                  <a:gd name="T2" fmla="*/ 0 w 101"/>
                  <a:gd name="T3" fmla="*/ 10 h 107"/>
                  <a:gd name="T4" fmla="*/ 31 w 101"/>
                  <a:gd name="T5" fmla="*/ 96 h 107"/>
                  <a:gd name="T6" fmla="*/ 31 w 101"/>
                  <a:gd name="T7" fmla="*/ 96 h 107"/>
                  <a:gd name="T8" fmla="*/ 100 w 101"/>
                  <a:gd name="T9" fmla="*/ 85 h 107"/>
                  <a:gd name="T10" fmla="*/ 100 w 101"/>
                  <a:gd name="T11" fmla="*/ 85 h 107"/>
                  <a:gd name="T12" fmla="*/ 81 w 101"/>
                  <a:gd name="T13" fmla="*/ 10 h 107"/>
                  <a:gd name="T14" fmla="*/ 81 w 101"/>
                  <a:gd name="T15" fmla="*/ 10 h 107"/>
                  <a:gd name="T16" fmla="*/ 0 w 101"/>
                  <a:gd name="T17" fmla="*/ 1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07">
                    <a:moveTo>
                      <a:pt x="0" y="10"/>
                    </a:moveTo>
                    <a:lnTo>
                      <a:pt x="0" y="10"/>
                    </a:lnTo>
                    <a:cubicBezTo>
                      <a:pt x="14" y="52"/>
                      <a:pt x="15" y="86"/>
                      <a:pt x="31" y="96"/>
                    </a:cubicBezTo>
                    <a:lnTo>
                      <a:pt x="31" y="96"/>
                    </a:lnTo>
                    <a:cubicBezTo>
                      <a:pt x="46" y="106"/>
                      <a:pt x="77" y="90"/>
                      <a:pt x="100" y="85"/>
                    </a:cubicBezTo>
                    <a:lnTo>
                      <a:pt x="100" y="85"/>
                    </a:lnTo>
                    <a:cubicBezTo>
                      <a:pt x="95" y="59"/>
                      <a:pt x="95" y="29"/>
                      <a:pt x="81" y="10"/>
                    </a:cubicBezTo>
                    <a:lnTo>
                      <a:pt x="81" y="10"/>
                    </a:lnTo>
                    <a:cubicBezTo>
                      <a:pt x="74" y="0"/>
                      <a:pt x="41" y="9"/>
                      <a:pt x="0" y="1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3" name="Freeform 89">
                <a:extLst>
                  <a:ext uri="{FF2B5EF4-FFF2-40B4-BE49-F238E27FC236}">
                    <a16:creationId xmlns:a16="http://schemas.microsoft.com/office/drawing/2014/main" xmlns="" id="{1BBF7D34-E53C-EE4C-A8D9-E6F4E9231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8556" y="2369236"/>
                <a:ext cx="38102" cy="36516"/>
              </a:xfrm>
              <a:custGeom>
                <a:avLst/>
                <a:gdLst>
                  <a:gd name="T0" fmla="*/ 86 w 87"/>
                  <a:gd name="T1" fmla="*/ 66 h 84"/>
                  <a:gd name="T2" fmla="*/ 86 w 87"/>
                  <a:gd name="T3" fmla="*/ 66 h 84"/>
                  <a:gd name="T4" fmla="*/ 66 w 87"/>
                  <a:gd name="T5" fmla="*/ 0 h 84"/>
                  <a:gd name="T6" fmla="*/ 66 w 87"/>
                  <a:gd name="T7" fmla="*/ 0 h 84"/>
                  <a:gd name="T8" fmla="*/ 8 w 87"/>
                  <a:gd name="T9" fmla="*/ 20 h 84"/>
                  <a:gd name="T10" fmla="*/ 8 w 87"/>
                  <a:gd name="T11" fmla="*/ 20 h 84"/>
                  <a:gd name="T12" fmla="*/ 17 w 87"/>
                  <a:gd name="T13" fmla="*/ 74 h 84"/>
                  <a:gd name="T14" fmla="*/ 17 w 87"/>
                  <a:gd name="T15" fmla="*/ 74 h 84"/>
                  <a:gd name="T16" fmla="*/ 86 w 87"/>
                  <a:gd name="T17" fmla="*/ 6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84">
                    <a:moveTo>
                      <a:pt x="86" y="66"/>
                    </a:moveTo>
                    <a:lnTo>
                      <a:pt x="86" y="66"/>
                    </a:lnTo>
                    <a:cubicBezTo>
                      <a:pt x="77" y="36"/>
                      <a:pt x="71" y="18"/>
                      <a:pt x="66" y="0"/>
                    </a:cubicBezTo>
                    <a:lnTo>
                      <a:pt x="66" y="0"/>
                    </a:lnTo>
                    <a:cubicBezTo>
                      <a:pt x="46" y="6"/>
                      <a:pt x="18" y="6"/>
                      <a:pt x="8" y="20"/>
                    </a:cubicBezTo>
                    <a:lnTo>
                      <a:pt x="8" y="20"/>
                    </a:lnTo>
                    <a:cubicBezTo>
                      <a:pt x="0" y="30"/>
                      <a:pt x="6" y="64"/>
                      <a:pt x="17" y="74"/>
                    </a:cubicBezTo>
                    <a:lnTo>
                      <a:pt x="17" y="74"/>
                    </a:lnTo>
                    <a:cubicBezTo>
                      <a:pt x="27" y="83"/>
                      <a:pt x="53" y="71"/>
                      <a:pt x="86" y="6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4" name="Freeform 90">
                <a:extLst>
                  <a:ext uri="{FF2B5EF4-FFF2-40B4-BE49-F238E27FC236}">
                    <a16:creationId xmlns:a16="http://schemas.microsoft.com/office/drawing/2014/main" xmlns="" id="{12BA2B67-5C0E-2341-BE07-8034EEA6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429" y="1957041"/>
                <a:ext cx="46040" cy="53980"/>
              </a:xfrm>
              <a:custGeom>
                <a:avLst/>
                <a:gdLst>
                  <a:gd name="T0" fmla="*/ 91 w 108"/>
                  <a:gd name="T1" fmla="*/ 0 h 125"/>
                  <a:gd name="T2" fmla="*/ 91 w 108"/>
                  <a:gd name="T3" fmla="*/ 0 h 125"/>
                  <a:gd name="T4" fmla="*/ 0 w 108"/>
                  <a:gd name="T5" fmla="*/ 113 h 125"/>
                  <a:gd name="T6" fmla="*/ 0 w 108"/>
                  <a:gd name="T7" fmla="*/ 113 h 125"/>
                  <a:gd name="T8" fmla="*/ 13 w 108"/>
                  <a:gd name="T9" fmla="*/ 124 h 125"/>
                  <a:gd name="T10" fmla="*/ 13 w 108"/>
                  <a:gd name="T11" fmla="*/ 124 h 125"/>
                  <a:gd name="T12" fmla="*/ 107 w 108"/>
                  <a:gd name="T13" fmla="*/ 15 h 125"/>
                  <a:gd name="T14" fmla="*/ 107 w 108"/>
                  <a:gd name="T15" fmla="*/ 15 h 125"/>
                  <a:gd name="T16" fmla="*/ 91 w 108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25">
                    <a:moveTo>
                      <a:pt x="91" y="0"/>
                    </a:moveTo>
                    <a:lnTo>
                      <a:pt x="91" y="0"/>
                    </a:lnTo>
                    <a:cubicBezTo>
                      <a:pt x="33" y="14"/>
                      <a:pt x="19" y="65"/>
                      <a:pt x="0" y="113"/>
                    </a:cubicBezTo>
                    <a:lnTo>
                      <a:pt x="0" y="113"/>
                    </a:lnTo>
                    <a:cubicBezTo>
                      <a:pt x="5" y="116"/>
                      <a:pt x="9" y="121"/>
                      <a:pt x="13" y="124"/>
                    </a:cubicBezTo>
                    <a:lnTo>
                      <a:pt x="13" y="124"/>
                    </a:lnTo>
                    <a:cubicBezTo>
                      <a:pt x="45" y="88"/>
                      <a:pt x="76" y="51"/>
                      <a:pt x="107" y="15"/>
                    </a:cubicBezTo>
                    <a:lnTo>
                      <a:pt x="107" y="15"/>
                    </a:lnTo>
                    <a:cubicBezTo>
                      <a:pt x="101" y="10"/>
                      <a:pt x="96" y="5"/>
                      <a:pt x="9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5" name="Freeform 91">
                <a:extLst>
                  <a:ext uri="{FF2B5EF4-FFF2-40B4-BE49-F238E27FC236}">
                    <a16:creationId xmlns:a16="http://schemas.microsoft.com/office/drawing/2014/main" xmlns="" id="{FD7D8922-A5C9-CF44-BAD3-57AE8BDFC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0721" y="4700042"/>
                <a:ext cx="712319" cy="347519"/>
              </a:xfrm>
              <a:custGeom>
                <a:avLst/>
                <a:gdLst>
                  <a:gd name="T0" fmla="*/ 260530 w 1635"/>
                  <a:gd name="T1" fmla="*/ 268893 h 800"/>
                  <a:gd name="T2" fmla="*/ 260530 w 1635"/>
                  <a:gd name="T3" fmla="*/ 268893 h 800"/>
                  <a:gd name="T4" fmla="*/ 509297 w 1635"/>
                  <a:gd name="T5" fmla="*/ 173325 h 800"/>
                  <a:gd name="T6" fmla="*/ 509297 w 1635"/>
                  <a:gd name="T7" fmla="*/ 173325 h 800"/>
                  <a:gd name="T8" fmla="*/ 324573 w 1635"/>
                  <a:gd name="T9" fmla="*/ 217634 h 800"/>
                  <a:gd name="T10" fmla="*/ 324573 w 1635"/>
                  <a:gd name="T11" fmla="*/ 217634 h 800"/>
                  <a:gd name="T12" fmla="*/ 150742 w 1635"/>
                  <a:gd name="T13" fmla="*/ 296694 h 800"/>
                  <a:gd name="T14" fmla="*/ 150742 w 1635"/>
                  <a:gd name="T15" fmla="*/ 296694 h 800"/>
                  <a:gd name="T16" fmla="*/ 237440 w 1635"/>
                  <a:gd name="T17" fmla="*/ 241960 h 800"/>
                  <a:gd name="T18" fmla="*/ 237440 w 1635"/>
                  <a:gd name="T19" fmla="*/ 241960 h 800"/>
                  <a:gd name="T20" fmla="*/ 332416 w 1635"/>
                  <a:gd name="T21" fmla="*/ 193742 h 800"/>
                  <a:gd name="T22" fmla="*/ 332416 w 1635"/>
                  <a:gd name="T23" fmla="*/ 193742 h 800"/>
                  <a:gd name="T24" fmla="*/ 429570 w 1635"/>
                  <a:gd name="T25" fmla="*/ 155515 h 800"/>
                  <a:gd name="T26" fmla="*/ 429570 w 1635"/>
                  <a:gd name="T27" fmla="*/ 155515 h 800"/>
                  <a:gd name="T28" fmla="*/ 527595 w 1635"/>
                  <a:gd name="T29" fmla="*/ 121632 h 800"/>
                  <a:gd name="T30" fmla="*/ 527595 w 1635"/>
                  <a:gd name="T31" fmla="*/ 121632 h 800"/>
                  <a:gd name="T32" fmla="*/ 527160 w 1635"/>
                  <a:gd name="T33" fmla="*/ 115984 h 800"/>
                  <a:gd name="T34" fmla="*/ 527160 w 1635"/>
                  <a:gd name="T35" fmla="*/ 115984 h 800"/>
                  <a:gd name="T36" fmla="*/ 503633 w 1635"/>
                  <a:gd name="T37" fmla="*/ 115116 h 800"/>
                  <a:gd name="T38" fmla="*/ 503633 w 1635"/>
                  <a:gd name="T39" fmla="*/ 115116 h 800"/>
                  <a:gd name="T40" fmla="*/ 289720 w 1635"/>
                  <a:gd name="T41" fmla="*/ 181144 h 800"/>
                  <a:gd name="T42" fmla="*/ 289720 w 1635"/>
                  <a:gd name="T43" fmla="*/ 181144 h 800"/>
                  <a:gd name="T44" fmla="*/ 174703 w 1635"/>
                  <a:gd name="T45" fmla="*/ 252386 h 800"/>
                  <a:gd name="T46" fmla="*/ 174703 w 1635"/>
                  <a:gd name="T47" fmla="*/ 252386 h 800"/>
                  <a:gd name="T48" fmla="*/ 70143 w 1635"/>
                  <a:gd name="T49" fmla="*/ 327537 h 800"/>
                  <a:gd name="T50" fmla="*/ 70143 w 1635"/>
                  <a:gd name="T51" fmla="*/ 327537 h 800"/>
                  <a:gd name="T52" fmla="*/ 341129 w 1635"/>
                  <a:gd name="T53" fmla="*/ 124672 h 800"/>
                  <a:gd name="T54" fmla="*/ 341129 w 1635"/>
                  <a:gd name="T55" fmla="*/ 124672 h 800"/>
                  <a:gd name="T56" fmla="*/ 0 w 1635"/>
                  <a:gd name="T57" fmla="*/ 347085 h 800"/>
                  <a:gd name="T58" fmla="*/ 0 w 1635"/>
                  <a:gd name="T59" fmla="*/ 347085 h 800"/>
                  <a:gd name="T60" fmla="*/ 16991 w 1635"/>
                  <a:gd name="T61" fmla="*/ 319283 h 800"/>
                  <a:gd name="T62" fmla="*/ 16991 w 1635"/>
                  <a:gd name="T63" fmla="*/ 319283 h 800"/>
                  <a:gd name="T64" fmla="*/ 35289 w 1635"/>
                  <a:gd name="T65" fmla="*/ 291482 h 800"/>
                  <a:gd name="T66" fmla="*/ 35289 w 1635"/>
                  <a:gd name="T67" fmla="*/ 291482 h 800"/>
                  <a:gd name="T68" fmla="*/ 374675 w 1635"/>
                  <a:gd name="T69" fmla="*/ 39096 h 800"/>
                  <a:gd name="T70" fmla="*/ 374675 w 1635"/>
                  <a:gd name="T71" fmla="*/ 39096 h 800"/>
                  <a:gd name="T72" fmla="*/ 580747 w 1635"/>
                  <a:gd name="T73" fmla="*/ 14770 h 800"/>
                  <a:gd name="T74" fmla="*/ 580747 w 1635"/>
                  <a:gd name="T75" fmla="*/ 14770 h 800"/>
                  <a:gd name="T76" fmla="*/ 673544 w 1635"/>
                  <a:gd name="T77" fmla="*/ 54734 h 800"/>
                  <a:gd name="T78" fmla="*/ 673544 w 1635"/>
                  <a:gd name="T79" fmla="*/ 54734 h 800"/>
                  <a:gd name="T80" fmla="*/ 698813 w 1635"/>
                  <a:gd name="T81" fmla="*/ 140311 h 800"/>
                  <a:gd name="T82" fmla="*/ 698813 w 1635"/>
                  <a:gd name="T83" fmla="*/ 140311 h 800"/>
                  <a:gd name="T84" fmla="*/ 590332 w 1635"/>
                  <a:gd name="T85" fmla="*/ 249779 h 800"/>
                  <a:gd name="T86" fmla="*/ 590332 w 1635"/>
                  <a:gd name="T87" fmla="*/ 249779 h 800"/>
                  <a:gd name="T88" fmla="*/ 323266 w 1635"/>
                  <a:gd name="T89" fmla="*/ 320152 h 800"/>
                  <a:gd name="T90" fmla="*/ 323266 w 1635"/>
                  <a:gd name="T91" fmla="*/ 320152 h 800"/>
                  <a:gd name="T92" fmla="*/ 171218 w 1635"/>
                  <a:gd name="T93" fmla="*/ 341003 h 800"/>
                  <a:gd name="T94" fmla="*/ 171218 w 1635"/>
                  <a:gd name="T95" fmla="*/ 341003 h 800"/>
                  <a:gd name="T96" fmla="*/ 152920 w 1635"/>
                  <a:gd name="T97" fmla="*/ 343175 h 800"/>
                  <a:gd name="T98" fmla="*/ 152920 w 1635"/>
                  <a:gd name="T99" fmla="*/ 343175 h 800"/>
                  <a:gd name="T100" fmla="*/ 426520 w 1635"/>
                  <a:gd name="T101" fmla="*/ 246738 h 800"/>
                  <a:gd name="T102" fmla="*/ 425213 w 1635"/>
                  <a:gd name="T103" fmla="*/ 240223 h 800"/>
                  <a:gd name="T104" fmla="*/ 425213 w 1635"/>
                  <a:gd name="T105" fmla="*/ 240223 h 800"/>
                  <a:gd name="T106" fmla="*/ 262273 w 1635"/>
                  <a:gd name="T107" fmla="*/ 272802 h 800"/>
                  <a:gd name="T108" fmla="*/ 262273 w 1635"/>
                  <a:gd name="T109" fmla="*/ 272802 h 800"/>
                  <a:gd name="T110" fmla="*/ 260530 w 1635"/>
                  <a:gd name="T111" fmla="*/ 268893 h 80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635" h="800">
                    <a:moveTo>
                      <a:pt x="598" y="619"/>
                    </a:moveTo>
                    <a:lnTo>
                      <a:pt x="598" y="619"/>
                    </a:lnTo>
                    <a:cubicBezTo>
                      <a:pt x="788" y="545"/>
                      <a:pt x="979" y="472"/>
                      <a:pt x="1169" y="399"/>
                    </a:cubicBezTo>
                    <a:cubicBezTo>
                      <a:pt x="1017" y="392"/>
                      <a:pt x="881" y="447"/>
                      <a:pt x="745" y="501"/>
                    </a:cubicBezTo>
                    <a:cubicBezTo>
                      <a:pt x="611" y="555"/>
                      <a:pt x="481" y="624"/>
                      <a:pt x="346" y="683"/>
                    </a:cubicBezTo>
                    <a:cubicBezTo>
                      <a:pt x="412" y="640"/>
                      <a:pt x="477" y="595"/>
                      <a:pt x="545" y="557"/>
                    </a:cubicBezTo>
                    <a:cubicBezTo>
                      <a:pt x="615" y="516"/>
                      <a:pt x="689" y="479"/>
                      <a:pt x="763" y="446"/>
                    </a:cubicBezTo>
                    <a:cubicBezTo>
                      <a:pt x="836" y="413"/>
                      <a:pt x="911" y="385"/>
                      <a:pt x="986" y="358"/>
                    </a:cubicBezTo>
                    <a:cubicBezTo>
                      <a:pt x="1060" y="330"/>
                      <a:pt x="1136" y="305"/>
                      <a:pt x="1211" y="280"/>
                    </a:cubicBezTo>
                    <a:cubicBezTo>
                      <a:pt x="1211" y="275"/>
                      <a:pt x="1210" y="271"/>
                      <a:pt x="1210" y="267"/>
                    </a:cubicBezTo>
                    <a:cubicBezTo>
                      <a:pt x="1192" y="266"/>
                      <a:pt x="1173" y="261"/>
                      <a:pt x="1156" y="265"/>
                    </a:cubicBezTo>
                    <a:cubicBezTo>
                      <a:pt x="988" y="301"/>
                      <a:pt x="820" y="338"/>
                      <a:pt x="665" y="417"/>
                    </a:cubicBezTo>
                    <a:cubicBezTo>
                      <a:pt x="573" y="464"/>
                      <a:pt x="487" y="523"/>
                      <a:pt x="401" y="581"/>
                    </a:cubicBezTo>
                    <a:cubicBezTo>
                      <a:pt x="320" y="636"/>
                      <a:pt x="242" y="697"/>
                      <a:pt x="161" y="754"/>
                    </a:cubicBezTo>
                    <a:cubicBezTo>
                      <a:pt x="336" y="554"/>
                      <a:pt x="556" y="416"/>
                      <a:pt x="783" y="287"/>
                    </a:cubicBezTo>
                    <a:cubicBezTo>
                      <a:pt x="466" y="370"/>
                      <a:pt x="220" y="562"/>
                      <a:pt x="0" y="799"/>
                    </a:cubicBezTo>
                    <a:cubicBezTo>
                      <a:pt x="13" y="778"/>
                      <a:pt x="25" y="756"/>
                      <a:pt x="39" y="735"/>
                    </a:cubicBezTo>
                    <a:cubicBezTo>
                      <a:pt x="53" y="713"/>
                      <a:pt x="67" y="692"/>
                      <a:pt x="81" y="671"/>
                    </a:cubicBezTo>
                    <a:cubicBezTo>
                      <a:pt x="277" y="393"/>
                      <a:pt x="548" y="216"/>
                      <a:pt x="860" y="90"/>
                    </a:cubicBezTo>
                    <a:cubicBezTo>
                      <a:pt x="1014" y="28"/>
                      <a:pt x="1171" y="0"/>
                      <a:pt x="1333" y="34"/>
                    </a:cubicBezTo>
                    <a:cubicBezTo>
                      <a:pt x="1408" y="50"/>
                      <a:pt x="1480" y="86"/>
                      <a:pt x="1546" y="126"/>
                    </a:cubicBezTo>
                    <a:cubicBezTo>
                      <a:pt x="1618" y="169"/>
                      <a:pt x="1634" y="244"/>
                      <a:pt x="1604" y="323"/>
                    </a:cubicBezTo>
                    <a:cubicBezTo>
                      <a:pt x="1557" y="443"/>
                      <a:pt x="1464" y="520"/>
                      <a:pt x="1355" y="575"/>
                    </a:cubicBezTo>
                    <a:cubicBezTo>
                      <a:pt x="1162" y="671"/>
                      <a:pt x="954" y="714"/>
                      <a:pt x="742" y="737"/>
                    </a:cubicBezTo>
                    <a:cubicBezTo>
                      <a:pt x="625" y="749"/>
                      <a:pt x="509" y="769"/>
                      <a:pt x="393" y="785"/>
                    </a:cubicBezTo>
                    <a:cubicBezTo>
                      <a:pt x="384" y="786"/>
                      <a:pt x="374" y="788"/>
                      <a:pt x="351" y="790"/>
                    </a:cubicBezTo>
                    <a:cubicBezTo>
                      <a:pt x="552" y="664"/>
                      <a:pt x="783" y="665"/>
                      <a:pt x="979" y="568"/>
                    </a:cubicBezTo>
                    <a:lnTo>
                      <a:pt x="976" y="553"/>
                    </a:lnTo>
                    <a:cubicBezTo>
                      <a:pt x="851" y="577"/>
                      <a:pt x="726" y="603"/>
                      <a:pt x="602" y="628"/>
                    </a:cubicBezTo>
                    <a:cubicBezTo>
                      <a:pt x="601" y="625"/>
                      <a:pt x="599" y="622"/>
                      <a:pt x="598" y="619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6" name="Freeform 92">
                <a:extLst>
                  <a:ext uri="{FF2B5EF4-FFF2-40B4-BE49-F238E27FC236}">
                    <a16:creationId xmlns:a16="http://schemas.microsoft.com/office/drawing/2014/main" xmlns="" id="{7F04116E-E20D-2B42-8644-DB2001C3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4721" y="4026121"/>
                <a:ext cx="460800" cy="334080"/>
              </a:xfrm>
              <a:custGeom>
                <a:avLst/>
                <a:gdLst>
                  <a:gd name="T0" fmla="*/ 460364 w 1058"/>
                  <a:gd name="T1" fmla="*/ 178147 h 767"/>
                  <a:gd name="T2" fmla="*/ 460364 w 1058"/>
                  <a:gd name="T3" fmla="*/ 178147 h 767"/>
                  <a:gd name="T4" fmla="*/ 333623 w 1058"/>
                  <a:gd name="T5" fmla="*/ 302284 h 767"/>
                  <a:gd name="T6" fmla="*/ 333623 w 1058"/>
                  <a:gd name="T7" fmla="*/ 302284 h 767"/>
                  <a:gd name="T8" fmla="*/ 88850 w 1058"/>
                  <a:gd name="T9" fmla="*/ 269616 h 767"/>
                  <a:gd name="T10" fmla="*/ 88850 w 1058"/>
                  <a:gd name="T11" fmla="*/ 269616 h 767"/>
                  <a:gd name="T12" fmla="*/ 101045 w 1058"/>
                  <a:gd name="T13" fmla="*/ 50090 h 767"/>
                  <a:gd name="T14" fmla="*/ 101045 w 1058"/>
                  <a:gd name="T15" fmla="*/ 50090 h 767"/>
                  <a:gd name="T16" fmla="*/ 418988 w 1058"/>
                  <a:gd name="T17" fmla="*/ 85371 h 767"/>
                  <a:gd name="T18" fmla="*/ 418988 w 1058"/>
                  <a:gd name="T19" fmla="*/ 85371 h 767"/>
                  <a:gd name="T20" fmla="*/ 435539 w 1058"/>
                  <a:gd name="T21" fmla="*/ 104972 h 767"/>
                  <a:gd name="T22" fmla="*/ 435539 w 1058"/>
                  <a:gd name="T23" fmla="*/ 104972 h 767"/>
                  <a:gd name="T24" fmla="*/ 344511 w 1058"/>
                  <a:gd name="T25" fmla="*/ 83193 h 767"/>
                  <a:gd name="T26" fmla="*/ 344511 w 1058"/>
                  <a:gd name="T27" fmla="*/ 83193 h 767"/>
                  <a:gd name="T28" fmla="*/ 200348 w 1058"/>
                  <a:gd name="T29" fmla="*/ 173791 h 767"/>
                  <a:gd name="T30" fmla="*/ 200348 w 1058"/>
                  <a:gd name="T31" fmla="*/ 173791 h 767"/>
                  <a:gd name="T32" fmla="*/ 277874 w 1058"/>
                  <a:gd name="T33" fmla="*/ 265260 h 767"/>
                  <a:gd name="T34" fmla="*/ 277874 w 1058"/>
                  <a:gd name="T35" fmla="*/ 265260 h 767"/>
                  <a:gd name="T36" fmla="*/ 373692 w 1058"/>
                  <a:gd name="T37" fmla="*/ 233900 h 767"/>
                  <a:gd name="T38" fmla="*/ 373692 w 1058"/>
                  <a:gd name="T39" fmla="*/ 233900 h 767"/>
                  <a:gd name="T40" fmla="*/ 460364 w 1058"/>
                  <a:gd name="T41" fmla="*/ 178147 h 76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8" h="767">
                    <a:moveTo>
                      <a:pt x="1057" y="409"/>
                    </a:moveTo>
                    <a:lnTo>
                      <a:pt x="1057" y="409"/>
                    </a:lnTo>
                    <a:cubicBezTo>
                      <a:pt x="1006" y="562"/>
                      <a:pt x="899" y="646"/>
                      <a:pt x="766" y="694"/>
                    </a:cubicBezTo>
                    <a:cubicBezTo>
                      <a:pt x="567" y="766"/>
                      <a:pt x="377" y="745"/>
                      <a:pt x="204" y="619"/>
                    </a:cubicBezTo>
                    <a:cubicBezTo>
                      <a:pt x="0" y="471"/>
                      <a:pt x="13" y="242"/>
                      <a:pt x="232" y="115"/>
                    </a:cubicBezTo>
                    <a:cubicBezTo>
                      <a:pt x="432" y="0"/>
                      <a:pt x="791" y="40"/>
                      <a:pt x="962" y="196"/>
                    </a:cubicBezTo>
                    <a:cubicBezTo>
                      <a:pt x="975" y="208"/>
                      <a:pt x="984" y="223"/>
                      <a:pt x="1000" y="241"/>
                    </a:cubicBezTo>
                    <a:cubicBezTo>
                      <a:pt x="925" y="223"/>
                      <a:pt x="858" y="204"/>
                      <a:pt x="791" y="191"/>
                    </a:cubicBezTo>
                    <a:cubicBezTo>
                      <a:pt x="656" y="167"/>
                      <a:pt x="498" y="268"/>
                      <a:pt x="460" y="399"/>
                    </a:cubicBezTo>
                    <a:cubicBezTo>
                      <a:pt x="426" y="516"/>
                      <a:pt x="505" y="608"/>
                      <a:pt x="638" y="609"/>
                    </a:cubicBezTo>
                    <a:cubicBezTo>
                      <a:pt x="720" y="609"/>
                      <a:pt x="791" y="577"/>
                      <a:pt x="858" y="537"/>
                    </a:cubicBezTo>
                    <a:cubicBezTo>
                      <a:pt x="923" y="498"/>
                      <a:pt x="984" y="456"/>
                      <a:pt x="1057" y="409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7" name="Freeform 93">
                <a:extLst>
                  <a:ext uri="{FF2B5EF4-FFF2-40B4-BE49-F238E27FC236}">
                    <a16:creationId xmlns:a16="http://schemas.microsoft.com/office/drawing/2014/main" xmlns="" id="{985DAFEE-B2F6-6D4E-805A-C4B2A8C93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418" y="4547415"/>
                <a:ext cx="944614" cy="703322"/>
              </a:xfrm>
              <a:custGeom>
                <a:avLst/>
                <a:gdLst>
                  <a:gd name="T0" fmla="*/ 2170 w 2171"/>
                  <a:gd name="T1" fmla="*/ 458 h 1614"/>
                  <a:gd name="T2" fmla="*/ 2170 w 2171"/>
                  <a:gd name="T3" fmla="*/ 458 h 1614"/>
                  <a:gd name="T4" fmla="*/ 1271 w 2171"/>
                  <a:gd name="T5" fmla="*/ 290 h 1614"/>
                  <a:gd name="T6" fmla="*/ 1271 w 2171"/>
                  <a:gd name="T7" fmla="*/ 290 h 1614"/>
                  <a:gd name="T8" fmla="*/ 785 w 2171"/>
                  <a:gd name="T9" fmla="*/ 660 h 1614"/>
                  <a:gd name="T10" fmla="*/ 785 w 2171"/>
                  <a:gd name="T11" fmla="*/ 660 h 1614"/>
                  <a:gd name="T12" fmla="*/ 425 w 2171"/>
                  <a:gd name="T13" fmla="*/ 1141 h 1614"/>
                  <a:gd name="T14" fmla="*/ 425 w 2171"/>
                  <a:gd name="T15" fmla="*/ 1141 h 1614"/>
                  <a:gd name="T16" fmla="*/ 0 w 2171"/>
                  <a:gd name="T17" fmla="*/ 1613 h 1614"/>
                  <a:gd name="T18" fmla="*/ 0 w 2171"/>
                  <a:gd name="T19" fmla="*/ 1613 h 1614"/>
                  <a:gd name="T20" fmla="*/ 237 w 2171"/>
                  <a:gd name="T21" fmla="*/ 1225 h 1614"/>
                  <a:gd name="T22" fmla="*/ 237 w 2171"/>
                  <a:gd name="T23" fmla="*/ 1225 h 1614"/>
                  <a:gd name="T24" fmla="*/ 532 w 2171"/>
                  <a:gd name="T25" fmla="*/ 724 h 1614"/>
                  <a:gd name="T26" fmla="*/ 532 w 2171"/>
                  <a:gd name="T27" fmla="*/ 724 h 1614"/>
                  <a:gd name="T28" fmla="*/ 1067 w 2171"/>
                  <a:gd name="T29" fmla="*/ 201 h 1614"/>
                  <a:gd name="T30" fmla="*/ 1067 w 2171"/>
                  <a:gd name="T31" fmla="*/ 201 h 1614"/>
                  <a:gd name="T32" fmla="*/ 2140 w 2171"/>
                  <a:gd name="T33" fmla="*/ 412 h 1614"/>
                  <a:gd name="T34" fmla="*/ 2140 w 2171"/>
                  <a:gd name="T35" fmla="*/ 412 h 1614"/>
                  <a:gd name="T36" fmla="*/ 2170 w 2171"/>
                  <a:gd name="T37" fmla="*/ 458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71" h="1614">
                    <a:moveTo>
                      <a:pt x="2170" y="458"/>
                    </a:moveTo>
                    <a:lnTo>
                      <a:pt x="2170" y="458"/>
                    </a:lnTo>
                    <a:cubicBezTo>
                      <a:pt x="1934" y="221"/>
                      <a:pt x="1599" y="159"/>
                      <a:pt x="1271" y="290"/>
                    </a:cubicBezTo>
                    <a:lnTo>
                      <a:pt x="1271" y="290"/>
                    </a:lnTo>
                    <a:cubicBezTo>
                      <a:pt x="1074" y="368"/>
                      <a:pt x="916" y="498"/>
                      <a:pt x="785" y="660"/>
                    </a:cubicBezTo>
                    <a:lnTo>
                      <a:pt x="785" y="660"/>
                    </a:lnTo>
                    <a:cubicBezTo>
                      <a:pt x="659" y="816"/>
                      <a:pt x="543" y="979"/>
                      <a:pt x="425" y="1141"/>
                    </a:cubicBezTo>
                    <a:lnTo>
                      <a:pt x="425" y="1141"/>
                    </a:lnTo>
                    <a:cubicBezTo>
                      <a:pt x="299" y="1313"/>
                      <a:pt x="161" y="1472"/>
                      <a:pt x="0" y="1613"/>
                    </a:cubicBezTo>
                    <a:lnTo>
                      <a:pt x="0" y="1613"/>
                    </a:lnTo>
                    <a:cubicBezTo>
                      <a:pt x="80" y="1482"/>
                      <a:pt x="160" y="1355"/>
                      <a:pt x="237" y="1225"/>
                    </a:cubicBezTo>
                    <a:lnTo>
                      <a:pt x="237" y="1225"/>
                    </a:lnTo>
                    <a:cubicBezTo>
                      <a:pt x="337" y="1059"/>
                      <a:pt x="427" y="886"/>
                      <a:pt x="532" y="724"/>
                    </a:cubicBezTo>
                    <a:lnTo>
                      <a:pt x="532" y="724"/>
                    </a:lnTo>
                    <a:cubicBezTo>
                      <a:pt x="671" y="512"/>
                      <a:pt x="841" y="328"/>
                      <a:pt x="1067" y="201"/>
                    </a:cubicBezTo>
                    <a:lnTo>
                      <a:pt x="1067" y="201"/>
                    </a:lnTo>
                    <a:cubicBezTo>
                      <a:pt x="1427" y="0"/>
                      <a:pt x="1887" y="87"/>
                      <a:pt x="2140" y="412"/>
                    </a:cubicBezTo>
                    <a:lnTo>
                      <a:pt x="2140" y="412"/>
                    </a:lnTo>
                    <a:cubicBezTo>
                      <a:pt x="2151" y="426"/>
                      <a:pt x="2160" y="443"/>
                      <a:pt x="2170" y="458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98" name="Freeform 94">
                <a:extLst>
                  <a:ext uri="{FF2B5EF4-FFF2-40B4-BE49-F238E27FC236}">
                    <a16:creationId xmlns:a16="http://schemas.microsoft.com/office/drawing/2014/main" xmlns="" id="{D0B437BC-3AD5-6C48-AAB4-EADB5B20C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121" y="3786122"/>
                <a:ext cx="314880" cy="478079"/>
              </a:xfrm>
              <a:custGeom>
                <a:avLst/>
                <a:gdLst>
                  <a:gd name="T0" fmla="*/ 86668 w 723"/>
                  <a:gd name="T1" fmla="*/ 425442 h 1099"/>
                  <a:gd name="T2" fmla="*/ 86668 w 723"/>
                  <a:gd name="T3" fmla="*/ 425442 h 1099"/>
                  <a:gd name="T4" fmla="*/ 77087 w 723"/>
                  <a:gd name="T5" fmla="*/ 74822 h 1099"/>
                  <a:gd name="T6" fmla="*/ 77087 w 723"/>
                  <a:gd name="T7" fmla="*/ 74822 h 1099"/>
                  <a:gd name="T8" fmla="*/ 245633 w 723"/>
                  <a:gd name="T9" fmla="*/ 63947 h 1099"/>
                  <a:gd name="T10" fmla="*/ 245633 w 723"/>
                  <a:gd name="T11" fmla="*/ 63947 h 1099"/>
                  <a:gd name="T12" fmla="*/ 293104 w 723"/>
                  <a:gd name="T13" fmla="*/ 292764 h 1099"/>
                  <a:gd name="T14" fmla="*/ 293104 w 723"/>
                  <a:gd name="T15" fmla="*/ 292764 h 1099"/>
                  <a:gd name="T16" fmla="*/ 220372 w 723"/>
                  <a:gd name="T17" fmla="*/ 428488 h 1099"/>
                  <a:gd name="T18" fmla="*/ 220372 w 723"/>
                  <a:gd name="T19" fmla="*/ 428488 h 1099"/>
                  <a:gd name="T20" fmla="*/ 164191 w 723"/>
                  <a:gd name="T21" fmla="*/ 477644 h 1099"/>
                  <a:gd name="T22" fmla="*/ 164191 w 723"/>
                  <a:gd name="T23" fmla="*/ 477644 h 1099"/>
                  <a:gd name="T24" fmla="*/ 165933 w 723"/>
                  <a:gd name="T25" fmla="*/ 444583 h 1099"/>
                  <a:gd name="T26" fmla="*/ 165933 w 723"/>
                  <a:gd name="T27" fmla="*/ 444583 h 1099"/>
                  <a:gd name="T28" fmla="*/ 232567 w 723"/>
                  <a:gd name="T29" fmla="*/ 285803 h 1099"/>
                  <a:gd name="T30" fmla="*/ 232567 w 723"/>
                  <a:gd name="T31" fmla="*/ 285803 h 1099"/>
                  <a:gd name="T32" fmla="*/ 174207 w 723"/>
                  <a:gd name="T33" fmla="*/ 183575 h 1099"/>
                  <a:gd name="T34" fmla="*/ 174207 w 723"/>
                  <a:gd name="T35" fmla="*/ 183575 h 1099"/>
                  <a:gd name="T36" fmla="*/ 148512 w 723"/>
                  <a:gd name="T37" fmla="*/ 186185 h 1099"/>
                  <a:gd name="T38" fmla="*/ 148512 w 723"/>
                  <a:gd name="T39" fmla="*/ 186185 h 1099"/>
                  <a:gd name="T40" fmla="*/ 82313 w 723"/>
                  <a:gd name="T41" fmla="*/ 314949 h 1099"/>
                  <a:gd name="T42" fmla="*/ 82313 w 723"/>
                  <a:gd name="T43" fmla="*/ 314949 h 1099"/>
                  <a:gd name="T44" fmla="*/ 86668 w 723"/>
                  <a:gd name="T45" fmla="*/ 425442 h 10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23" h="1099">
                    <a:moveTo>
                      <a:pt x="199" y="978"/>
                    </a:moveTo>
                    <a:lnTo>
                      <a:pt x="199" y="978"/>
                    </a:lnTo>
                    <a:cubicBezTo>
                      <a:pt x="0" y="732"/>
                      <a:pt x="44" y="373"/>
                      <a:pt x="177" y="172"/>
                    </a:cubicBezTo>
                    <a:cubicBezTo>
                      <a:pt x="282" y="12"/>
                      <a:pt x="439" y="0"/>
                      <a:pt x="564" y="147"/>
                    </a:cubicBezTo>
                    <a:cubicBezTo>
                      <a:pt x="695" y="302"/>
                      <a:pt x="722" y="479"/>
                      <a:pt x="673" y="673"/>
                    </a:cubicBezTo>
                    <a:cubicBezTo>
                      <a:pt x="644" y="792"/>
                      <a:pt x="585" y="895"/>
                      <a:pt x="506" y="985"/>
                    </a:cubicBezTo>
                    <a:cubicBezTo>
                      <a:pt x="469" y="1028"/>
                      <a:pt x="421" y="1060"/>
                      <a:pt x="377" y="1098"/>
                    </a:cubicBezTo>
                    <a:cubicBezTo>
                      <a:pt x="342" y="1061"/>
                      <a:pt x="362" y="1042"/>
                      <a:pt x="381" y="1022"/>
                    </a:cubicBezTo>
                    <a:cubicBezTo>
                      <a:pt x="476" y="919"/>
                      <a:pt x="520" y="793"/>
                      <a:pt x="534" y="657"/>
                    </a:cubicBezTo>
                    <a:cubicBezTo>
                      <a:pt x="546" y="545"/>
                      <a:pt x="496" y="464"/>
                      <a:pt x="400" y="422"/>
                    </a:cubicBezTo>
                    <a:cubicBezTo>
                      <a:pt x="384" y="415"/>
                      <a:pt x="356" y="418"/>
                      <a:pt x="341" y="428"/>
                    </a:cubicBezTo>
                    <a:cubicBezTo>
                      <a:pt x="236" y="497"/>
                      <a:pt x="196" y="605"/>
                      <a:pt x="189" y="724"/>
                    </a:cubicBezTo>
                    <a:cubicBezTo>
                      <a:pt x="184" y="808"/>
                      <a:pt x="196" y="892"/>
                      <a:pt x="199" y="97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9" name="Freeform 95">
                <a:extLst>
                  <a:ext uri="{FF2B5EF4-FFF2-40B4-BE49-F238E27FC236}">
                    <a16:creationId xmlns:a16="http://schemas.microsoft.com/office/drawing/2014/main" xmlns="" id="{B9485AA2-0813-6249-A238-A6DD57CAD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905" y="4549635"/>
                <a:ext cx="495327" cy="674746"/>
              </a:xfrm>
              <a:custGeom>
                <a:avLst/>
                <a:gdLst>
                  <a:gd name="T0" fmla="*/ 757 w 1136"/>
                  <a:gd name="T1" fmla="*/ 1541 h 1552"/>
                  <a:gd name="T2" fmla="*/ 757 w 1136"/>
                  <a:gd name="T3" fmla="*/ 1541 h 1552"/>
                  <a:gd name="T4" fmla="*/ 790 w 1136"/>
                  <a:gd name="T5" fmla="*/ 1473 h 1552"/>
                  <a:gd name="T6" fmla="*/ 790 w 1136"/>
                  <a:gd name="T7" fmla="*/ 1473 h 1552"/>
                  <a:gd name="T8" fmla="*/ 936 w 1136"/>
                  <a:gd name="T9" fmla="*/ 942 h 1552"/>
                  <a:gd name="T10" fmla="*/ 936 w 1136"/>
                  <a:gd name="T11" fmla="*/ 942 h 1552"/>
                  <a:gd name="T12" fmla="*/ 775 w 1136"/>
                  <a:gd name="T13" fmla="*/ 490 h 1552"/>
                  <a:gd name="T14" fmla="*/ 775 w 1136"/>
                  <a:gd name="T15" fmla="*/ 490 h 1552"/>
                  <a:gd name="T16" fmla="*/ 627 w 1136"/>
                  <a:gd name="T17" fmla="*/ 314 h 1552"/>
                  <a:gd name="T18" fmla="*/ 627 w 1136"/>
                  <a:gd name="T19" fmla="*/ 314 h 1552"/>
                  <a:gd name="T20" fmla="*/ 290 w 1136"/>
                  <a:gd name="T21" fmla="*/ 149 h 1552"/>
                  <a:gd name="T22" fmla="*/ 290 w 1136"/>
                  <a:gd name="T23" fmla="*/ 149 h 1552"/>
                  <a:gd name="T24" fmla="*/ 47 w 1136"/>
                  <a:gd name="T25" fmla="*/ 136 h 1552"/>
                  <a:gd name="T26" fmla="*/ 47 w 1136"/>
                  <a:gd name="T27" fmla="*/ 136 h 1552"/>
                  <a:gd name="T28" fmla="*/ 4 w 1136"/>
                  <a:gd name="T29" fmla="*/ 132 h 1552"/>
                  <a:gd name="T30" fmla="*/ 4 w 1136"/>
                  <a:gd name="T31" fmla="*/ 132 h 1552"/>
                  <a:gd name="T32" fmla="*/ 0 w 1136"/>
                  <a:gd name="T33" fmla="*/ 116 h 1552"/>
                  <a:gd name="T34" fmla="*/ 0 w 1136"/>
                  <a:gd name="T35" fmla="*/ 116 h 1552"/>
                  <a:gd name="T36" fmla="*/ 110 w 1136"/>
                  <a:gd name="T37" fmla="*/ 76 h 1552"/>
                  <a:gd name="T38" fmla="*/ 110 w 1136"/>
                  <a:gd name="T39" fmla="*/ 76 h 1552"/>
                  <a:gd name="T40" fmla="*/ 994 w 1136"/>
                  <a:gd name="T41" fmla="*/ 443 h 1552"/>
                  <a:gd name="T42" fmla="*/ 994 w 1136"/>
                  <a:gd name="T43" fmla="*/ 443 h 1552"/>
                  <a:gd name="T44" fmla="*/ 1031 w 1136"/>
                  <a:gd name="T45" fmla="*/ 1102 h 1552"/>
                  <a:gd name="T46" fmla="*/ 1031 w 1136"/>
                  <a:gd name="T47" fmla="*/ 1102 h 1552"/>
                  <a:gd name="T48" fmla="*/ 954 w 1136"/>
                  <a:gd name="T49" fmla="*/ 1269 h 1552"/>
                  <a:gd name="T50" fmla="*/ 954 w 1136"/>
                  <a:gd name="T51" fmla="*/ 1269 h 1552"/>
                  <a:gd name="T52" fmla="*/ 775 w 1136"/>
                  <a:gd name="T53" fmla="*/ 1551 h 1552"/>
                  <a:gd name="T54" fmla="*/ 775 w 1136"/>
                  <a:gd name="T55" fmla="*/ 1551 h 1552"/>
                  <a:gd name="T56" fmla="*/ 757 w 1136"/>
                  <a:gd name="T57" fmla="*/ 1541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6" h="1552">
                    <a:moveTo>
                      <a:pt x="757" y="1541"/>
                    </a:moveTo>
                    <a:lnTo>
                      <a:pt x="757" y="1541"/>
                    </a:lnTo>
                    <a:cubicBezTo>
                      <a:pt x="768" y="1518"/>
                      <a:pt x="778" y="1495"/>
                      <a:pt x="790" y="1473"/>
                    </a:cubicBezTo>
                    <a:lnTo>
                      <a:pt x="790" y="1473"/>
                    </a:lnTo>
                    <a:cubicBezTo>
                      <a:pt x="878" y="1307"/>
                      <a:pt x="935" y="1131"/>
                      <a:pt x="936" y="942"/>
                    </a:cubicBezTo>
                    <a:lnTo>
                      <a:pt x="936" y="942"/>
                    </a:lnTo>
                    <a:cubicBezTo>
                      <a:pt x="938" y="774"/>
                      <a:pt x="877" y="623"/>
                      <a:pt x="775" y="490"/>
                    </a:cubicBezTo>
                    <a:lnTo>
                      <a:pt x="775" y="490"/>
                    </a:lnTo>
                    <a:cubicBezTo>
                      <a:pt x="728" y="429"/>
                      <a:pt x="679" y="371"/>
                      <a:pt x="627" y="314"/>
                    </a:cubicBezTo>
                    <a:lnTo>
                      <a:pt x="627" y="314"/>
                    </a:lnTo>
                    <a:cubicBezTo>
                      <a:pt x="536" y="217"/>
                      <a:pt x="418" y="167"/>
                      <a:pt x="290" y="149"/>
                    </a:cubicBezTo>
                    <a:lnTo>
                      <a:pt x="290" y="149"/>
                    </a:lnTo>
                    <a:cubicBezTo>
                      <a:pt x="210" y="137"/>
                      <a:pt x="128" y="140"/>
                      <a:pt x="47" y="136"/>
                    </a:cubicBezTo>
                    <a:lnTo>
                      <a:pt x="47" y="136"/>
                    </a:lnTo>
                    <a:cubicBezTo>
                      <a:pt x="33" y="135"/>
                      <a:pt x="19" y="134"/>
                      <a:pt x="4" y="132"/>
                    </a:cubicBezTo>
                    <a:lnTo>
                      <a:pt x="4" y="132"/>
                    </a:lnTo>
                    <a:cubicBezTo>
                      <a:pt x="3" y="127"/>
                      <a:pt x="1" y="122"/>
                      <a:pt x="0" y="116"/>
                    </a:cubicBezTo>
                    <a:lnTo>
                      <a:pt x="0" y="116"/>
                    </a:lnTo>
                    <a:cubicBezTo>
                      <a:pt x="36" y="102"/>
                      <a:pt x="72" y="84"/>
                      <a:pt x="110" y="76"/>
                    </a:cubicBezTo>
                    <a:lnTo>
                      <a:pt x="110" y="76"/>
                    </a:lnTo>
                    <a:cubicBezTo>
                      <a:pt x="454" y="0"/>
                      <a:pt x="801" y="148"/>
                      <a:pt x="994" y="443"/>
                    </a:cubicBezTo>
                    <a:lnTo>
                      <a:pt x="994" y="443"/>
                    </a:lnTo>
                    <a:cubicBezTo>
                      <a:pt x="1134" y="659"/>
                      <a:pt x="1135" y="876"/>
                      <a:pt x="1031" y="1102"/>
                    </a:cubicBezTo>
                    <a:lnTo>
                      <a:pt x="1031" y="1102"/>
                    </a:lnTo>
                    <a:cubicBezTo>
                      <a:pt x="1005" y="1158"/>
                      <a:pt x="984" y="1217"/>
                      <a:pt x="954" y="1269"/>
                    </a:cubicBezTo>
                    <a:lnTo>
                      <a:pt x="954" y="1269"/>
                    </a:lnTo>
                    <a:cubicBezTo>
                      <a:pt x="897" y="1364"/>
                      <a:pt x="835" y="1457"/>
                      <a:pt x="775" y="1551"/>
                    </a:cubicBezTo>
                    <a:lnTo>
                      <a:pt x="775" y="1551"/>
                    </a:lnTo>
                    <a:cubicBezTo>
                      <a:pt x="769" y="1547"/>
                      <a:pt x="763" y="1544"/>
                      <a:pt x="757" y="1541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0" name="Freeform 96">
                <a:extLst>
                  <a:ext uri="{FF2B5EF4-FFF2-40B4-BE49-F238E27FC236}">
                    <a16:creationId xmlns:a16="http://schemas.microsoft.com/office/drawing/2014/main" xmlns="" id="{9EE78E7A-9CE1-BF43-A210-C8906E0C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481" y="3590281"/>
                <a:ext cx="374399" cy="312959"/>
              </a:xfrm>
              <a:custGeom>
                <a:avLst/>
                <a:gdLst>
                  <a:gd name="T0" fmla="*/ 373963 w 859"/>
                  <a:gd name="T1" fmla="*/ 185425 h 719"/>
                  <a:gd name="T2" fmla="*/ 373963 w 859"/>
                  <a:gd name="T3" fmla="*/ 185425 h 719"/>
                  <a:gd name="T4" fmla="*/ 359580 w 859"/>
                  <a:gd name="T5" fmla="*/ 169755 h 719"/>
                  <a:gd name="T6" fmla="*/ 359580 w 859"/>
                  <a:gd name="T7" fmla="*/ 169755 h 719"/>
                  <a:gd name="T8" fmla="*/ 237541 w 859"/>
                  <a:gd name="T9" fmla="*/ 104029 h 719"/>
                  <a:gd name="T10" fmla="*/ 237541 w 859"/>
                  <a:gd name="T11" fmla="*/ 104029 h 719"/>
                  <a:gd name="T12" fmla="*/ 156036 w 859"/>
                  <a:gd name="T13" fmla="*/ 152344 h 719"/>
                  <a:gd name="T14" fmla="*/ 156036 w 859"/>
                  <a:gd name="T15" fmla="*/ 152344 h 719"/>
                  <a:gd name="T16" fmla="*/ 197878 w 859"/>
                  <a:gd name="T17" fmla="*/ 247233 h 719"/>
                  <a:gd name="T18" fmla="*/ 197878 w 859"/>
                  <a:gd name="T19" fmla="*/ 247233 h 719"/>
                  <a:gd name="T20" fmla="*/ 276768 w 859"/>
                  <a:gd name="T21" fmla="*/ 264209 h 719"/>
                  <a:gd name="T22" fmla="*/ 276768 w 859"/>
                  <a:gd name="T23" fmla="*/ 264209 h 719"/>
                  <a:gd name="T24" fmla="*/ 267179 w 859"/>
                  <a:gd name="T25" fmla="*/ 248974 h 719"/>
                  <a:gd name="T26" fmla="*/ 267179 w 859"/>
                  <a:gd name="T27" fmla="*/ 248974 h 719"/>
                  <a:gd name="T28" fmla="*/ 316866 w 859"/>
                  <a:gd name="T29" fmla="*/ 254633 h 719"/>
                  <a:gd name="T30" fmla="*/ 316866 w 859"/>
                  <a:gd name="T31" fmla="*/ 254633 h 719"/>
                  <a:gd name="T32" fmla="*/ 317302 w 859"/>
                  <a:gd name="T33" fmla="*/ 258986 h 719"/>
                  <a:gd name="T34" fmla="*/ 317302 w 859"/>
                  <a:gd name="T35" fmla="*/ 258986 h 719"/>
                  <a:gd name="T36" fmla="*/ 304662 w 859"/>
                  <a:gd name="T37" fmla="*/ 264644 h 719"/>
                  <a:gd name="T38" fmla="*/ 304662 w 859"/>
                  <a:gd name="T39" fmla="*/ 264644 h 719"/>
                  <a:gd name="T40" fmla="*/ 305534 w 859"/>
                  <a:gd name="T41" fmla="*/ 267256 h 719"/>
                  <a:gd name="T42" fmla="*/ 305534 w 859"/>
                  <a:gd name="T43" fmla="*/ 267256 h 719"/>
                  <a:gd name="T44" fmla="*/ 350863 w 859"/>
                  <a:gd name="T45" fmla="*/ 265515 h 719"/>
                  <a:gd name="T46" fmla="*/ 350863 w 859"/>
                  <a:gd name="T47" fmla="*/ 265515 h 719"/>
                  <a:gd name="T48" fmla="*/ 289407 w 859"/>
                  <a:gd name="T49" fmla="*/ 295113 h 719"/>
                  <a:gd name="T50" fmla="*/ 289407 w 859"/>
                  <a:gd name="T51" fmla="*/ 295113 h 719"/>
                  <a:gd name="T52" fmla="*/ 13947 w 859"/>
                  <a:gd name="T53" fmla="*/ 121440 h 719"/>
                  <a:gd name="T54" fmla="*/ 13947 w 859"/>
                  <a:gd name="T55" fmla="*/ 121440 h 719"/>
                  <a:gd name="T56" fmla="*/ 67557 w 859"/>
                  <a:gd name="T57" fmla="*/ 22199 h 719"/>
                  <a:gd name="T58" fmla="*/ 67557 w 859"/>
                  <a:gd name="T59" fmla="*/ 22199 h 719"/>
                  <a:gd name="T60" fmla="*/ 245822 w 859"/>
                  <a:gd name="T61" fmla="*/ 38304 h 719"/>
                  <a:gd name="T62" fmla="*/ 245822 w 859"/>
                  <a:gd name="T63" fmla="*/ 38304 h 719"/>
                  <a:gd name="T64" fmla="*/ 373963 w 859"/>
                  <a:gd name="T65" fmla="*/ 185425 h 71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59" h="719">
                    <a:moveTo>
                      <a:pt x="858" y="426"/>
                    </a:moveTo>
                    <a:lnTo>
                      <a:pt x="858" y="426"/>
                    </a:lnTo>
                    <a:cubicBezTo>
                      <a:pt x="847" y="414"/>
                      <a:pt x="835" y="403"/>
                      <a:pt x="825" y="390"/>
                    </a:cubicBezTo>
                    <a:cubicBezTo>
                      <a:pt x="753" y="300"/>
                      <a:pt x="657" y="254"/>
                      <a:pt x="545" y="239"/>
                    </a:cubicBezTo>
                    <a:cubicBezTo>
                      <a:pt x="447" y="227"/>
                      <a:pt x="379" y="269"/>
                      <a:pt x="358" y="350"/>
                    </a:cubicBezTo>
                    <a:cubicBezTo>
                      <a:pt x="330" y="454"/>
                      <a:pt x="359" y="527"/>
                      <a:pt x="454" y="568"/>
                    </a:cubicBezTo>
                    <a:cubicBezTo>
                      <a:pt x="509" y="591"/>
                      <a:pt x="571" y="601"/>
                      <a:pt x="635" y="607"/>
                    </a:cubicBezTo>
                    <a:cubicBezTo>
                      <a:pt x="631" y="600"/>
                      <a:pt x="627" y="594"/>
                      <a:pt x="613" y="572"/>
                    </a:cubicBezTo>
                    <a:cubicBezTo>
                      <a:pt x="659" y="578"/>
                      <a:pt x="693" y="582"/>
                      <a:pt x="727" y="585"/>
                    </a:cubicBezTo>
                    <a:cubicBezTo>
                      <a:pt x="728" y="589"/>
                      <a:pt x="728" y="592"/>
                      <a:pt x="728" y="595"/>
                    </a:cubicBezTo>
                    <a:cubicBezTo>
                      <a:pt x="718" y="600"/>
                      <a:pt x="709" y="604"/>
                      <a:pt x="699" y="608"/>
                    </a:cubicBezTo>
                    <a:cubicBezTo>
                      <a:pt x="700" y="610"/>
                      <a:pt x="700" y="612"/>
                      <a:pt x="701" y="614"/>
                    </a:cubicBezTo>
                    <a:cubicBezTo>
                      <a:pt x="734" y="613"/>
                      <a:pt x="767" y="612"/>
                      <a:pt x="805" y="610"/>
                    </a:cubicBezTo>
                    <a:cubicBezTo>
                      <a:pt x="767" y="658"/>
                      <a:pt x="714" y="671"/>
                      <a:pt x="664" y="678"/>
                    </a:cubicBezTo>
                    <a:cubicBezTo>
                      <a:pt x="390" y="718"/>
                      <a:pt x="110" y="574"/>
                      <a:pt x="32" y="279"/>
                    </a:cubicBezTo>
                    <a:cubicBezTo>
                      <a:pt x="0" y="158"/>
                      <a:pt x="37" y="92"/>
                      <a:pt x="155" y="51"/>
                    </a:cubicBezTo>
                    <a:cubicBezTo>
                      <a:pt x="297" y="0"/>
                      <a:pt x="432" y="27"/>
                      <a:pt x="564" y="88"/>
                    </a:cubicBezTo>
                    <a:cubicBezTo>
                      <a:pt x="712" y="156"/>
                      <a:pt x="802" y="275"/>
                      <a:pt x="858" y="426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1" name="Freeform 97">
                <a:extLst>
                  <a:ext uri="{FF2B5EF4-FFF2-40B4-BE49-F238E27FC236}">
                    <a16:creationId xmlns:a16="http://schemas.microsoft.com/office/drawing/2014/main" xmlns="" id="{0D8E74E9-C030-ED40-9658-06CE9D915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556" y="3831213"/>
                <a:ext cx="677900" cy="1355841"/>
              </a:xfrm>
              <a:custGeom>
                <a:avLst/>
                <a:gdLst>
                  <a:gd name="T0" fmla="*/ 1556 w 1557"/>
                  <a:gd name="T1" fmla="*/ 1144 h 3115"/>
                  <a:gd name="T2" fmla="*/ 1556 w 1557"/>
                  <a:gd name="T3" fmla="*/ 1144 h 3115"/>
                  <a:gd name="T4" fmla="*/ 1360 w 1557"/>
                  <a:gd name="T5" fmla="*/ 1465 h 3115"/>
                  <a:gd name="T6" fmla="*/ 1360 w 1557"/>
                  <a:gd name="T7" fmla="*/ 1465 h 3115"/>
                  <a:gd name="T8" fmla="*/ 1332 w 1557"/>
                  <a:gd name="T9" fmla="*/ 1585 h 3115"/>
                  <a:gd name="T10" fmla="*/ 1332 w 1557"/>
                  <a:gd name="T11" fmla="*/ 1585 h 3115"/>
                  <a:gd name="T12" fmla="*/ 1313 w 1557"/>
                  <a:gd name="T13" fmla="*/ 2123 h 3115"/>
                  <a:gd name="T14" fmla="*/ 1313 w 1557"/>
                  <a:gd name="T15" fmla="*/ 2123 h 3115"/>
                  <a:gd name="T16" fmla="*/ 941 w 1557"/>
                  <a:gd name="T17" fmla="*/ 3050 h 3115"/>
                  <a:gd name="T18" fmla="*/ 941 w 1557"/>
                  <a:gd name="T19" fmla="*/ 3050 h 3115"/>
                  <a:gd name="T20" fmla="*/ 883 w 1557"/>
                  <a:gd name="T21" fmla="*/ 3114 h 3115"/>
                  <a:gd name="T22" fmla="*/ 883 w 1557"/>
                  <a:gd name="T23" fmla="*/ 3114 h 3115"/>
                  <a:gd name="T24" fmla="*/ 991 w 1557"/>
                  <a:gd name="T25" fmla="*/ 2914 h 3115"/>
                  <a:gd name="T26" fmla="*/ 991 w 1557"/>
                  <a:gd name="T27" fmla="*/ 2914 h 3115"/>
                  <a:gd name="T28" fmla="*/ 1248 w 1557"/>
                  <a:gd name="T29" fmla="*/ 2201 h 3115"/>
                  <a:gd name="T30" fmla="*/ 1248 w 1557"/>
                  <a:gd name="T31" fmla="*/ 2201 h 3115"/>
                  <a:gd name="T32" fmla="*/ 1253 w 1557"/>
                  <a:gd name="T33" fmla="*/ 1508 h 3115"/>
                  <a:gd name="T34" fmla="*/ 1253 w 1557"/>
                  <a:gd name="T35" fmla="*/ 1508 h 3115"/>
                  <a:gd name="T36" fmla="*/ 1076 w 1557"/>
                  <a:gd name="T37" fmla="*/ 1043 h 3115"/>
                  <a:gd name="T38" fmla="*/ 1076 w 1557"/>
                  <a:gd name="T39" fmla="*/ 1043 h 3115"/>
                  <a:gd name="T40" fmla="*/ 790 w 1557"/>
                  <a:gd name="T41" fmla="*/ 813 h 3115"/>
                  <a:gd name="T42" fmla="*/ 790 w 1557"/>
                  <a:gd name="T43" fmla="*/ 813 h 3115"/>
                  <a:gd name="T44" fmla="*/ 677 w 1557"/>
                  <a:gd name="T45" fmla="*/ 761 h 3115"/>
                  <a:gd name="T46" fmla="*/ 677 w 1557"/>
                  <a:gd name="T47" fmla="*/ 761 h 3115"/>
                  <a:gd name="T48" fmla="*/ 685 w 1557"/>
                  <a:gd name="T49" fmla="*/ 741 h 3115"/>
                  <a:gd name="T50" fmla="*/ 685 w 1557"/>
                  <a:gd name="T51" fmla="*/ 741 h 3115"/>
                  <a:gd name="T52" fmla="*/ 961 w 1557"/>
                  <a:gd name="T53" fmla="*/ 844 h 3115"/>
                  <a:gd name="T54" fmla="*/ 961 w 1557"/>
                  <a:gd name="T55" fmla="*/ 844 h 3115"/>
                  <a:gd name="T56" fmla="*/ 0 w 1557"/>
                  <a:gd name="T57" fmla="*/ 18 h 3115"/>
                  <a:gd name="T58" fmla="*/ 0 w 1557"/>
                  <a:gd name="T59" fmla="*/ 18 h 3115"/>
                  <a:gd name="T60" fmla="*/ 11 w 1557"/>
                  <a:gd name="T61" fmla="*/ 0 h 3115"/>
                  <a:gd name="T62" fmla="*/ 11 w 1557"/>
                  <a:gd name="T63" fmla="*/ 0 h 3115"/>
                  <a:gd name="T64" fmla="*/ 175 w 1557"/>
                  <a:gd name="T65" fmla="*/ 61 h 3115"/>
                  <a:gd name="T66" fmla="*/ 175 w 1557"/>
                  <a:gd name="T67" fmla="*/ 61 h 3115"/>
                  <a:gd name="T68" fmla="*/ 341 w 1557"/>
                  <a:gd name="T69" fmla="*/ 140 h 3115"/>
                  <a:gd name="T70" fmla="*/ 341 w 1557"/>
                  <a:gd name="T71" fmla="*/ 140 h 3115"/>
                  <a:gd name="T72" fmla="*/ 492 w 1557"/>
                  <a:gd name="T73" fmla="*/ 235 h 3115"/>
                  <a:gd name="T74" fmla="*/ 492 w 1557"/>
                  <a:gd name="T75" fmla="*/ 235 h 3115"/>
                  <a:gd name="T76" fmla="*/ 642 w 1557"/>
                  <a:gd name="T77" fmla="*/ 347 h 3115"/>
                  <a:gd name="T78" fmla="*/ 642 w 1557"/>
                  <a:gd name="T79" fmla="*/ 347 h 3115"/>
                  <a:gd name="T80" fmla="*/ 683 w 1557"/>
                  <a:gd name="T81" fmla="*/ 119 h 3115"/>
                  <a:gd name="T82" fmla="*/ 683 w 1557"/>
                  <a:gd name="T83" fmla="*/ 119 h 3115"/>
                  <a:gd name="T84" fmla="*/ 699 w 1557"/>
                  <a:gd name="T85" fmla="*/ 120 h 3115"/>
                  <a:gd name="T86" fmla="*/ 699 w 1557"/>
                  <a:gd name="T87" fmla="*/ 120 h 3115"/>
                  <a:gd name="T88" fmla="*/ 697 w 1557"/>
                  <a:gd name="T89" fmla="*/ 290 h 3115"/>
                  <a:gd name="T90" fmla="*/ 697 w 1557"/>
                  <a:gd name="T91" fmla="*/ 290 h 3115"/>
                  <a:gd name="T92" fmla="*/ 759 w 1557"/>
                  <a:gd name="T93" fmla="*/ 475 h 3115"/>
                  <a:gd name="T94" fmla="*/ 759 w 1557"/>
                  <a:gd name="T95" fmla="*/ 475 h 3115"/>
                  <a:gd name="T96" fmla="*/ 1110 w 1557"/>
                  <a:gd name="T97" fmla="*/ 962 h 3115"/>
                  <a:gd name="T98" fmla="*/ 1110 w 1557"/>
                  <a:gd name="T99" fmla="*/ 962 h 3115"/>
                  <a:gd name="T100" fmla="*/ 1301 w 1557"/>
                  <a:gd name="T101" fmla="*/ 1434 h 3115"/>
                  <a:gd name="T102" fmla="*/ 1301 w 1557"/>
                  <a:gd name="T103" fmla="*/ 1434 h 3115"/>
                  <a:gd name="T104" fmla="*/ 1314 w 1557"/>
                  <a:gd name="T105" fmla="*/ 1465 h 3115"/>
                  <a:gd name="T106" fmla="*/ 1314 w 1557"/>
                  <a:gd name="T107" fmla="*/ 1465 h 3115"/>
                  <a:gd name="T108" fmla="*/ 1547 w 1557"/>
                  <a:gd name="T109" fmla="*/ 1138 h 3115"/>
                  <a:gd name="T110" fmla="*/ 1547 w 1557"/>
                  <a:gd name="T111" fmla="*/ 1138 h 3115"/>
                  <a:gd name="T112" fmla="*/ 1556 w 1557"/>
                  <a:gd name="T113" fmla="*/ 1144 h 3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57" h="3115">
                    <a:moveTo>
                      <a:pt x="1556" y="1144"/>
                    </a:moveTo>
                    <a:lnTo>
                      <a:pt x="1556" y="1144"/>
                    </a:lnTo>
                    <a:cubicBezTo>
                      <a:pt x="1490" y="1251"/>
                      <a:pt x="1422" y="1356"/>
                      <a:pt x="1360" y="1465"/>
                    </a:cubicBezTo>
                    <a:lnTo>
                      <a:pt x="1360" y="1465"/>
                    </a:lnTo>
                    <a:cubicBezTo>
                      <a:pt x="1341" y="1500"/>
                      <a:pt x="1327" y="1547"/>
                      <a:pt x="1332" y="1585"/>
                    </a:cubicBezTo>
                    <a:lnTo>
                      <a:pt x="1332" y="1585"/>
                    </a:lnTo>
                    <a:cubicBezTo>
                      <a:pt x="1360" y="1767"/>
                      <a:pt x="1342" y="1945"/>
                      <a:pt x="1313" y="2123"/>
                    </a:cubicBezTo>
                    <a:lnTo>
                      <a:pt x="1313" y="2123"/>
                    </a:lnTo>
                    <a:cubicBezTo>
                      <a:pt x="1257" y="2459"/>
                      <a:pt x="1122" y="2764"/>
                      <a:pt x="941" y="3050"/>
                    </a:cubicBezTo>
                    <a:lnTo>
                      <a:pt x="941" y="3050"/>
                    </a:lnTo>
                    <a:cubicBezTo>
                      <a:pt x="926" y="3074"/>
                      <a:pt x="908" y="3096"/>
                      <a:pt x="883" y="3114"/>
                    </a:cubicBezTo>
                    <a:lnTo>
                      <a:pt x="883" y="3114"/>
                    </a:lnTo>
                    <a:cubicBezTo>
                      <a:pt x="920" y="3047"/>
                      <a:pt x="957" y="2982"/>
                      <a:pt x="991" y="2914"/>
                    </a:cubicBezTo>
                    <a:lnTo>
                      <a:pt x="991" y="2914"/>
                    </a:lnTo>
                    <a:cubicBezTo>
                      <a:pt x="1105" y="2687"/>
                      <a:pt x="1194" y="2451"/>
                      <a:pt x="1248" y="2201"/>
                    </a:cubicBezTo>
                    <a:lnTo>
                      <a:pt x="1248" y="2201"/>
                    </a:lnTo>
                    <a:cubicBezTo>
                      <a:pt x="1298" y="1969"/>
                      <a:pt x="1299" y="1738"/>
                      <a:pt x="1253" y="1508"/>
                    </a:cubicBezTo>
                    <a:lnTo>
                      <a:pt x="1253" y="1508"/>
                    </a:lnTo>
                    <a:cubicBezTo>
                      <a:pt x="1220" y="1344"/>
                      <a:pt x="1164" y="1185"/>
                      <a:pt x="1076" y="1043"/>
                    </a:cubicBezTo>
                    <a:lnTo>
                      <a:pt x="1076" y="1043"/>
                    </a:lnTo>
                    <a:cubicBezTo>
                      <a:pt x="1010" y="935"/>
                      <a:pt x="910" y="860"/>
                      <a:pt x="790" y="813"/>
                    </a:cubicBezTo>
                    <a:lnTo>
                      <a:pt x="790" y="813"/>
                    </a:lnTo>
                    <a:cubicBezTo>
                      <a:pt x="752" y="798"/>
                      <a:pt x="715" y="778"/>
                      <a:pt x="677" y="761"/>
                    </a:cubicBezTo>
                    <a:lnTo>
                      <a:pt x="677" y="761"/>
                    </a:lnTo>
                    <a:cubicBezTo>
                      <a:pt x="680" y="754"/>
                      <a:pt x="682" y="748"/>
                      <a:pt x="685" y="741"/>
                    </a:cubicBezTo>
                    <a:lnTo>
                      <a:pt x="685" y="741"/>
                    </a:lnTo>
                    <a:cubicBezTo>
                      <a:pt x="774" y="774"/>
                      <a:pt x="863" y="806"/>
                      <a:pt x="961" y="844"/>
                    </a:cubicBezTo>
                    <a:lnTo>
                      <a:pt x="961" y="844"/>
                    </a:lnTo>
                    <a:cubicBezTo>
                      <a:pt x="703" y="489"/>
                      <a:pt x="420" y="175"/>
                      <a:pt x="0" y="18"/>
                    </a:cubicBezTo>
                    <a:lnTo>
                      <a:pt x="0" y="18"/>
                    </a:lnTo>
                    <a:cubicBezTo>
                      <a:pt x="3" y="13"/>
                      <a:pt x="7" y="6"/>
                      <a:pt x="11" y="0"/>
                    </a:cubicBezTo>
                    <a:lnTo>
                      <a:pt x="11" y="0"/>
                    </a:lnTo>
                    <a:cubicBezTo>
                      <a:pt x="66" y="20"/>
                      <a:pt x="122" y="38"/>
                      <a:pt x="175" y="61"/>
                    </a:cubicBezTo>
                    <a:lnTo>
                      <a:pt x="175" y="61"/>
                    </a:lnTo>
                    <a:cubicBezTo>
                      <a:pt x="232" y="85"/>
                      <a:pt x="288" y="111"/>
                      <a:pt x="341" y="140"/>
                    </a:cubicBezTo>
                    <a:lnTo>
                      <a:pt x="341" y="140"/>
                    </a:lnTo>
                    <a:cubicBezTo>
                      <a:pt x="393" y="169"/>
                      <a:pt x="443" y="202"/>
                      <a:pt x="492" y="235"/>
                    </a:cubicBezTo>
                    <a:lnTo>
                      <a:pt x="492" y="235"/>
                    </a:lnTo>
                    <a:cubicBezTo>
                      <a:pt x="542" y="270"/>
                      <a:pt x="589" y="308"/>
                      <a:pt x="642" y="347"/>
                    </a:cubicBezTo>
                    <a:lnTo>
                      <a:pt x="642" y="347"/>
                    </a:lnTo>
                    <a:cubicBezTo>
                      <a:pt x="656" y="269"/>
                      <a:pt x="669" y="195"/>
                      <a:pt x="683" y="119"/>
                    </a:cubicBezTo>
                    <a:lnTo>
                      <a:pt x="683" y="119"/>
                    </a:lnTo>
                    <a:cubicBezTo>
                      <a:pt x="688" y="119"/>
                      <a:pt x="693" y="120"/>
                      <a:pt x="699" y="120"/>
                    </a:cubicBezTo>
                    <a:lnTo>
                      <a:pt x="699" y="120"/>
                    </a:lnTo>
                    <a:cubicBezTo>
                      <a:pt x="699" y="177"/>
                      <a:pt x="706" y="235"/>
                      <a:pt x="697" y="290"/>
                    </a:cubicBezTo>
                    <a:lnTo>
                      <a:pt x="697" y="290"/>
                    </a:lnTo>
                    <a:cubicBezTo>
                      <a:pt x="685" y="366"/>
                      <a:pt x="703" y="417"/>
                      <a:pt x="759" y="475"/>
                    </a:cubicBezTo>
                    <a:lnTo>
                      <a:pt x="759" y="475"/>
                    </a:lnTo>
                    <a:cubicBezTo>
                      <a:pt x="897" y="620"/>
                      <a:pt x="1012" y="786"/>
                      <a:pt x="1110" y="962"/>
                    </a:cubicBezTo>
                    <a:lnTo>
                      <a:pt x="1110" y="962"/>
                    </a:lnTo>
                    <a:cubicBezTo>
                      <a:pt x="1193" y="1112"/>
                      <a:pt x="1254" y="1270"/>
                      <a:pt x="1301" y="1434"/>
                    </a:cubicBezTo>
                    <a:lnTo>
                      <a:pt x="1301" y="1434"/>
                    </a:lnTo>
                    <a:cubicBezTo>
                      <a:pt x="1303" y="1440"/>
                      <a:pt x="1306" y="1445"/>
                      <a:pt x="1314" y="1465"/>
                    </a:cubicBezTo>
                    <a:lnTo>
                      <a:pt x="1314" y="1465"/>
                    </a:lnTo>
                    <a:cubicBezTo>
                      <a:pt x="1396" y="1351"/>
                      <a:pt x="1471" y="1245"/>
                      <a:pt x="1547" y="1138"/>
                    </a:cubicBezTo>
                    <a:lnTo>
                      <a:pt x="1547" y="1138"/>
                    </a:lnTo>
                    <a:cubicBezTo>
                      <a:pt x="1550" y="1140"/>
                      <a:pt x="1553" y="1142"/>
                      <a:pt x="1556" y="114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2" name="Freeform 98">
                <a:extLst>
                  <a:ext uri="{FF2B5EF4-FFF2-40B4-BE49-F238E27FC236}">
                    <a16:creationId xmlns:a16="http://schemas.microsoft.com/office/drawing/2014/main" xmlns="" id="{B50F196C-CB76-414C-9477-D439C6687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601" y="4479241"/>
                <a:ext cx="581761" cy="199680"/>
              </a:xfrm>
              <a:custGeom>
                <a:avLst/>
                <a:gdLst>
                  <a:gd name="T0" fmla="*/ 0 w 1338"/>
                  <a:gd name="T1" fmla="*/ 193126 h 457"/>
                  <a:gd name="T2" fmla="*/ 0 w 1338"/>
                  <a:gd name="T3" fmla="*/ 193126 h 457"/>
                  <a:gd name="T4" fmla="*/ 198703 w 1338"/>
                  <a:gd name="T5" fmla="*/ 57676 h 457"/>
                  <a:gd name="T6" fmla="*/ 198703 w 1338"/>
                  <a:gd name="T7" fmla="*/ 57676 h 457"/>
                  <a:gd name="T8" fmla="*/ 469583 w 1338"/>
                  <a:gd name="T9" fmla="*/ 12234 h 457"/>
                  <a:gd name="T10" fmla="*/ 469583 w 1338"/>
                  <a:gd name="T11" fmla="*/ 12234 h 457"/>
                  <a:gd name="T12" fmla="*/ 563499 w 1338"/>
                  <a:gd name="T13" fmla="*/ 57676 h 457"/>
                  <a:gd name="T14" fmla="*/ 563499 w 1338"/>
                  <a:gd name="T15" fmla="*/ 57676 h 457"/>
                  <a:gd name="T16" fmla="*/ 577413 w 1338"/>
                  <a:gd name="T17" fmla="*/ 95689 h 457"/>
                  <a:gd name="T18" fmla="*/ 577413 w 1338"/>
                  <a:gd name="T19" fmla="*/ 95689 h 457"/>
                  <a:gd name="T20" fmla="*/ 542194 w 1338"/>
                  <a:gd name="T21" fmla="*/ 123653 h 457"/>
                  <a:gd name="T22" fmla="*/ 542194 w 1338"/>
                  <a:gd name="T23" fmla="*/ 123653 h 457"/>
                  <a:gd name="T24" fmla="*/ 495236 w 1338"/>
                  <a:gd name="T25" fmla="*/ 116225 h 457"/>
                  <a:gd name="T26" fmla="*/ 495236 w 1338"/>
                  <a:gd name="T27" fmla="*/ 116225 h 457"/>
                  <a:gd name="T28" fmla="*/ 90003 w 1338"/>
                  <a:gd name="T29" fmla="*/ 144626 h 457"/>
                  <a:gd name="T30" fmla="*/ 90003 w 1338"/>
                  <a:gd name="T31" fmla="*/ 144626 h 457"/>
                  <a:gd name="T32" fmla="*/ 3913 w 1338"/>
                  <a:gd name="T33" fmla="*/ 199243 h 457"/>
                  <a:gd name="T34" fmla="*/ 3913 w 1338"/>
                  <a:gd name="T35" fmla="*/ 199243 h 457"/>
                  <a:gd name="T36" fmla="*/ 0 w 1338"/>
                  <a:gd name="T37" fmla="*/ 193126 h 4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38" h="457">
                    <a:moveTo>
                      <a:pt x="0" y="442"/>
                    </a:moveTo>
                    <a:lnTo>
                      <a:pt x="0" y="442"/>
                    </a:lnTo>
                    <a:cubicBezTo>
                      <a:pt x="139" y="321"/>
                      <a:pt x="293" y="220"/>
                      <a:pt x="457" y="132"/>
                    </a:cubicBezTo>
                    <a:cubicBezTo>
                      <a:pt x="654" y="26"/>
                      <a:pt x="862" y="0"/>
                      <a:pt x="1080" y="28"/>
                    </a:cubicBezTo>
                    <a:cubicBezTo>
                      <a:pt x="1162" y="38"/>
                      <a:pt x="1239" y="69"/>
                      <a:pt x="1296" y="132"/>
                    </a:cubicBezTo>
                    <a:cubicBezTo>
                      <a:pt x="1316" y="154"/>
                      <a:pt x="1337" y="197"/>
                      <a:pt x="1328" y="219"/>
                    </a:cubicBezTo>
                    <a:cubicBezTo>
                      <a:pt x="1316" y="247"/>
                      <a:pt x="1279" y="276"/>
                      <a:pt x="1247" y="283"/>
                    </a:cubicBezTo>
                    <a:cubicBezTo>
                      <a:pt x="1214" y="290"/>
                      <a:pt x="1172" y="279"/>
                      <a:pt x="1139" y="266"/>
                    </a:cubicBezTo>
                    <a:cubicBezTo>
                      <a:pt x="817" y="134"/>
                      <a:pt x="507" y="165"/>
                      <a:pt x="207" y="331"/>
                    </a:cubicBezTo>
                    <a:cubicBezTo>
                      <a:pt x="139" y="368"/>
                      <a:pt x="75" y="414"/>
                      <a:pt x="9" y="456"/>
                    </a:cubicBezTo>
                    <a:cubicBezTo>
                      <a:pt x="6" y="452"/>
                      <a:pt x="3" y="447"/>
                      <a:pt x="0" y="442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3" name="Freeform 99">
                <a:extLst>
                  <a:ext uri="{FF2B5EF4-FFF2-40B4-BE49-F238E27FC236}">
                    <a16:creationId xmlns:a16="http://schemas.microsoft.com/office/drawing/2014/main" xmlns="" id="{D29DFD3C-BC5C-E842-BF04-D0EBBFC82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542" y="4384984"/>
                <a:ext cx="423885" cy="331816"/>
              </a:xfrm>
              <a:custGeom>
                <a:avLst/>
                <a:gdLst>
                  <a:gd name="T0" fmla="*/ 0 w 974"/>
                  <a:gd name="T1" fmla="*/ 762 h 763"/>
                  <a:gd name="T2" fmla="*/ 0 w 974"/>
                  <a:gd name="T3" fmla="*/ 762 h 763"/>
                  <a:gd name="T4" fmla="*/ 189 w 974"/>
                  <a:gd name="T5" fmla="*/ 481 h 763"/>
                  <a:gd name="T6" fmla="*/ 189 w 974"/>
                  <a:gd name="T7" fmla="*/ 481 h 763"/>
                  <a:gd name="T8" fmla="*/ 679 w 974"/>
                  <a:gd name="T9" fmla="*/ 68 h 763"/>
                  <a:gd name="T10" fmla="*/ 679 w 974"/>
                  <a:gd name="T11" fmla="*/ 68 h 763"/>
                  <a:gd name="T12" fmla="*/ 782 w 974"/>
                  <a:gd name="T13" fmla="*/ 14 h 763"/>
                  <a:gd name="T14" fmla="*/ 782 w 974"/>
                  <a:gd name="T15" fmla="*/ 14 h 763"/>
                  <a:gd name="T16" fmla="*/ 856 w 974"/>
                  <a:gd name="T17" fmla="*/ 1 h 763"/>
                  <a:gd name="T18" fmla="*/ 856 w 974"/>
                  <a:gd name="T19" fmla="*/ 1 h 763"/>
                  <a:gd name="T20" fmla="*/ 957 w 974"/>
                  <a:gd name="T21" fmla="*/ 65 h 763"/>
                  <a:gd name="T22" fmla="*/ 957 w 974"/>
                  <a:gd name="T23" fmla="*/ 65 h 763"/>
                  <a:gd name="T24" fmla="*/ 909 w 974"/>
                  <a:gd name="T25" fmla="*/ 161 h 763"/>
                  <a:gd name="T26" fmla="*/ 909 w 974"/>
                  <a:gd name="T27" fmla="*/ 161 h 763"/>
                  <a:gd name="T28" fmla="*/ 656 w 974"/>
                  <a:gd name="T29" fmla="*/ 277 h 763"/>
                  <a:gd name="T30" fmla="*/ 656 w 974"/>
                  <a:gd name="T31" fmla="*/ 277 h 763"/>
                  <a:gd name="T32" fmla="*/ 0 w 974"/>
                  <a:gd name="T33" fmla="*/ 762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4" h="763">
                    <a:moveTo>
                      <a:pt x="0" y="762"/>
                    </a:moveTo>
                    <a:lnTo>
                      <a:pt x="0" y="762"/>
                    </a:lnTo>
                    <a:cubicBezTo>
                      <a:pt x="42" y="655"/>
                      <a:pt x="110" y="563"/>
                      <a:pt x="189" y="481"/>
                    </a:cubicBezTo>
                    <a:lnTo>
                      <a:pt x="189" y="481"/>
                    </a:lnTo>
                    <a:cubicBezTo>
                      <a:pt x="337" y="325"/>
                      <a:pt x="495" y="182"/>
                      <a:pt x="679" y="68"/>
                    </a:cubicBezTo>
                    <a:lnTo>
                      <a:pt x="679" y="68"/>
                    </a:lnTo>
                    <a:cubicBezTo>
                      <a:pt x="712" y="48"/>
                      <a:pt x="747" y="29"/>
                      <a:pt x="782" y="14"/>
                    </a:cubicBezTo>
                    <a:lnTo>
                      <a:pt x="782" y="14"/>
                    </a:lnTo>
                    <a:cubicBezTo>
                      <a:pt x="805" y="5"/>
                      <a:pt x="832" y="0"/>
                      <a:pt x="856" y="1"/>
                    </a:cubicBezTo>
                    <a:lnTo>
                      <a:pt x="856" y="1"/>
                    </a:lnTo>
                    <a:cubicBezTo>
                      <a:pt x="901" y="2"/>
                      <a:pt x="942" y="19"/>
                      <a:pt x="957" y="65"/>
                    </a:cubicBezTo>
                    <a:lnTo>
                      <a:pt x="957" y="65"/>
                    </a:lnTo>
                    <a:cubicBezTo>
                      <a:pt x="973" y="110"/>
                      <a:pt x="943" y="143"/>
                      <a:pt x="909" y="161"/>
                    </a:cubicBezTo>
                    <a:lnTo>
                      <a:pt x="909" y="161"/>
                    </a:lnTo>
                    <a:cubicBezTo>
                      <a:pt x="826" y="203"/>
                      <a:pt x="740" y="239"/>
                      <a:pt x="656" y="277"/>
                    </a:cubicBezTo>
                    <a:lnTo>
                      <a:pt x="656" y="277"/>
                    </a:lnTo>
                    <a:cubicBezTo>
                      <a:pt x="401" y="390"/>
                      <a:pt x="171" y="535"/>
                      <a:pt x="0" y="762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4" name="Freeform 100">
                <a:extLst>
                  <a:ext uri="{FF2B5EF4-FFF2-40B4-BE49-F238E27FC236}">
                    <a16:creationId xmlns:a16="http://schemas.microsoft.com/office/drawing/2014/main" xmlns="" id="{219429B9-BDB1-5743-98A2-216AD50B5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241" y="3548041"/>
                <a:ext cx="176640" cy="228479"/>
              </a:xfrm>
              <a:custGeom>
                <a:avLst/>
                <a:gdLst>
                  <a:gd name="T0" fmla="*/ 123866 w 405"/>
                  <a:gd name="T1" fmla="*/ 228042 h 523"/>
                  <a:gd name="T2" fmla="*/ 123866 w 405"/>
                  <a:gd name="T3" fmla="*/ 228042 h 523"/>
                  <a:gd name="T4" fmla="*/ 124738 w 405"/>
                  <a:gd name="T5" fmla="*/ 146349 h 523"/>
                  <a:gd name="T6" fmla="*/ 124738 w 405"/>
                  <a:gd name="T7" fmla="*/ 146349 h 523"/>
                  <a:gd name="T8" fmla="*/ 122121 w 405"/>
                  <a:gd name="T9" fmla="*/ 124506 h 523"/>
                  <a:gd name="T10" fmla="*/ 122121 w 405"/>
                  <a:gd name="T11" fmla="*/ 124506 h 523"/>
                  <a:gd name="T12" fmla="*/ 88974 w 405"/>
                  <a:gd name="T13" fmla="*/ 79509 h 523"/>
                  <a:gd name="T14" fmla="*/ 88974 w 405"/>
                  <a:gd name="T15" fmla="*/ 79509 h 523"/>
                  <a:gd name="T16" fmla="*/ 57135 w 405"/>
                  <a:gd name="T17" fmla="*/ 110963 h 523"/>
                  <a:gd name="T18" fmla="*/ 57135 w 405"/>
                  <a:gd name="T19" fmla="*/ 110963 h 523"/>
                  <a:gd name="T20" fmla="*/ 47104 w 405"/>
                  <a:gd name="T21" fmla="*/ 209257 h 523"/>
                  <a:gd name="T22" fmla="*/ 47104 w 405"/>
                  <a:gd name="T23" fmla="*/ 209257 h 523"/>
                  <a:gd name="T24" fmla="*/ 10468 w 405"/>
                  <a:gd name="T25" fmla="*/ 68151 h 523"/>
                  <a:gd name="T26" fmla="*/ 10468 w 405"/>
                  <a:gd name="T27" fmla="*/ 68151 h 523"/>
                  <a:gd name="T28" fmla="*/ 85485 w 405"/>
                  <a:gd name="T29" fmla="*/ 874 h 523"/>
                  <a:gd name="T30" fmla="*/ 85485 w 405"/>
                  <a:gd name="T31" fmla="*/ 874 h 523"/>
                  <a:gd name="T32" fmla="*/ 158322 w 405"/>
                  <a:gd name="T33" fmla="*/ 62034 h 523"/>
                  <a:gd name="T34" fmla="*/ 158322 w 405"/>
                  <a:gd name="T35" fmla="*/ 62034 h 523"/>
                  <a:gd name="T36" fmla="*/ 123866 w 405"/>
                  <a:gd name="T37" fmla="*/ 228042 h 5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5" h="523">
                    <a:moveTo>
                      <a:pt x="284" y="522"/>
                    </a:moveTo>
                    <a:lnTo>
                      <a:pt x="284" y="522"/>
                    </a:lnTo>
                    <a:cubicBezTo>
                      <a:pt x="285" y="456"/>
                      <a:pt x="286" y="396"/>
                      <a:pt x="286" y="335"/>
                    </a:cubicBezTo>
                    <a:cubicBezTo>
                      <a:pt x="286" y="318"/>
                      <a:pt x="288" y="298"/>
                      <a:pt x="280" y="285"/>
                    </a:cubicBezTo>
                    <a:cubicBezTo>
                      <a:pt x="257" y="249"/>
                      <a:pt x="230" y="216"/>
                      <a:pt x="204" y="182"/>
                    </a:cubicBezTo>
                    <a:cubicBezTo>
                      <a:pt x="179" y="206"/>
                      <a:pt x="149" y="226"/>
                      <a:pt x="131" y="254"/>
                    </a:cubicBezTo>
                    <a:cubicBezTo>
                      <a:pt x="85" y="324"/>
                      <a:pt x="88" y="401"/>
                      <a:pt x="108" y="479"/>
                    </a:cubicBezTo>
                    <a:cubicBezTo>
                      <a:pt x="47" y="379"/>
                      <a:pt x="0" y="277"/>
                      <a:pt x="24" y="156"/>
                    </a:cubicBezTo>
                    <a:cubicBezTo>
                      <a:pt x="41" y="65"/>
                      <a:pt x="111" y="4"/>
                      <a:pt x="196" y="2"/>
                    </a:cubicBezTo>
                    <a:cubicBezTo>
                      <a:pt x="272" y="0"/>
                      <a:pt x="337" y="55"/>
                      <a:pt x="363" y="142"/>
                    </a:cubicBezTo>
                    <a:cubicBezTo>
                      <a:pt x="404" y="282"/>
                      <a:pt x="363" y="405"/>
                      <a:pt x="284" y="522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101">
                <a:extLst>
                  <a:ext uri="{FF2B5EF4-FFF2-40B4-BE49-F238E27FC236}">
                    <a16:creationId xmlns:a16="http://schemas.microsoft.com/office/drawing/2014/main" xmlns="" id="{D856010F-9CAC-1242-9A84-8D36592B6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369" y="4189694"/>
                <a:ext cx="133357" cy="281011"/>
              </a:xfrm>
              <a:custGeom>
                <a:avLst/>
                <a:gdLst>
                  <a:gd name="T0" fmla="*/ 236 w 303"/>
                  <a:gd name="T1" fmla="*/ 0 h 643"/>
                  <a:gd name="T2" fmla="*/ 236 w 303"/>
                  <a:gd name="T3" fmla="*/ 0 h 643"/>
                  <a:gd name="T4" fmla="*/ 278 w 303"/>
                  <a:gd name="T5" fmla="*/ 332 h 643"/>
                  <a:gd name="T6" fmla="*/ 278 w 303"/>
                  <a:gd name="T7" fmla="*/ 332 h 643"/>
                  <a:gd name="T8" fmla="*/ 117 w 303"/>
                  <a:gd name="T9" fmla="*/ 616 h 643"/>
                  <a:gd name="T10" fmla="*/ 117 w 303"/>
                  <a:gd name="T11" fmla="*/ 616 h 643"/>
                  <a:gd name="T12" fmla="*/ 39 w 303"/>
                  <a:gd name="T13" fmla="*/ 631 h 643"/>
                  <a:gd name="T14" fmla="*/ 39 w 303"/>
                  <a:gd name="T15" fmla="*/ 631 h 643"/>
                  <a:gd name="T16" fmla="*/ 5 w 303"/>
                  <a:gd name="T17" fmla="*/ 549 h 643"/>
                  <a:gd name="T18" fmla="*/ 5 w 303"/>
                  <a:gd name="T19" fmla="*/ 549 h 643"/>
                  <a:gd name="T20" fmla="*/ 64 w 303"/>
                  <a:gd name="T21" fmla="*/ 383 h 643"/>
                  <a:gd name="T22" fmla="*/ 64 w 303"/>
                  <a:gd name="T23" fmla="*/ 383 h 643"/>
                  <a:gd name="T24" fmla="*/ 236 w 303"/>
                  <a:gd name="T25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3" h="643">
                    <a:moveTo>
                      <a:pt x="236" y="0"/>
                    </a:moveTo>
                    <a:lnTo>
                      <a:pt x="236" y="0"/>
                    </a:lnTo>
                    <a:cubicBezTo>
                      <a:pt x="264" y="111"/>
                      <a:pt x="302" y="218"/>
                      <a:pt x="278" y="332"/>
                    </a:cubicBezTo>
                    <a:lnTo>
                      <a:pt x="278" y="332"/>
                    </a:lnTo>
                    <a:cubicBezTo>
                      <a:pt x="256" y="444"/>
                      <a:pt x="218" y="550"/>
                      <a:pt x="117" y="616"/>
                    </a:cubicBezTo>
                    <a:lnTo>
                      <a:pt x="117" y="616"/>
                    </a:lnTo>
                    <a:cubicBezTo>
                      <a:pt x="95" y="630"/>
                      <a:pt x="53" y="642"/>
                      <a:pt x="39" y="631"/>
                    </a:cubicBezTo>
                    <a:lnTo>
                      <a:pt x="39" y="631"/>
                    </a:lnTo>
                    <a:cubicBezTo>
                      <a:pt x="18" y="614"/>
                      <a:pt x="0" y="574"/>
                      <a:pt x="5" y="549"/>
                    </a:cubicBezTo>
                    <a:lnTo>
                      <a:pt x="5" y="549"/>
                    </a:lnTo>
                    <a:cubicBezTo>
                      <a:pt x="16" y="492"/>
                      <a:pt x="34" y="433"/>
                      <a:pt x="64" y="383"/>
                    </a:cubicBezTo>
                    <a:lnTo>
                      <a:pt x="64" y="383"/>
                    </a:lnTo>
                    <a:cubicBezTo>
                      <a:pt x="138" y="263"/>
                      <a:pt x="223" y="149"/>
                      <a:pt x="236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6" name="Freeform 102">
                <a:extLst>
                  <a:ext uri="{FF2B5EF4-FFF2-40B4-BE49-F238E27FC236}">
                    <a16:creationId xmlns:a16="http://schemas.microsoft.com/office/drawing/2014/main" xmlns="" id="{548CF6F1-70C6-3243-A40C-4440E8EE0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059" y="3845957"/>
                <a:ext cx="344507" cy="103197"/>
              </a:xfrm>
              <a:custGeom>
                <a:avLst/>
                <a:gdLst>
                  <a:gd name="T0" fmla="*/ 792 w 793"/>
                  <a:gd name="T1" fmla="*/ 70 h 236"/>
                  <a:gd name="T2" fmla="*/ 792 w 793"/>
                  <a:gd name="T3" fmla="*/ 70 h 236"/>
                  <a:gd name="T4" fmla="*/ 345 w 793"/>
                  <a:gd name="T5" fmla="*/ 232 h 236"/>
                  <a:gd name="T6" fmla="*/ 345 w 793"/>
                  <a:gd name="T7" fmla="*/ 232 h 236"/>
                  <a:gd name="T8" fmla="*/ 79 w 793"/>
                  <a:gd name="T9" fmla="*/ 164 h 236"/>
                  <a:gd name="T10" fmla="*/ 79 w 793"/>
                  <a:gd name="T11" fmla="*/ 164 h 236"/>
                  <a:gd name="T12" fmla="*/ 37 w 793"/>
                  <a:gd name="T13" fmla="*/ 128 h 236"/>
                  <a:gd name="T14" fmla="*/ 37 w 793"/>
                  <a:gd name="T15" fmla="*/ 128 h 236"/>
                  <a:gd name="T16" fmla="*/ 24 w 793"/>
                  <a:gd name="T17" fmla="*/ 35 h 236"/>
                  <a:gd name="T18" fmla="*/ 24 w 793"/>
                  <a:gd name="T19" fmla="*/ 35 h 236"/>
                  <a:gd name="T20" fmla="*/ 116 w 793"/>
                  <a:gd name="T21" fmla="*/ 15 h 236"/>
                  <a:gd name="T22" fmla="*/ 116 w 793"/>
                  <a:gd name="T23" fmla="*/ 15 h 236"/>
                  <a:gd name="T24" fmla="*/ 264 w 793"/>
                  <a:gd name="T25" fmla="*/ 68 h 236"/>
                  <a:gd name="T26" fmla="*/ 264 w 793"/>
                  <a:gd name="T27" fmla="*/ 68 h 236"/>
                  <a:gd name="T28" fmla="*/ 792 w 793"/>
                  <a:gd name="T29" fmla="*/ 7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3" h="236">
                    <a:moveTo>
                      <a:pt x="792" y="70"/>
                    </a:moveTo>
                    <a:lnTo>
                      <a:pt x="792" y="70"/>
                    </a:lnTo>
                    <a:cubicBezTo>
                      <a:pt x="659" y="203"/>
                      <a:pt x="505" y="228"/>
                      <a:pt x="345" y="232"/>
                    </a:cubicBezTo>
                    <a:lnTo>
                      <a:pt x="345" y="232"/>
                    </a:lnTo>
                    <a:cubicBezTo>
                      <a:pt x="251" y="235"/>
                      <a:pt x="159" y="221"/>
                      <a:pt x="79" y="164"/>
                    </a:cubicBezTo>
                    <a:lnTo>
                      <a:pt x="79" y="164"/>
                    </a:lnTo>
                    <a:cubicBezTo>
                      <a:pt x="63" y="154"/>
                      <a:pt x="49" y="142"/>
                      <a:pt x="37" y="128"/>
                    </a:cubicBezTo>
                    <a:lnTo>
                      <a:pt x="37" y="128"/>
                    </a:lnTo>
                    <a:cubicBezTo>
                      <a:pt x="15" y="100"/>
                      <a:pt x="0" y="69"/>
                      <a:pt x="24" y="35"/>
                    </a:cubicBezTo>
                    <a:lnTo>
                      <a:pt x="24" y="35"/>
                    </a:lnTo>
                    <a:cubicBezTo>
                      <a:pt x="47" y="0"/>
                      <a:pt x="81" y="3"/>
                      <a:pt x="116" y="15"/>
                    </a:cubicBezTo>
                    <a:lnTo>
                      <a:pt x="116" y="15"/>
                    </a:lnTo>
                    <a:cubicBezTo>
                      <a:pt x="165" y="32"/>
                      <a:pt x="214" y="52"/>
                      <a:pt x="264" y="68"/>
                    </a:cubicBezTo>
                    <a:lnTo>
                      <a:pt x="264" y="68"/>
                    </a:lnTo>
                    <a:cubicBezTo>
                      <a:pt x="434" y="122"/>
                      <a:pt x="606" y="154"/>
                      <a:pt x="792" y="7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7" name="Freeform 103">
                <a:extLst>
                  <a:ext uri="{FF2B5EF4-FFF2-40B4-BE49-F238E27FC236}">
                    <a16:creationId xmlns:a16="http://schemas.microsoft.com/office/drawing/2014/main" xmlns="" id="{880EBDDA-A0E9-F541-BA26-63D78CC78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012" y="4222164"/>
                <a:ext cx="287353" cy="228620"/>
              </a:xfrm>
              <a:custGeom>
                <a:avLst/>
                <a:gdLst>
                  <a:gd name="T0" fmla="*/ 659 w 660"/>
                  <a:gd name="T1" fmla="*/ 6 h 523"/>
                  <a:gd name="T2" fmla="*/ 659 w 660"/>
                  <a:gd name="T3" fmla="*/ 6 h 523"/>
                  <a:gd name="T4" fmla="*/ 426 w 660"/>
                  <a:gd name="T5" fmla="*/ 361 h 523"/>
                  <a:gd name="T6" fmla="*/ 426 w 660"/>
                  <a:gd name="T7" fmla="*/ 361 h 523"/>
                  <a:gd name="T8" fmla="*/ 98 w 660"/>
                  <a:gd name="T9" fmla="*/ 507 h 523"/>
                  <a:gd name="T10" fmla="*/ 98 w 660"/>
                  <a:gd name="T11" fmla="*/ 507 h 523"/>
                  <a:gd name="T12" fmla="*/ 93 w 660"/>
                  <a:gd name="T13" fmla="*/ 506 h 523"/>
                  <a:gd name="T14" fmla="*/ 93 w 660"/>
                  <a:gd name="T15" fmla="*/ 506 h 523"/>
                  <a:gd name="T16" fmla="*/ 0 w 660"/>
                  <a:gd name="T17" fmla="*/ 465 h 523"/>
                  <a:gd name="T18" fmla="*/ 0 w 660"/>
                  <a:gd name="T19" fmla="*/ 465 h 523"/>
                  <a:gd name="T20" fmla="*/ 65 w 660"/>
                  <a:gd name="T21" fmla="*/ 374 h 523"/>
                  <a:gd name="T22" fmla="*/ 65 w 660"/>
                  <a:gd name="T23" fmla="*/ 374 h 523"/>
                  <a:gd name="T24" fmla="*/ 181 w 660"/>
                  <a:gd name="T25" fmla="*/ 326 h 523"/>
                  <a:gd name="T26" fmla="*/ 181 w 660"/>
                  <a:gd name="T27" fmla="*/ 326 h 523"/>
                  <a:gd name="T28" fmla="*/ 544 w 660"/>
                  <a:gd name="T29" fmla="*/ 105 h 523"/>
                  <a:gd name="T30" fmla="*/ 544 w 660"/>
                  <a:gd name="T31" fmla="*/ 105 h 523"/>
                  <a:gd name="T32" fmla="*/ 647 w 660"/>
                  <a:gd name="T33" fmla="*/ 0 h 523"/>
                  <a:gd name="T34" fmla="*/ 647 w 660"/>
                  <a:gd name="T35" fmla="*/ 0 h 523"/>
                  <a:gd name="T36" fmla="*/ 659 w 660"/>
                  <a:gd name="T37" fmla="*/ 6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0" h="523">
                    <a:moveTo>
                      <a:pt x="659" y="6"/>
                    </a:moveTo>
                    <a:lnTo>
                      <a:pt x="659" y="6"/>
                    </a:lnTo>
                    <a:cubicBezTo>
                      <a:pt x="582" y="125"/>
                      <a:pt x="517" y="255"/>
                      <a:pt x="426" y="361"/>
                    </a:cubicBezTo>
                    <a:lnTo>
                      <a:pt x="426" y="361"/>
                    </a:lnTo>
                    <a:cubicBezTo>
                      <a:pt x="346" y="456"/>
                      <a:pt x="235" y="522"/>
                      <a:pt x="98" y="507"/>
                    </a:cubicBezTo>
                    <a:lnTo>
                      <a:pt x="98" y="507"/>
                    </a:lnTo>
                    <a:cubicBezTo>
                      <a:pt x="96" y="507"/>
                      <a:pt x="94" y="507"/>
                      <a:pt x="93" y="506"/>
                    </a:cubicBezTo>
                    <a:lnTo>
                      <a:pt x="93" y="506"/>
                    </a:lnTo>
                    <a:cubicBezTo>
                      <a:pt x="62" y="493"/>
                      <a:pt x="31" y="479"/>
                      <a:pt x="0" y="465"/>
                    </a:cubicBezTo>
                    <a:lnTo>
                      <a:pt x="0" y="465"/>
                    </a:lnTo>
                    <a:cubicBezTo>
                      <a:pt x="21" y="434"/>
                      <a:pt x="36" y="395"/>
                      <a:pt x="65" y="374"/>
                    </a:cubicBezTo>
                    <a:lnTo>
                      <a:pt x="65" y="374"/>
                    </a:lnTo>
                    <a:cubicBezTo>
                      <a:pt x="97" y="349"/>
                      <a:pt x="141" y="336"/>
                      <a:pt x="181" y="326"/>
                    </a:cubicBezTo>
                    <a:lnTo>
                      <a:pt x="181" y="326"/>
                    </a:lnTo>
                    <a:cubicBezTo>
                      <a:pt x="327" y="291"/>
                      <a:pt x="452" y="229"/>
                      <a:pt x="544" y="105"/>
                    </a:cubicBezTo>
                    <a:lnTo>
                      <a:pt x="544" y="105"/>
                    </a:lnTo>
                    <a:cubicBezTo>
                      <a:pt x="573" y="66"/>
                      <a:pt x="612" y="35"/>
                      <a:pt x="647" y="0"/>
                    </a:cubicBezTo>
                    <a:lnTo>
                      <a:pt x="647" y="0"/>
                    </a:lnTo>
                    <a:cubicBezTo>
                      <a:pt x="651" y="2"/>
                      <a:pt x="655" y="4"/>
                      <a:pt x="659" y="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8" name="Freeform 104">
                <a:extLst>
                  <a:ext uri="{FF2B5EF4-FFF2-40B4-BE49-F238E27FC236}">
                    <a16:creationId xmlns:a16="http://schemas.microsoft.com/office/drawing/2014/main" xmlns="" id="{7842EDF4-2958-024A-B3B8-5C68924A1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957" y="3936758"/>
                <a:ext cx="147646" cy="295300"/>
              </a:xfrm>
              <a:custGeom>
                <a:avLst/>
                <a:gdLst>
                  <a:gd name="T0" fmla="*/ 338 w 339"/>
                  <a:gd name="T1" fmla="*/ 680 h 681"/>
                  <a:gd name="T2" fmla="*/ 338 w 339"/>
                  <a:gd name="T3" fmla="*/ 680 h 681"/>
                  <a:gd name="T4" fmla="*/ 29 w 339"/>
                  <a:gd name="T5" fmla="*/ 286 h 681"/>
                  <a:gd name="T6" fmla="*/ 29 w 339"/>
                  <a:gd name="T7" fmla="*/ 286 h 681"/>
                  <a:gd name="T8" fmla="*/ 2 w 339"/>
                  <a:gd name="T9" fmla="*/ 86 h 681"/>
                  <a:gd name="T10" fmla="*/ 2 w 339"/>
                  <a:gd name="T11" fmla="*/ 86 h 681"/>
                  <a:gd name="T12" fmla="*/ 22 w 339"/>
                  <a:gd name="T13" fmla="*/ 37 h 681"/>
                  <a:gd name="T14" fmla="*/ 22 w 339"/>
                  <a:gd name="T15" fmla="*/ 37 h 681"/>
                  <a:gd name="T16" fmla="*/ 89 w 339"/>
                  <a:gd name="T17" fmla="*/ 3 h 681"/>
                  <a:gd name="T18" fmla="*/ 89 w 339"/>
                  <a:gd name="T19" fmla="*/ 3 h 681"/>
                  <a:gd name="T20" fmla="*/ 140 w 339"/>
                  <a:gd name="T21" fmla="*/ 57 h 681"/>
                  <a:gd name="T22" fmla="*/ 140 w 339"/>
                  <a:gd name="T23" fmla="*/ 57 h 681"/>
                  <a:gd name="T24" fmla="*/ 185 w 339"/>
                  <a:gd name="T25" fmla="*/ 229 h 681"/>
                  <a:gd name="T26" fmla="*/ 185 w 339"/>
                  <a:gd name="T27" fmla="*/ 229 h 681"/>
                  <a:gd name="T28" fmla="*/ 338 w 339"/>
                  <a:gd name="T29" fmla="*/ 68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681">
                    <a:moveTo>
                      <a:pt x="338" y="680"/>
                    </a:moveTo>
                    <a:lnTo>
                      <a:pt x="338" y="680"/>
                    </a:lnTo>
                    <a:cubicBezTo>
                      <a:pt x="212" y="567"/>
                      <a:pt x="79" y="456"/>
                      <a:pt x="29" y="286"/>
                    </a:cubicBezTo>
                    <a:lnTo>
                      <a:pt x="29" y="286"/>
                    </a:lnTo>
                    <a:cubicBezTo>
                      <a:pt x="10" y="222"/>
                      <a:pt x="8" y="153"/>
                      <a:pt x="2" y="86"/>
                    </a:cubicBezTo>
                    <a:lnTo>
                      <a:pt x="2" y="86"/>
                    </a:lnTo>
                    <a:cubicBezTo>
                      <a:pt x="0" y="70"/>
                      <a:pt x="10" y="47"/>
                      <a:pt x="22" y="37"/>
                    </a:cubicBezTo>
                    <a:lnTo>
                      <a:pt x="22" y="37"/>
                    </a:lnTo>
                    <a:cubicBezTo>
                      <a:pt x="41" y="20"/>
                      <a:pt x="69" y="0"/>
                      <a:pt x="89" y="3"/>
                    </a:cubicBezTo>
                    <a:lnTo>
                      <a:pt x="89" y="3"/>
                    </a:lnTo>
                    <a:cubicBezTo>
                      <a:pt x="109" y="6"/>
                      <a:pt x="132" y="35"/>
                      <a:pt x="140" y="57"/>
                    </a:cubicBezTo>
                    <a:lnTo>
                      <a:pt x="140" y="57"/>
                    </a:lnTo>
                    <a:cubicBezTo>
                      <a:pt x="160" y="113"/>
                      <a:pt x="177" y="171"/>
                      <a:pt x="185" y="229"/>
                    </a:cubicBezTo>
                    <a:lnTo>
                      <a:pt x="185" y="229"/>
                    </a:lnTo>
                    <a:cubicBezTo>
                      <a:pt x="206" y="390"/>
                      <a:pt x="248" y="542"/>
                      <a:pt x="338" y="68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09" name="Freeform 105">
                <a:extLst>
                  <a:ext uri="{FF2B5EF4-FFF2-40B4-BE49-F238E27FC236}">
                    <a16:creationId xmlns:a16="http://schemas.microsoft.com/office/drawing/2014/main" xmlns="" id="{5A887710-D046-8241-8D7F-096DE96D3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836" y="4642645"/>
                <a:ext cx="395309" cy="204806"/>
              </a:xfrm>
              <a:custGeom>
                <a:avLst/>
                <a:gdLst>
                  <a:gd name="T0" fmla="*/ 891 w 908"/>
                  <a:gd name="T1" fmla="*/ 469 h 470"/>
                  <a:gd name="T2" fmla="*/ 891 w 908"/>
                  <a:gd name="T3" fmla="*/ 469 h 470"/>
                  <a:gd name="T4" fmla="*/ 685 w 908"/>
                  <a:gd name="T5" fmla="*/ 242 h 470"/>
                  <a:gd name="T6" fmla="*/ 685 w 908"/>
                  <a:gd name="T7" fmla="*/ 242 h 470"/>
                  <a:gd name="T8" fmla="*/ 221 w 908"/>
                  <a:gd name="T9" fmla="*/ 145 h 470"/>
                  <a:gd name="T10" fmla="*/ 221 w 908"/>
                  <a:gd name="T11" fmla="*/ 145 h 470"/>
                  <a:gd name="T12" fmla="*/ 50 w 908"/>
                  <a:gd name="T13" fmla="*/ 140 h 470"/>
                  <a:gd name="T14" fmla="*/ 50 w 908"/>
                  <a:gd name="T15" fmla="*/ 140 h 470"/>
                  <a:gd name="T16" fmla="*/ 0 w 908"/>
                  <a:gd name="T17" fmla="*/ 96 h 470"/>
                  <a:gd name="T18" fmla="*/ 0 w 908"/>
                  <a:gd name="T19" fmla="*/ 96 h 470"/>
                  <a:gd name="T20" fmla="*/ 35 w 908"/>
                  <a:gd name="T21" fmla="*/ 30 h 470"/>
                  <a:gd name="T22" fmla="*/ 35 w 908"/>
                  <a:gd name="T23" fmla="*/ 30 h 470"/>
                  <a:gd name="T24" fmla="*/ 93 w 908"/>
                  <a:gd name="T25" fmla="*/ 13 h 470"/>
                  <a:gd name="T26" fmla="*/ 93 w 908"/>
                  <a:gd name="T27" fmla="*/ 13 h 470"/>
                  <a:gd name="T28" fmla="*/ 797 w 908"/>
                  <a:gd name="T29" fmla="*/ 289 h 470"/>
                  <a:gd name="T30" fmla="*/ 797 w 908"/>
                  <a:gd name="T31" fmla="*/ 289 h 470"/>
                  <a:gd name="T32" fmla="*/ 907 w 908"/>
                  <a:gd name="T33" fmla="*/ 457 h 470"/>
                  <a:gd name="T34" fmla="*/ 907 w 908"/>
                  <a:gd name="T35" fmla="*/ 457 h 470"/>
                  <a:gd name="T36" fmla="*/ 891 w 908"/>
                  <a:gd name="T37" fmla="*/ 4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8" h="470">
                    <a:moveTo>
                      <a:pt x="891" y="469"/>
                    </a:moveTo>
                    <a:lnTo>
                      <a:pt x="891" y="469"/>
                    </a:lnTo>
                    <a:cubicBezTo>
                      <a:pt x="845" y="372"/>
                      <a:pt x="777" y="295"/>
                      <a:pt x="685" y="242"/>
                    </a:cubicBezTo>
                    <a:lnTo>
                      <a:pt x="685" y="242"/>
                    </a:lnTo>
                    <a:cubicBezTo>
                      <a:pt x="541" y="161"/>
                      <a:pt x="390" y="116"/>
                      <a:pt x="221" y="145"/>
                    </a:cubicBezTo>
                    <a:lnTo>
                      <a:pt x="221" y="145"/>
                    </a:lnTo>
                    <a:cubicBezTo>
                      <a:pt x="166" y="155"/>
                      <a:pt x="106" y="148"/>
                      <a:pt x="50" y="140"/>
                    </a:cubicBezTo>
                    <a:lnTo>
                      <a:pt x="50" y="140"/>
                    </a:lnTo>
                    <a:cubicBezTo>
                      <a:pt x="30" y="138"/>
                      <a:pt x="1" y="112"/>
                      <a:pt x="0" y="96"/>
                    </a:cubicBezTo>
                    <a:lnTo>
                      <a:pt x="0" y="96"/>
                    </a:lnTo>
                    <a:cubicBezTo>
                      <a:pt x="0" y="74"/>
                      <a:pt x="18" y="47"/>
                      <a:pt x="35" y="30"/>
                    </a:cubicBezTo>
                    <a:lnTo>
                      <a:pt x="35" y="30"/>
                    </a:lnTo>
                    <a:cubicBezTo>
                      <a:pt x="48" y="17"/>
                      <a:pt x="73" y="14"/>
                      <a:pt x="93" y="13"/>
                    </a:cubicBezTo>
                    <a:lnTo>
                      <a:pt x="93" y="13"/>
                    </a:lnTo>
                    <a:cubicBezTo>
                      <a:pt x="368" y="0"/>
                      <a:pt x="610" y="78"/>
                      <a:pt x="797" y="289"/>
                    </a:cubicBezTo>
                    <a:lnTo>
                      <a:pt x="797" y="289"/>
                    </a:lnTo>
                    <a:cubicBezTo>
                      <a:pt x="841" y="338"/>
                      <a:pt x="871" y="401"/>
                      <a:pt x="907" y="457"/>
                    </a:cubicBezTo>
                    <a:lnTo>
                      <a:pt x="907" y="457"/>
                    </a:lnTo>
                    <a:cubicBezTo>
                      <a:pt x="902" y="461"/>
                      <a:pt x="897" y="465"/>
                      <a:pt x="891" y="46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0" name="Freeform 106">
                <a:extLst>
                  <a:ext uri="{FF2B5EF4-FFF2-40B4-BE49-F238E27FC236}">
                    <a16:creationId xmlns:a16="http://schemas.microsoft.com/office/drawing/2014/main" xmlns="" id="{B9E1AF5E-0ED4-4A4B-A156-3C65B3FF9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201" y="4475401"/>
                <a:ext cx="222720" cy="334080"/>
              </a:xfrm>
              <a:custGeom>
                <a:avLst/>
                <a:gdLst>
                  <a:gd name="T0" fmla="*/ 0 w 511"/>
                  <a:gd name="T1" fmla="*/ 333644 h 767"/>
                  <a:gd name="T2" fmla="*/ 0 w 511"/>
                  <a:gd name="T3" fmla="*/ 333644 h 767"/>
                  <a:gd name="T4" fmla="*/ 27894 w 511"/>
                  <a:gd name="T5" fmla="*/ 228673 h 767"/>
                  <a:gd name="T6" fmla="*/ 27894 w 511"/>
                  <a:gd name="T7" fmla="*/ 228673 h 767"/>
                  <a:gd name="T8" fmla="*/ 166495 w 511"/>
                  <a:gd name="T9" fmla="*/ 16116 h 767"/>
                  <a:gd name="T10" fmla="*/ 166495 w 511"/>
                  <a:gd name="T11" fmla="*/ 16116 h 767"/>
                  <a:gd name="T12" fmla="*/ 185237 w 511"/>
                  <a:gd name="T13" fmla="*/ 1307 h 767"/>
                  <a:gd name="T14" fmla="*/ 185237 w 511"/>
                  <a:gd name="T15" fmla="*/ 1307 h 767"/>
                  <a:gd name="T16" fmla="*/ 218797 w 511"/>
                  <a:gd name="T17" fmla="*/ 6098 h 767"/>
                  <a:gd name="T18" fmla="*/ 218797 w 511"/>
                  <a:gd name="T19" fmla="*/ 6098 h 767"/>
                  <a:gd name="T20" fmla="*/ 215746 w 511"/>
                  <a:gd name="T21" fmla="*/ 34410 h 767"/>
                  <a:gd name="T22" fmla="*/ 215746 w 511"/>
                  <a:gd name="T23" fmla="*/ 34410 h 767"/>
                  <a:gd name="T24" fmla="*/ 101989 w 511"/>
                  <a:gd name="T25" fmla="*/ 173356 h 767"/>
                  <a:gd name="T26" fmla="*/ 101989 w 511"/>
                  <a:gd name="T27" fmla="*/ 173356 h 767"/>
                  <a:gd name="T28" fmla="*/ 9589 w 511"/>
                  <a:gd name="T29" fmla="*/ 328853 h 767"/>
                  <a:gd name="T30" fmla="*/ 9589 w 511"/>
                  <a:gd name="T31" fmla="*/ 328853 h 767"/>
                  <a:gd name="T32" fmla="*/ 0 w 511"/>
                  <a:gd name="T33" fmla="*/ 333644 h 7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11" h="767">
                    <a:moveTo>
                      <a:pt x="0" y="766"/>
                    </a:moveTo>
                    <a:lnTo>
                      <a:pt x="0" y="766"/>
                    </a:lnTo>
                    <a:cubicBezTo>
                      <a:pt x="23" y="679"/>
                      <a:pt x="36" y="599"/>
                      <a:pt x="64" y="525"/>
                    </a:cubicBezTo>
                    <a:cubicBezTo>
                      <a:pt x="135" y="340"/>
                      <a:pt x="247" y="181"/>
                      <a:pt x="382" y="37"/>
                    </a:cubicBezTo>
                    <a:cubicBezTo>
                      <a:pt x="395" y="24"/>
                      <a:pt x="409" y="6"/>
                      <a:pt x="425" y="3"/>
                    </a:cubicBezTo>
                    <a:cubicBezTo>
                      <a:pt x="450" y="0"/>
                      <a:pt x="480" y="3"/>
                      <a:pt x="502" y="14"/>
                    </a:cubicBezTo>
                    <a:cubicBezTo>
                      <a:pt x="510" y="18"/>
                      <a:pt x="507" y="64"/>
                      <a:pt x="495" y="79"/>
                    </a:cubicBezTo>
                    <a:cubicBezTo>
                      <a:pt x="410" y="187"/>
                      <a:pt x="322" y="292"/>
                      <a:pt x="234" y="398"/>
                    </a:cubicBezTo>
                    <a:cubicBezTo>
                      <a:pt x="145" y="506"/>
                      <a:pt x="74" y="625"/>
                      <a:pt x="22" y="755"/>
                    </a:cubicBezTo>
                    <a:cubicBezTo>
                      <a:pt x="22" y="757"/>
                      <a:pt x="17" y="758"/>
                      <a:pt x="0" y="766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1" name="Freeform 107">
                <a:extLst>
                  <a:ext uri="{FF2B5EF4-FFF2-40B4-BE49-F238E27FC236}">
                    <a16:creationId xmlns:a16="http://schemas.microsoft.com/office/drawing/2014/main" xmlns="" id="{91A0F5D7-E9DB-0544-857B-BCDA88BE7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595" y="3481983"/>
                <a:ext cx="233375" cy="257197"/>
              </a:xfrm>
              <a:custGeom>
                <a:avLst/>
                <a:gdLst>
                  <a:gd name="T0" fmla="*/ 538 w 539"/>
                  <a:gd name="T1" fmla="*/ 590 h 591"/>
                  <a:gd name="T2" fmla="*/ 538 w 539"/>
                  <a:gd name="T3" fmla="*/ 590 h 591"/>
                  <a:gd name="T4" fmla="*/ 379 w 539"/>
                  <a:gd name="T5" fmla="*/ 378 h 591"/>
                  <a:gd name="T6" fmla="*/ 379 w 539"/>
                  <a:gd name="T7" fmla="*/ 378 h 591"/>
                  <a:gd name="T8" fmla="*/ 159 w 539"/>
                  <a:gd name="T9" fmla="*/ 237 h 591"/>
                  <a:gd name="T10" fmla="*/ 159 w 539"/>
                  <a:gd name="T11" fmla="*/ 237 h 591"/>
                  <a:gd name="T12" fmla="*/ 40 w 539"/>
                  <a:gd name="T13" fmla="*/ 122 h 591"/>
                  <a:gd name="T14" fmla="*/ 40 w 539"/>
                  <a:gd name="T15" fmla="*/ 122 h 591"/>
                  <a:gd name="T16" fmla="*/ 34 w 539"/>
                  <a:gd name="T17" fmla="*/ 31 h 591"/>
                  <a:gd name="T18" fmla="*/ 34 w 539"/>
                  <a:gd name="T19" fmla="*/ 31 h 591"/>
                  <a:gd name="T20" fmla="*/ 142 w 539"/>
                  <a:gd name="T21" fmla="*/ 22 h 591"/>
                  <a:gd name="T22" fmla="*/ 142 w 539"/>
                  <a:gd name="T23" fmla="*/ 22 h 591"/>
                  <a:gd name="T24" fmla="*/ 375 w 539"/>
                  <a:gd name="T25" fmla="*/ 233 h 591"/>
                  <a:gd name="T26" fmla="*/ 375 w 539"/>
                  <a:gd name="T27" fmla="*/ 233 h 591"/>
                  <a:gd name="T28" fmla="*/ 538 w 539"/>
                  <a:gd name="T29" fmla="*/ 59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9" h="591">
                    <a:moveTo>
                      <a:pt x="538" y="590"/>
                    </a:moveTo>
                    <a:lnTo>
                      <a:pt x="538" y="590"/>
                    </a:lnTo>
                    <a:cubicBezTo>
                      <a:pt x="484" y="515"/>
                      <a:pt x="442" y="435"/>
                      <a:pt x="379" y="378"/>
                    </a:cubicBezTo>
                    <a:lnTo>
                      <a:pt x="379" y="378"/>
                    </a:lnTo>
                    <a:cubicBezTo>
                      <a:pt x="316" y="320"/>
                      <a:pt x="230" y="287"/>
                      <a:pt x="159" y="237"/>
                    </a:cubicBezTo>
                    <a:lnTo>
                      <a:pt x="159" y="237"/>
                    </a:lnTo>
                    <a:cubicBezTo>
                      <a:pt x="114" y="206"/>
                      <a:pt x="75" y="164"/>
                      <a:pt x="40" y="122"/>
                    </a:cubicBezTo>
                    <a:lnTo>
                      <a:pt x="40" y="122"/>
                    </a:lnTo>
                    <a:cubicBezTo>
                      <a:pt x="18" y="97"/>
                      <a:pt x="0" y="62"/>
                      <a:pt x="34" y="31"/>
                    </a:cubicBezTo>
                    <a:lnTo>
                      <a:pt x="34" y="31"/>
                    </a:lnTo>
                    <a:cubicBezTo>
                      <a:pt x="67" y="2"/>
                      <a:pt x="104" y="0"/>
                      <a:pt x="142" y="22"/>
                    </a:cubicBezTo>
                    <a:lnTo>
                      <a:pt x="142" y="22"/>
                    </a:lnTo>
                    <a:cubicBezTo>
                      <a:pt x="235" y="76"/>
                      <a:pt x="310" y="149"/>
                      <a:pt x="375" y="233"/>
                    </a:cubicBezTo>
                    <a:lnTo>
                      <a:pt x="375" y="233"/>
                    </a:lnTo>
                    <a:cubicBezTo>
                      <a:pt x="456" y="337"/>
                      <a:pt x="510" y="455"/>
                      <a:pt x="538" y="59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2" name="Freeform 108">
                <a:extLst>
                  <a:ext uri="{FF2B5EF4-FFF2-40B4-BE49-F238E27FC236}">
                    <a16:creationId xmlns:a16="http://schemas.microsoft.com/office/drawing/2014/main" xmlns="" id="{1B4BB47A-7396-6E40-BB82-61CB00EA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070" y="4039612"/>
                <a:ext cx="207974" cy="219094"/>
              </a:xfrm>
              <a:custGeom>
                <a:avLst/>
                <a:gdLst>
                  <a:gd name="T0" fmla="*/ 0 w 477"/>
                  <a:gd name="T1" fmla="*/ 501 h 502"/>
                  <a:gd name="T2" fmla="*/ 0 w 477"/>
                  <a:gd name="T3" fmla="*/ 501 h 502"/>
                  <a:gd name="T4" fmla="*/ 229 w 477"/>
                  <a:gd name="T5" fmla="*/ 195 h 502"/>
                  <a:gd name="T6" fmla="*/ 229 w 477"/>
                  <a:gd name="T7" fmla="*/ 195 h 502"/>
                  <a:gd name="T8" fmla="*/ 328 w 477"/>
                  <a:gd name="T9" fmla="*/ 49 h 502"/>
                  <a:gd name="T10" fmla="*/ 328 w 477"/>
                  <a:gd name="T11" fmla="*/ 49 h 502"/>
                  <a:gd name="T12" fmla="*/ 394 w 477"/>
                  <a:gd name="T13" fmla="*/ 14 h 502"/>
                  <a:gd name="T14" fmla="*/ 394 w 477"/>
                  <a:gd name="T15" fmla="*/ 14 h 502"/>
                  <a:gd name="T16" fmla="*/ 462 w 477"/>
                  <a:gd name="T17" fmla="*/ 81 h 502"/>
                  <a:gd name="T18" fmla="*/ 462 w 477"/>
                  <a:gd name="T19" fmla="*/ 81 h 502"/>
                  <a:gd name="T20" fmla="*/ 0 w 477"/>
                  <a:gd name="T21" fmla="*/ 50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7" h="502">
                    <a:moveTo>
                      <a:pt x="0" y="501"/>
                    </a:moveTo>
                    <a:lnTo>
                      <a:pt x="0" y="501"/>
                    </a:lnTo>
                    <a:cubicBezTo>
                      <a:pt x="137" y="435"/>
                      <a:pt x="166" y="303"/>
                      <a:pt x="229" y="195"/>
                    </a:cubicBezTo>
                    <a:lnTo>
                      <a:pt x="229" y="195"/>
                    </a:lnTo>
                    <a:cubicBezTo>
                      <a:pt x="259" y="145"/>
                      <a:pt x="291" y="95"/>
                      <a:pt x="328" y="49"/>
                    </a:cubicBezTo>
                    <a:lnTo>
                      <a:pt x="328" y="49"/>
                    </a:lnTo>
                    <a:cubicBezTo>
                      <a:pt x="343" y="31"/>
                      <a:pt x="370" y="20"/>
                      <a:pt x="394" y="14"/>
                    </a:cubicBezTo>
                    <a:lnTo>
                      <a:pt x="394" y="14"/>
                    </a:lnTo>
                    <a:cubicBezTo>
                      <a:pt x="445" y="0"/>
                      <a:pt x="476" y="31"/>
                      <a:pt x="462" y="81"/>
                    </a:cubicBezTo>
                    <a:lnTo>
                      <a:pt x="462" y="81"/>
                    </a:lnTo>
                    <a:cubicBezTo>
                      <a:pt x="420" y="229"/>
                      <a:pt x="235" y="479"/>
                      <a:pt x="0" y="50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3" name="Freeform 109">
                <a:extLst>
                  <a:ext uri="{FF2B5EF4-FFF2-40B4-BE49-F238E27FC236}">
                    <a16:creationId xmlns:a16="http://schemas.microsoft.com/office/drawing/2014/main" xmlns="" id="{692470AB-6AA9-4F45-8B72-ED5141939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318" y="3940956"/>
                <a:ext cx="263539" cy="173052"/>
              </a:xfrm>
              <a:custGeom>
                <a:avLst/>
                <a:gdLst>
                  <a:gd name="T0" fmla="*/ 591 w 603"/>
                  <a:gd name="T1" fmla="*/ 396 h 397"/>
                  <a:gd name="T2" fmla="*/ 591 w 603"/>
                  <a:gd name="T3" fmla="*/ 396 h 397"/>
                  <a:gd name="T4" fmla="*/ 262 w 603"/>
                  <a:gd name="T5" fmla="*/ 230 h 397"/>
                  <a:gd name="T6" fmla="*/ 262 w 603"/>
                  <a:gd name="T7" fmla="*/ 230 h 397"/>
                  <a:gd name="T8" fmla="*/ 43 w 603"/>
                  <a:gd name="T9" fmla="*/ 132 h 397"/>
                  <a:gd name="T10" fmla="*/ 43 w 603"/>
                  <a:gd name="T11" fmla="*/ 132 h 397"/>
                  <a:gd name="T12" fmla="*/ 14 w 603"/>
                  <a:gd name="T13" fmla="*/ 97 h 397"/>
                  <a:gd name="T14" fmla="*/ 14 w 603"/>
                  <a:gd name="T15" fmla="*/ 97 h 397"/>
                  <a:gd name="T16" fmla="*/ 9 w 603"/>
                  <a:gd name="T17" fmla="*/ 17 h 397"/>
                  <a:gd name="T18" fmla="*/ 9 w 603"/>
                  <a:gd name="T19" fmla="*/ 17 h 397"/>
                  <a:gd name="T20" fmla="*/ 76 w 603"/>
                  <a:gd name="T21" fmla="*/ 6 h 397"/>
                  <a:gd name="T22" fmla="*/ 76 w 603"/>
                  <a:gd name="T23" fmla="*/ 6 h 397"/>
                  <a:gd name="T24" fmla="*/ 564 w 603"/>
                  <a:gd name="T25" fmla="*/ 322 h 397"/>
                  <a:gd name="T26" fmla="*/ 564 w 603"/>
                  <a:gd name="T27" fmla="*/ 322 h 397"/>
                  <a:gd name="T28" fmla="*/ 602 w 603"/>
                  <a:gd name="T29" fmla="*/ 388 h 397"/>
                  <a:gd name="T30" fmla="*/ 602 w 603"/>
                  <a:gd name="T31" fmla="*/ 388 h 397"/>
                  <a:gd name="T32" fmla="*/ 591 w 603"/>
                  <a:gd name="T33" fmla="*/ 39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3" h="397">
                    <a:moveTo>
                      <a:pt x="591" y="396"/>
                    </a:moveTo>
                    <a:lnTo>
                      <a:pt x="591" y="396"/>
                    </a:lnTo>
                    <a:cubicBezTo>
                      <a:pt x="511" y="280"/>
                      <a:pt x="386" y="256"/>
                      <a:pt x="262" y="230"/>
                    </a:cubicBezTo>
                    <a:lnTo>
                      <a:pt x="262" y="230"/>
                    </a:lnTo>
                    <a:cubicBezTo>
                      <a:pt x="183" y="214"/>
                      <a:pt x="103" y="194"/>
                      <a:pt x="43" y="132"/>
                    </a:cubicBezTo>
                    <a:lnTo>
                      <a:pt x="43" y="132"/>
                    </a:lnTo>
                    <a:cubicBezTo>
                      <a:pt x="32" y="121"/>
                      <a:pt x="17" y="110"/>
                      <a:pt x="14" y="97"/>
                    </a:cubicBezTo>
                    <a:lnTo>
                      <a:pt x="14" y="97"/>
                    </a:lnTo>
                    <a:cubicBezTo>
                      <a:pt x="7" y="71"/>
                      <a:pt x="0" y="40"/>
                      <a:pt x="9" y="17"/>
                    </a:cubicBezTo>
                    <a:lnTo>
                      <a:pt x="9" y="17"/>
                    </a:lnTo>
                    <a:cubicBezTo>
                      <a:pt x="13" y="6"/>
                      <a:pt x="56" y="0"/>
                      <a:pt x="76" y="6"/>
                    </a:cubicBezTo>
                    <a:lnTo>
                      <a:pt x="76" y="6"/>
                    </a:lnTo>
                    <a:cubicBezTo>
                      <a:pt x="268" y="66"/>
                      <a:pt x="436" y="165"/>
                      <a:pt x="564" y="322"/>
                    </a:cubicBezTo>
                    <a:lnTo>
                      <a:pt x="564" y="322"/>
                    </a:lnTo>
                    <a:cubicBezTo>
                      <a:pt x="580" y="342"/>
                      <a:pt x="590" y="366"/>
                      <a:pt x="602" y="388"/>
                    </a:cubicBezTo>
                    <a:lnTo>
                      <a:pt x="602" y="388"/>
                    </a:lnTo>
                    <a:cubicBezTo>
                      <a:pt x="598" y="391"/>
                      <a:pt x="595" y="393"/>
                      <a:pt x="591" y="3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4" name="Freeform 110">
                <a:extLst>
                  <a:ext uri="{FF2B5EF4-FFF2-40B4-BE49-F238E27FC236}">
                    <a16:creationId xmlns:a16="http://schemas.microsoft.com/office/drawing/2014/main" xmlns="" id="{B6E87B20-C781-C64E-9356-077FC57A5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525" y="4209561"/>
                <a:ext cx="247664" cy="98433"/>
              </a:xfrm>
              <a:custGeom>
                <a:avLst/>
                <a:gdLst>
                  <a:gd name="T0" fmla="*/ 0 w 571"/>
                  <a:gd name="T1" fmla="*/ 172 h 230"/>
                  <a:gd name="T2" fmla="*/ 0 w 571"/>
                  <a:gd name="T3" fmla="*/ 172 h 230"/>
                  <a:gd name="T4" fmla="*/ 86 w 571"/>
                  <a:gd name="T5" fmla="*/ 155 h 230"/>
                  <a:gd name="T6" fmla="*/ 86 w 571"/>
                  <a:gd name="T7" fmla="*/ 155 h 230"/>
                  <a:gd name="T8" fmla="*/ 301 w 571"/>
                  <a:gd name="T9" fmla="*/ 55 h 230"/>
                  <a:gd name="T10" fmla="*/ 301 w 571"/>
                  <a:gd name="T11" fmla="*/ 55 h 230"/>
                  <a:gd name="T12" fmla="*/ 499 w 571"/>
                  <a:gd name="T13" fmla="*/ 18 h 230"/>
                  <a:gd name="T14" fmla="*/ 499 w 571"/>
                  <a:gd name="T15" fmla="*/ 18 h 230"/>
                  <a:gd name="T16" fmla="*/ 568 w 571"/>
                  <a:gd name="T17" fmla="*/ 91 h 230"/>
                  <a:gd name="T18" fmla="*/ 568 w 571"/>
                  <a:gd name="T19" fmla="*/ 91 h 230"/>
                  <a:gd name="T20" fmla="*/ 510 w 571"/>
                  <a:gd name="T21" fmla="*/ 151 h 230"/>
                  <a:gd name="T22" fmla="*/ 510 w 571"/>
                  <a:gd name="T23" fmla="*/ 151 h 230"/>
                  <a:gd name="T24" fmla="*/ 51 w 571"/>
                  <a:gd name="T25" fmla="*/ 189 h 230"/>
                  <a:gd name="T26" fmla="*/ 51 w 571"/>
                  <a:gd name="T27" fmla="*/ 189 h 230"/>
                  <a:gd name="T28" fmla="*/ 0 w 571"/>
                  <a:gd name="T29" fmla="*/ 17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1" h="230">
                    <a:moveTo>
                      <a:pt x="0" y="172"/>
                    </a:moveTo>
                    <a:lnTo>
                      <a:pt x="0" y="172"/>
                    </a:lnTo>
                    <a:cubicBezTo>
                      <a:pt x="38" y="165"/>
                      <a:pt x="64" y="164"/>
                      <a:pt x="86" y="155"/>
                    </a:cubicBezTo>
                    <a:lnTo>
                      <a:pt x="86" y="155"/>
                    </a:lnTo>
                    <a:cubicBezTo>
                      <a:pt x="159" y="124"/>
                      <a:pt x="234" y="95"/>
                      <a:pt x="301" y="55"/>
                    </a:cubicBezTo>
                    <a:lnTo>
                      <a:pt x="301" y="55"/>
                    </a:lnTo>
                    <a:cubicBezTo>
                      <a:pt x="365" y="16"/>
                      <a:pt x="428" y="0"/>
                      <a:pt x="499" y="18"/>
                    </a:cubicBezTo>
                    <a:lnTo>
                      <a:pt x="499" y="18"/>
                    </a:lnTo>
                    <a:cubicBezTo>
                      <a:pt x="536" y="28"/>
                      <a:pt x="565" y="48"/>
                      <a:pt x="568" y="91"/>
                    </a:cubicBezTo>
                    <a:lnTo>
                      <a:pt x="568" y="91"/>
                    </a:lnTo>
                    <a:cubicBezTo>
                      <a:pt x="570" y="132"/>
                      <a:pt x="538" y="141"/>
                      <a:pt x="510" y="151"/>
                    </a:cubicBezTo>
                    <a:lnTo>
                      <a:pt x="510" y="151"/>
                    </a:lnTo>
                    <a:cubicBezTo>
                      <a:pt x="361" y="206"/>
                      <a:pt x="208" y="229"/>
                      <a:pt x="51" y="189"/>
                    </a:cubicBezTo>
                    <a:lnTo>
                      <a:pt x="51" y="189"/>
                    </a:lnTo>
                    <a:cubicBezTo>
                      <a:pt x="39" y="186"/>
                      <a:pt x="26" y="181"/>
                      <a:pt x="0" y="17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5" name="Freeform 111">
                <a:extLst>
                  <a:ext uri="{FF2B5EF4-FFF2-40B4-BE49-F238E27FC236}">
                    <a16:creationId xmlns:a16="http://schemas.microsoft.com/office/drawing/2014/main" xmlns="" id="{1E5E0FFB-C954-954D-A1E5-A1CDBE3E5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534" y="3556690"/>
                <a:ext cx="98430" cy="225444"/>
              </a:xfrm>
              <a:custGeom>
                <a:avLst/>
                <a:gdLst>
                  <a:gd name="T0" fmla="*/ 143 w 230"/>
                  <a:gd name="T1" fmla="*/ 515 h 517"/>
                  <a:gd name="T2" fmla="*/ 143 w 230"/>
                  <a:gd name="T3" fmla="*/ 515 h 517"/>
                  <a:gd name="T4" fmla="*/ 142 w 230"/>
                  <a:gd name="T5" fmla="*/ 493 h 517"/>
                  <a:gd name="T6" fmla="*/ 142 w 230"/>
                  <a:gd name="T7" fmla="*/ 493 h 517"/>
                  <a:gd name="T8" fmla="*/ 110 w 230"/>
                  <a:gd name="T9" fmla="*/ 323 h 517"/>
                  <a:gd name="T10" fmla="*/ 110 w 230"/>
                  <a:gd name="T11" fmla="*/ 323 h 517"/>
                  <a:gd name="T12" fmla="*/ 19 w 230"/>
                  <a:gd name="T13" fmla="*/ 148 h 517"/>
                  <a:gd name="T14" fmla="*/ 19 w 230"/>
                  <a:gd name="T15" fmla="*/ 148 h 517"/>
                  <a:gd name="T16" fmla="*/ 57 w 230"/>
                  <a:gd name="T17" fmla="*/ 27 h 517"/>
                  <a:gd name="T18" fmla="*/ 57 w 230"/>
                  <a:gd name="T19" fmla="*/ 27 h 517"/>
                  <a:gd name="T20" fmla="*/ 152 w 230"/>
                  <a:gd name="T21" fmla="*/ 60 h 517"/>
                  <a:gd name="T22" fmla="*/ 152 w 230"/>
                  <a:gd name="T23" fmla="*/ 60 h 517"/>
                  <a:gd name="T24" fmla="*/ 213 w 230"/>
                  <a:gd name="T25" fmla="*/ 274 h 517"/>
                  <a:gd name="T26" fmla="*/ 213 w 230"/>
                  <a:gd name="T27" fmla="*/ 274 h 517"/>
                  <a:gd name="T28" fmla="*/ 153 w 230"/>
                  <a:gd name="T29" fmla="*/ 516 h 517"/>
                  <a:gd name="T30" fmla="*/ 153 w 230"/>
                  <a:gd name="T31" fmla="*/ 516 h 517"/>
                  <a:gd name="T32" fmla="*/ 143 w 230"/>
                  <a:gd name="T33" fmla="*/ 515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517">
                    <a:moveTo>
                      <a:pt x="143" y="515"/>
                    </a:moveTo>
                    <a:lnTo>
                      <a:pt x="143" y="515"/>
                    </a:lnTo>
                    <a:cubicBezTo>
                      <a:pt x="143" y="508"/>
                      <a:pt x="140" y="500"/>
                      <a:pt x="142" y="493"/>
                    </a:cubicBezTo>
                    <a:lnTo>
                      <a:pt x="142" y="493"/>
                    </a:lnTo>
                    <a:cubicBezTo>
                      <a:pt x="159" y="431"/>
                      <a:pt x="141" y="377"/>
                      <a:pt x="110" y="323"/>
                    </a:cubicBezTo>
                    <a:lnTo>
                      <a:pt x="110" y="323"/>
                    </a:lnTo>
                    <a:cubicBezTo>
                      <a:pt x="75" y="267"/>
                      <a:pt x="47" y="208"/>
                      <a:pt x="19" y="148"/>
                    </a:cubicBezTo>
                    <a:lnTo>
                      <a:pt x="19" y="148"/>
                    </a:lnTo>
                    <a:cubicBezTo>
                      <a:pt x="0" y="107"/>
                      <a:pt x="18" y="51"/>
                      <a:pt x="57" y="27"/>
                    </a:cubicBezTo>
                    <a:lnTo>
                      <a:pt x="57" y="27"/>
                    </a:lnTo>
                    <a:cubicBezTo>
                      <a:pt x="100" y="0"/>
                      <a:pt x="130" y="31"/>
                      <a:pt x="152" y="60"/>
                    </a:cubicBezTo>
                    <a:lnTo>
                      <a:pt x="152" y="60"/>
                    </a:lnTo>
                    <a:cubicBezTo>
                      <a:pt x="201" y="122"/>
                      <a:pt x="229" y="194"/>
                      <a:pt x="213" y="274"/>
                    </a:cubicBezTo>
                    <a:lnTo>
                      <a:pt x="213" y="274"/>
                    </a:lnTo>
                    <a:cubicBezTo>
                      <a:pt x="197" y="355"/>
                      <a:pt x="174" y="435"/>
                      <a:pt x="153" y="516"/>
                    </a:cubicBezTo>
                    <a:lnTo>
                      <a:pt x="153" y="516"/>
                    </a:lnTo>
                    <a:cubicBezTo>
                      <a:pt x="150" y="516"/>
                      <a:pt x="146" y="515"/>
                      <a:pt x="143" y="51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6" name="Freeform 112">
                <a:extLst>
                  <a:ext uri="{FF2B5EF4-FFF2-40B4-BE49-F238E27FC236}">
                    <a16:creationId xmlns:a16="http://schemas.microsoft.com/office/drawing/2014/main" xmlns="" id="{0AC319EE-BF43-2A44-9C1A-B3347ED6E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7602" y="4730762"/>
                <a:ext cx="226560" cy="163199"/>
              </a:xfrm>
              <a:custGeom>
                <a:avLst/>
                <a:gdLst>
                  <a:gd name="T0" fmla="*/ 221777 w 521"/>
                  <a:gd name="T1" fmla="*/ 162766 h 377"/>
                  <a:gd name="T2" fmla="*/ 221777 w 521"/>
                  <a:gd name="T3" fmla="*/ 162766 h 377"/>
                  <a:gd name="T4" fmla="*/ 213079 w 521"/>
                  <a:gd name="T5" fmla="*/ 143719 h 377"/>
                  <a:gd name="T6" fmla="*/ 213079 w 521"/>
                  <a:gd name="T7" fmla="*/ 143719 h 377"/>
                  <a:gd name="T8" fmla="*/ 84797 w 521"/>
                  <a:gd name="T9" fmla="*/ 54111 h 377"/>
                  <a:gd name="T10" fmla="*/ 84797 w 521"/>
                  <a:gd name="T11" fmla="*/ 54111 h 377"/>
                  <a:gd name="T12" fmla="*/ 20003 w 521"/>
                  <a:gd name="T13" fmla="*/ 38960 h 377"/>
                  <a:gd name="T14" fmla="*/ 20003 w 521"/>
                  <a:gd name="T15" fmla="*/ 38960 h 377"/>
                  <a:gd name="T16" fmla="*/ 0 w 521"/>
                  <a:gd name="T17" fmla="*/ 21212 h 377"/>
                  <a:gd name="T18" fmla="*/ 0 w 521"/>
                  <a:gd name="T19" fmla="*/ 21212 h 377"/>
                  <a:gd name="T20" fmla="*/ 20873 w 521"/>
                  <a:gd name="T21" fmla="*/ 4329 h 377"/>
                  <a:gd name="T22" fmla="*/ 20873 w 521"/>
                  <a:gd name="T23" fmla="*/ 4329 h 377"/>
                  <a:gd name="T24" fmla="*/ 77404 w 521"/>
                  <a:gd name="T25" fmla="*/ 4762 h 377"/>
                  <a:gd name="T26" fmla="*/ 77404 w 521"/>
                  <a:gd name="T27" fmla="*/ 4762 h 377"/>
                  <a:gd name="T28" fmla="*/ 222211 w 521"/>
                  <a:gd name="T29" fmla="*/ 141122 h 377"/>
                  <a:gd name="T30" fmla="*/ 222211 w 521"/>
                  <a:gd name="T31" fmla="*/ 141122 h 377"/>
                  <a:gd name="T32" fmla="*/ 226125 w 521"/>
                  <a:gd name="T33" fmla="*/ 161900 h 377"/>
                  <a:gd name="T34" fmla="*/ 226125 w 521"/>
                  <a:gd name="T35" fmla="*/ 161900 h 377"/>
                  <a:gd name="T36" fmla="*/ 221777 w 521"/>
                  <a:gd name="T37" fmla="*/ 162766 h 3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21" h="377">
                    <a:moveTo>
                      <a:pt x="510" y="376"/>
                    </a:moveTo>
                    <a:lnTo>
                      <a:pt x="510" y="376"/>
                    </a:lnTo>
                    <a:cubicBezTo>
                      <a:pt x="503" y="362"/>
                      <a:pt x="496" y="347"/>
                      <a:pt x="490" y="332"/>
                    </a:cubicBezTo>
                    <a:cubicBezTo>
                      <a:pt x="435" y="202"/>
                      <a:pt x="320" y="155"/>
                      <a:pt x="195" y="125"/>
                    </a:cubicBezTo>
                    <a:cubicBezTo>
                      <a:pt x="145" y="112"/>
                      <a:pt x="94" y="105"/>
                      <a:pt x="46" y="90"/>
                    </a:cubicBezTo>
                    <a:cubicBezTo>
                      <a:pt x="28" y="84"/>
                      <a:pt x="15" y="64"/>
                      <a:pt x="0" y="49"/>
                    </a:cubicBezTo>
                    <a:cubicBezTo>
                      <a:pt x="16" y="35"/>
                      <a:pt x="31" y="12"/>
                      <a:pt x="48" y="10"/>
                    </a:cubicBezTo>
                    <a:cubicBezTo>
                      <a:pt x="91" y="4"/>
                      <a:pt x="138" y="0"/>
                      <a:pt x="178" y="11"/>
                    </a:cubicBezTo>
                    <a:cubicBezTo>
                      <a:pt x="340" y="60"/>
                      <a:pt x="460" y="158"/>
                      <a:pt x="511" y="326"/>
                    </a:cubicBezTo>
                    <a:cubicBezTo>
                      <a:pt x="516" y="341"/>
                      <a:pt x="517" y="358"/>
                      <a:pt x="520" y="374"/>
                    </a:cubicBezTo>
                    <a:cubicBezTo>
                      <a:pt x="516" y="374"/>
                      <a:pt x="513" y="376"/>
                      <a:pt x="510" y="376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7" name="Freeform 113">
                <a:extLst>
                  <a:ext uri="{FF2B5EF4-FFF2-40B4-BE49-F238E27FC236}">
                    <a16:creationId xmlns:a16="http://schemas.microsoft.com/office/drawing/2014/main" xmlns="" id="{C8A4E49C-71CF-8148-BD04-D40FDCF5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525" y="3909180"/>
                <a:ext cx="179398" cy="104784"/>
              </a:xfrm>
              <a:custGeom>
                <a:avLst/>
                <a:gdLst>
                  <a:gd name="T0" fmla="*/ 412 w 413"/>
                  <a:gd name="T1" fmla="*/ 4 h 244"/>
                  <a:gd name="T2" fmla="*/ 412 w 413"/>
                  <a:gd name="T3" fmla="*/ 4 h 244"/>
                  <a:gd name="T4" fmla="*/ 205 w 413"/>
                  <a:gd name="T5" fmla="*/ 207 h 244"/>
                  <a:gd name="T6" fmla="*/ 205 w 413"/>
                  <a:gd name="T7" fmla="*/ 207 h 244"/>
                  <a:gd name="T8" fmla="*/ 72 w 413"/>
                  <a:gd name="T9" fmla="*/ 243 h 244"/>
                  <a:gd name="T10" fmla="*/ 72 w 413"/>
                  <a:gd name="T11" fmla="*/ 243 h 244"/>
                  <a:gd name="T12" fmla="*/ 6 w 413"/>
                  <a:gd name="T13" fmla="*/ 195 h 244"/>
                  <a:gd name="T14" fmla="*/ 6 w 413"/>
                  <a:gd name="T15" fmla="*/ 195 h 244"/>
                  <a:gd name="T16" fmla="*/ 42 w 413"/>
                  <a:gd name="T17" fmla="*/ 128 h 244"/>
                  <a:gd name="T18" fmla="*/ 42 w 413"/>
                  <a:gd name="T19" fmla="*/ 128 h 244"/>
                  <a:gd name="T20" fmla="*/ 206 w 413"/>
                  <a:gd name="T21" fmla="*/ 61 h 244"/>
                  <a:gd name="T22" fmla="*/ 206 w 413"/>
                  <a:gd name="T23" fmla="*/ 61 h 244"/>
                  <a:gd name="T24" fmla="*/ 403 w 413"/>
                  <a:gd name="T25" fmla="*/ 0 h 244"/>
                  <a:gd name="T26" fmla="*/ 403 w 413"/>
                  <a:gd name="T27" fmla="*/ 0 h 244"/>
                  <a:gd name="T28" fmla="*/ 412 w 413"/>
                  <a:gd name="T29" fmla="*/ 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3" h="244">
                    <a:moveTo>
                      <a:pt x="412" y="4"/>
                    </a:moveTo>
                    <a:lnTo>
                      <a:pt x="412" y="4"/>
                    </a:lnTo>
                    <a:cubicBezTo>
                      <a:pt x="344" y="72"/>
                      <a:pt x="280" y="146"/>
                      <a:pt x="205" y="207"/>
                    </a:cubicBezTo>
                    <a:lnTo>
                      <a:pt x="205" y="207"/>
                    </a:lnTo>
                    <a:cubicBezTo>
                      <a:pt x="173" y="234"/>
                      <a:pt x="117" y="240"/>
                      <a:pt x="72" y="243"/>
                    </a:cubicBezTo>
                    <a:lnTo>
                      <a:pt x="72" y="243"/>
                    </a:lnTo>
                    <a:cubicBezTo>
                      <a:pt x="49" y="243"/>
                      <a:pt x="14" y="217"/>
                      <a:pt x="6" y="195"/>
                    </a:cubicBezTo>
                    <a:lnTo>
                      <a:pt x="6" y="195"/>
                    </a:lnTo>
                    <a:cubicBezTo>
                      <a:pt x="0" y="179"/>
                      <a:pt x="22" y="139"/>
                      <a:pt x="42" y="128"/>
                    </a:cubicBezTo>
                    <a:lnTo>
                      <a:pt x="42" y="128"/>
                    </a:lnTo>
                    <a:cubicBezTo>
                      <a:pt x="93" y="100"/>
                      <a:pt x="150" y="80"/>
                      <a:pt x="206" y="61"/>
                    </a:cubicBezTo>
                    <a:lnTo>
                      <a:pt x="206" y="61"/>
                    </a:lnTo>
                    <a:cubicBezTo>
                      <a:pt x="271" y="38"/>
                      <a:pt x="337" y="20"/>
                      <a:pt x="403" y="0"/>
                    </a:cubicBezTo>
                    <a:lnTo>
                      <a:pt x="403" y="0"/>
                    </a:lnTo>
                    <a:cubicBezTo>
                      <a:pt x="406" y="1"/>
                      <a:pt x="409" y="3"/>
                      <a:pt x="412" y="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8" name="Freeform 114">
                <a:extLst>
                  <a:ext uri="{FF2B5EF4-FFF2-40B4-BE49-F238E27FC236}">
                    <a16:creationId xmlns:a16="http://schemas.microsoft.com/office/drawing/2014/main" xmlns="" id="{5C2CB64E-248C-094D-901C-0579F02C5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574" y="4176603"/>
                <a:ext cx="150820" cy="107959"/>
              </a:xfrm>
              <a:custGeom>
                <a:avLst/>
                <a:gdLst>
                  <a:gd name="T0" fmla="*/ 347 w 348"/>
                  <a:gd name="T1" fmla="*/ 206 h 245"/>
                  <a:gd name="T2" fmla="*/ 347 w 348"/>
                  <a:gd name="T3" fmla="*/ 206 h 245"/>
                  <a:gd name="T4" fmla="*/ 68 w 348"/>
                  <a:gd name="T5" fmla="*/ 164 h 245"/>
                  <a:gd name="T6" fmla="*/ 68 w 348"/>
                  <a:gd name="T7" fmla="*/ 164 h 245"/>
                  <a:gd name="T8" fmla="*/ 24 w 348"/>
                  <a:gd name="T9" fmla="*/ 41 h 245"/>
                  <a:gd name="T10" fmla="*/ 24 w 348"/>
                  <a:gd name="T11" fmla="*/ 41 h 245"/>
                  <a:gd name="T12" fmla="*/ 151 w 348"/>
                  <a:gd name="T13" fmla="*/ 31 h 245"/>
                  <a:gd name="T14" fmla="*/ 151 w 348"/>
                  <a:gd name="T15" fmla="*/ 31 h 245"/>
                  <a:gd name="T16" fmla="*/ 231 w 348"/>
                  <a:gd name="T17" fmla="*/ 92 h 245"/>
                  <a:gd name="T18" fmla="*/ 231 w 348"/>
                  <a:gd name="T19" fmla="*/ 92 h 245"/>
                  <a:gd name="T20" fmla="*/ 347 w 348"/>
                  <a:gd name="T21" fmla="*/ 20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245">
                    <a:moveTo>
                      <a:pt x="347" y="206"/>
                    </a:moveTo>
                    <a:lnTo>
                      <a:pt x="347" y="206"/>
                    </a:lnTo>
                    <a:cubicBezTo>
                      <a:pt x="249" y="215"/>
                      <a:pt x="151" y="244"/>
                      <a:pt x="68" y="164"/>
                    </a:cubicBezTo>
                    <a:lnTo>
                      <a:pt x="68" y="164"/>
                    </a:lnTo>
                    <a:cubicBezTo>
                      <a:pt x="23" y="121"/>
                      <a:pt x="0" y="67"/>
                      <a:pt x="24" y="41"/>
                    </a:cubicBezTo>
                    <a:lnTo>
                      <a:pt x="24" y="41"/>
                    </a:lnTo>
                    <a:cubicBezTo>
                      <a:pt x="61" y="0"/>
                      <a:pt x="110" y="13"/>
                      <a:pt x="151" y="31"/>
                    </a:cubicBezTo>
                    <a:lnTo>
                      <a:pt x="151" y="31"/>
                    </a:lnTo>
                    <a:cubicBezTo>
                      <a:pt x="181" y="44"/>
                      <a:pt x="206" y="70"/>
                      <a:pt x="231" y="92"/>
                    </a:cubicBezTo>
                    <a:lnTo>
                      <a:pt x="231" y="92"/>
                    </a:lnTo>
                    <a:cubicBezTo>
                      <a:pt x="269" y="127"/>
                      <a:pt x="305" y="164"/>
                      <a:pt x="347" y="20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19" name="Freeform 115">
                <a:extLst>
                  <a:ext uri="{FF2B5EF4-FFF2-40B4-BE49-F238E27FC236}">
                    <a16:creationId xmlns:a16="http://schemas.microsoft.com/office/drawing/2014/main" xmlns="" id="{B230813D-9EB8-F44E-A981-EA451A8F1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853" y="3709969"/>
                <a:ext cx="169872" cy="120660"/>
              </a:xfrm>
              <a:custGeom>
                <a:avLst/>
                <a:gdLst>
                  <a:gd name="T0" fmla="*/ 7 w 386"/>
                  <a:gd name="T1" fmla="*/ 276 h 277"/>
                  <a:gd name="T2" fmla="*/ 7 w 386"/>
                  <a:gd name="T3" fmla="*/ 276 h 277"/>
                  <a:gd name="T4" fmla="*/ 166 w 386"/>
                  <a:gd name="T5" fmla="*/ 87 h 277"/>
                  <a:gd name="T6" fmla="*/ 166 w 386"/>
                  <a:gd name="T7" fmla="*/ 87 h 277"/>
                  <a:gd name="T8" fmla="*/ 348 w 386"/>
                  <a:gd name="T9" fmla="*/ 27 h 277"/>
                  <a:gd name="T10" fmla="*/ 348 w 386"/>
                  <a:gd name="T11" fmla="*/ 27 h 277"/>
                  <a:gd name="T12" fmla="*/ 370 w 386"/>
                  <a:gd name="T13" fmla="*/ 85 h 277"/>
                  <a:gd name="T14" fmla="*/ 370 w 386"/>
                  <a:gd name="T15" fmla="*/ 85 h 277"/>
                  <a:gd name="T16" fmla="*/ 348 w 386"/>
                  <a:gd name="T17" fmla="*/ 113 h 277"/>
                  <a:gd name="T18" fmla="*/ 348 w 386"/>
                  <a:gd name="T19" fmla="*/ 113 h 277"/>
                  <a:gd name="T20" fmla="*/ 5 w 386"/>
                  <a:gd name="T21" fmla="*/ 275 h 277"/>
                  <a:gd name="T22" fmla="*/ 5 w 386"/>
                  <a:gd name="T23" fmla="*/ 275 h 277"/>
                  <a:gd name="T24" fmla="*/ 7 w 386"/>
                  <a:gd name="T25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6" h="277">
                    <a:moveTo>
                      <a:pt x="7" y="276"/>
                    </a:moveTo>
                    <a:lnTo>
                      <a:pt x="7" y="276"/>
                    </a:lnTo>
                    <a:cubicBezTo>
                      <a:pt x="59" y="214"/>
                      <a:pt x="113" y="151"/>
                      <a:pt x="166" y="87"/>
                    </a:cubicBezTo>
                    <a:lnTo>
                      <a:pt x="166" y="87"/>
                    </a:lnTo>
                    <a:cubicBezTo>
                      <a:pt x="223" y="18"/>
                      <a:pt x="280" y="0"/>
                      <a:pt x="348" y="27"/>
                    </a:cubicBezTo>
                    <a:lnTo>
                      <a:pt x="348" y="27"/>
                    </a:lnTo>
                    <a:cubicBezTo>
                      <a:pt x="381" y="40"/>
                      <a:pt x="385" y="58"/>
                      <a:pt x="370" y="85"/>
                    </a:cubicBezTo>
                    <a:lnTo>
                      <a:pt x="370" y="85"/>
                    </a:lnTo>
                    <a:cubicBezTo>
                      <a:pt x="364" y="96"/>
                      <a:pt x="358" y="107"/>
                      <a:pt x="348" y="113"/>
                    </a:cubicBezTo>
                    <a:lnTo>
                      <a:pt x="348" y="113"/>
                    </a:lnTo>
                    <a:cubicBezTo>
                      <a:pt x="246" y="192"/>
                      <a:pt x="131" y="245"/>
                      <a:pt x="5" y="275"/>
                    </a:cubicBezTo>
                    <a:lnTo>
                      <a:pt x="5" y="275"/>
                    </a:lnTo>
                    <a:cubicBezTo>
                      <a:pt x="2" y="276"/>
                      <a:pt x="0" y="273"/>
                      <a:pt x="7" y="27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0" name="Freeform 116">
                <a:extLst>
                  <a:ext uri="{FF2B5EF4-FFF2-40B4-BE49-F238E27FC236}">
                    <a16:creationId xmlns:a16="http://schemas.microsoft.com/office/drawing/2014/main" xmlns="" id="{BFC7BEBF-3EEC-4D43-B0D4-DA0DD0121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145" y="3946195"/>
                <a:ext cx="127007" cy="158764"/>
              </a:xfrm>
              <a:custGeom>
                <a:avLst/>
                <a:gdLst>
                  <a:gd name="T0" fmla="*/ 28 w 290"/>
                  <a:gd name="T1" fmla="*/ 0 h 365"/>
                  <a:gd name="T2" fmla="*/ 28 w 290"/>
                  <a:gd name="T3" fmla="*/ 0 h 365"/>
                  <a:gd name="T4" fmla="*/ 258 w 290"/>
                  <a:gd name="T5" fmla="*/ 364 h 365"/>
                  <a:gd name="T6" fmla="*/ 258 w 290"/>
                  <a:gd name="T7" fmla="*/ 364 h 365"/>
                  <a:gd name="T8" fmla="*/ 94 w 290"/>
                  <a:gd name="T9" fmla="*/ 197 h 365"/>
                  <a:gd name="T10" fmla="*/ 94 w 290"/>
                  <a:gd name="T11" fmla="*/ 197 h 365"/>
                  <a:gd name="T12" fmla="*/ 28 w 290"/>
                  <a:gd name="T13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65">
                    <a:moveTo>
                      <a:pt x="28" y="0"/>
                    </a:moveTo>
                    <a:lnTo>
                      <a:pt x="28" y="0"/>
                    </a:lnTo>
                    <a:cubicBezTo>
                      <a:pt x="172" y="41"/>
                      <a:pt x="289" y="232"/>
                      <a:pt x="258" y="364"/>
                    </a:cubicBezTo>
                    <a:lnTo>
                      <a:pt x="258" y="364"/>
                    </a:lnTo>
                    <a:cubicBezTo>
                      <a:pt x="205" y="310"/>
                      <a:pt x="150" y="253"/>
                      <a:pt x="94" y="197"/>
                    </a:cubicBezTo>
                    <a:lnTo>
                      <a:pt x="94" y="197"/>
                    </a:lnTo>
                    <a:cubicBezTo>
                      <a:pt x="21" y="127"/>
                      <a:pt x="0" y="66"/>
                      <a:pt x="28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1" name="Freeform 117">
                <a:extLst>
                  <a:ext uri="{FF2B5EF4-FFF2-40B4-BE49-F238E27FC236}">
                    <a16:creationId xmlns:a16="http://schemas.microsoft.com/office/drawing/2014/main" xmlns="" id="{1C397314-3AE9-D642-96A8-2AE1CDAF4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732" y="3573065"/>
                <a:ext cx="104781" cy="201630"/>
              </a:xfrm>
              <a:custGeom>
                <a:avLst/>
                <a:gdLst>
                  <a:gd name="T0" fmla="*/ 240 w 241"/>
                  <a:gd name="T1" fmla="*/ 460 h 461"/>
                  <a:gd name="T2" fmla="*/ 240 w 241"/>
                  <a:gd name="T3" fmla="*/ 460 h 461"/>
                  <a:gd name="T4" fmla="*/ 7 w 241"/>
                  <a:gd name="T5" fmla="*/ 125 h 461"/>
                  <a:gd name="T6" fmla="*/ 7 w 241"/>
                  <a:gd name="T7" fmla="*/ 125 h 461"/>
                  <a:gd name="T8" fmla="*/ 24 w 241"/>
                  <a:gd name="T9" fmla="*/ 15 h 461"/>
                  <a:gd name="T10" fmla="*/ 24 w 241"/>
                  <a:gd name="T11" fmla="*/ 15 h 461"/>
                  <a:gd name="T12" fmla="*/ 110 w 241"/>
                  <a:gd name="T13" fmla="*/ 84 h 461"/>
                  <a:gd name="T14" fmla="*/ 110 w 241"/>
                  <a:gd name="T15" fmla="*/ 84 h 461"/>
                  <a:gd name="T16" fmla="*/ 122 w 241"/>
                  <a:gd name="T17" fmla="*/ 122 h 461"/>
                  <a:gd name="T18" fmla="*/ 122 w 241"/>
                  <a:gd name="T19" fmla="*/ 122 h 461"/>
                  <a:gd name="T20" fmla="*/ 240 w 241"/>
                  <a:gd name="T21" fmla="*/ 46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461">
                    <a:moveTo>
                      <a:pt x="240" y="460"/>
                    </a:moveTo>
                    <a:lnTo>
                      <a:pt x="240" y="460"/>
                    </a:lnTo>
                    <a:cubicBezTo>
                      <a:pt x="134" y="367"/>
                      <a:pt x="33" y="269"/>
                      <a:pt x="7" y="125"/>
                    </a:cubicBezTo>
                    <a:lnTo>
                      <a:pt x="7" y="125"/>
                    </a:lnTo>
                    <a:cubicBezTo>
                      <a:pt x="0" y="88"/>
                      <a:pt x="8" y="21"/>
                      <a:pt x="24" y="15"/>
                    </a:cubicBezTo>
                    <a:lnTo>
                      <a:pt x="24" y="15"/>
                    </a:lnTo>
                    <a:cubicBezTo>
                      <a:pt x="68" y="0"/>
                      <a:pt x="89" y="50"/>
                      <a:pt x="110" y="84"/>
                    </a:cubicBezTo>
                    <a:lnTo>
                      <a:pt x="110" y="84"/>
                    </a:lnTo>
                    <a:cubicBezTo>
                      <a:pt x="117" y="95"/>
                      <a:pt x="121" y="109"/>
                      <a:pt x="122" y="122"/>
                    </a:cubicBezTo>
                    <a:lnTo>
                      <a:pt x="122" y="122"/>
                    </a:lnTo>
                    <a:cubicBezTo>
                      <a:pt x="134" y="245"/>
                      <a:pt x="178" y="356"/>
                      <a:pt x="240" y="46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2" name="Freeform 118">
                <a:extLst>
                  <a:ext uri="{FF2B5EF4-FFF2-40B4-BE49-F238E27FC236}">
                    <a16:creationId xmlns:a16="http://schemas.microsoft.com/office/drawing/2014/main" xmlns="" id="{F2BFF06D-D7AE-694A-8DBE-66AA2A0C5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958" y="3691855"/>
                <a:ext cx="128595" cy="119072"/>
              </a:xfrm>
              <a:custGeom>
                <a:avLst/>
                <a:gdLst>
                  <a:gd name="T0" fmla="*/ 296 w 297"/>
                  <a:gd name="T1" fmla="*/ 273 h 274"/>
                  <a:gd name="T2" fmla="*/ 296 w 297"/>
                  <a:gd name="T3" fmla="*/ 273 h 274"/>
                  <a:gd name="T4" fmla="*/ 30 w 297"/>
                  <a:gd name="T5" fmla="*/ 106 h 274"/>
                  <a:gd name="T6" fmla="*/ 30 w 297"/>
                  <a:gd name="T7" fmla="*/ 106 h 274"/>
                  <a:gd name="T8" fmla="*/ 10 w 297"/>
                  <a:gd name="T9" fmla="*/ 24 h 274"/>
                  <a:gd name="T10" fmla="*/ 10 w 297"/>
                  <a:gd name="T11" fmla="*/ 24 h 274"/>
                  <a:gd name="T12" fmla="*/ 91 w 297"/>
                  <a:gd name="T13" fmla="*/ 46 h 274"/>
                  <a:gd name="T14" fmla="*/ 91 w 297"/>
                  <a:gd name="T15" fmla="*/ 46 h 274"/>
                  <a:gd name="T16" fmla="*/ 111 w 297"/>
                  <a:gd name="T17" fmla="*/ 70 h 274"/>
                  <a:gd name="T18" fmla="*/ 111 w 297"/>
                  <a:gd name="T19" fmla="*/ 70 h 274"/>
                  <a:gd name="T20" fmla="*/ 296 w 297"/>
                  <a:gd name="T21" fmla="*/ 27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7" h="274">
                    <a:moveTo>
                      <a:pt x="296" y="273"/>
                    </a:moveTo>
                    <a:lnTo>
                      <a:pt x="296" y="273"/>
                    </a:lnTo>
                    <a:cubicBezTo>
                      <a:pt x="192" y="239"/>
                      <a:pt x="92" y="200"/>
                      <a:pt x="30" y="106"/>
                    </a:cubicBezTo>
                    <a:lnTo>
                      <a:pt x="30" y="106"/>
                    </a:lnTo>
                    <a:cubicBezTo>
                      <a:pt x="14" y="83"/>
                      <a:pt x="0" y="33"/>
                      <a:pt x="10" y="24"/>
                    </a:cubicBezTo>
                    <a:lnTo>
                      <a:pt x="10" y="24"/>
                    </a:lnTo>
                    <a:cubicBezTo>
                      <a:pt x="36" y="0"/>
                      <a:pt x="66" y="29"/>
                      <a:pt x="91" y="46"/>
                    </a:cubicBezTo>
                    <a:lnTo>
                      <a:pt x="91" y="46"/>
                    </a:lnTo>
                    <a:cubicBezTo>
                      <a:pt x="100" y="51"/>
                      <a:pt x="106" y="61"/>
                      <a:pt x="111" y="70"/>
                    </a:cubicBezTo>
                    <a:lnTo>
                      <a:pt x="111" y="70"/>
                    </a:lnTo>
                    <a:cubicBezTo>
                      <a:pt x="156" y="152"/>
                      <a:pt x="221" y="218"/>
                      <a:pt x="296" y="273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3" name="Freeform 119">
                <a:extLst>
                  <a:ext uri="{FF2B5EF4-FFF2-40B4-BE49-F238E27FC236}">
                    <a16:creationId xmlns:a16="http://schemas.microsoft.com/office/drawing/2014/main" xmlns="" id="{95A746A2-F5B1-044F-8293-9CBB6A01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157" y="4174022"/>
                <a:ext cx="169871" cy="68269"/>
              </a:xfrm>
              <a:custGeom>
                <a:avLst/>
                <a:gdLst>
                  <a:gd name="T0" fmla="*/ 388 w 389"/>
                  <a:gd name="T1" fmla="*/ 16 h 157"/>
                  <a:gd name="T2" fmla="*/ 388 w 389"/>
                  <a:gd name="T3" fmla="*/ 16 h 157"/>
                  <a:gd name="T4" fmla="*/ 93 w 389"/>
                  <a:gd name="T5" fmla="*/ 152 h 157"/>
                  <a:gd name="T6" fmla="*/ 93 w 389"/>
                  <a:gd name="T7" fmla="*/ 152 h 157"/>
                  <a:gd name="T8" fmla="*/ 30 w 389"/>
                  <a:gd name="T9" fmla="*/ 144 h 157"/>
                  <a:gd name="T10" fmla="*/ 30 w 389"/>
                  <a:gd name="T11" fmla="*/ 144 h 157"/>
                  <a:gd name="T12" fmla="*/ 0 w 389"/>
                  <a:gd name="T13" fmla="*/ 96 h 157"/>
                  <a:gd name="T14" fmla="*/ 0 w 389"/>
                  <a:gd name="T15" fmla="*/ 96 h 157"/>
                  <a:gd name="T16" fmla="*/ 38 w 389"/>
                  <a:gd name="T17" fmla="*/ 62 h 157"/>
                  <a:gd name="T18" fmla="*/ 38 w 389"/>
                  <a:gd name="T19" fmla="*/ 62 h 157"/>
                  <a:gd name="T20" fmla="*/ 383 w 389"/>
                  <a:gd name="T21" fmla="*/ 0 h 157"/>
                  <a:gd name="T22" fmla="*/ 383 w 389"/>
                  <a:gd name="T23" fmla="*/ 0 h 157"/>
                  <a:gd name="T24" fmla="*/ 388 w 389"/>
                  <a:gd name="T25" fmla="*/ 1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157">
                    <a:moveTo>
                      <a:pt x="388" y="16"/>
                    </a:moveTo>
                    <a:lnTo>
                      <a:pt x="388" y="16"/>
                    </a:lnTo>
                    <a:cubicBezTo>
                      <a:pt x="295" y="71"/>
                      <a:pt x="205" y="135"/>
                      <a:pt x="93" y="152"/>
                    </a:cubicBezTo>
                    <a:lnTo>
                      <a:pt x="93" y="152"/>
                    </a:lnTo>
                    <a:cubicBezTo>
                      <a:pt x="73" y="156"/>
                      <a:pt x="47" y="153"/>
                      <a:pt x="30" y="144"/>
                    </a:cubicBezTo>
                    <a:lnTo>
                      <a:pt x="30" y="144"/>
                    </a:lnTo>
                    <a:cubicBezTo>
                      <a:pt x="15" y="135"/>
                      <a:pt x="1" y="113"/>
                      <a:pt x="0" y="96"/>
                    </a:cubicBezTo>
                    <a:lnTo>
                      <a:pt x="0" y="96"/>
                    </a:lnTo>
                    <a:cubicBezTo>
                      <a:pt x="0" y="84"/>
                      <a:pt x="23" y="65"/>
                      <a:pt x="38" y="62"/>
                    </a:cubicBezTo>
                    <a:lnTo>
                      <a:pt x="38" y="62"/>
                    </a:lnTo>
                    <a:cubicBezTo>
                      <a:pt x="153" y="40"/>
                      <a:pt x="267" y="20"/>
                      <a:pt x="383" y="0"/>
                    </a:cubicBezTo>
                    <a:lnTo>
                      <a:pt x="383" y="0"/>
                    </a:lnTo>
                    <a:cubicBezTo>
                      <a:pt x="385" y="6"/>
                      <a:pt x="386" y="10"/>
                      <a:pt x="388" y="1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4" name="Freeform 120">
                <a:extLst>
                  <a:ext uri="{FF2B5EF4-FFF2-40B4-BE49-F238E27FC236}">
                    <a16:creationId xmlns:a16="http://schemas.microsoft.com/office/drawing/2014/main" xmlns="" id="{A4FAEC5D-18A7-664E-8264-5F1F4C380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653" y="3619435"/>
                <a:ext cx="93667" cy="166702"/>
              </a:xfrm>
              <a:custGeom>
                <a:avLst/>
                <a:gdLst>
                  <a:gd name="T0" fmla="*/ 0 w 214"/>
                  <a:gd name="T1" fmla="*/ 384 h 385"/>
                  <a:gd name="T2" fmla="*/ 0 w 214"/>
                  <a:gd name="T3" fmla="*/ 384 h 385"/>
                  <a:gd name="T4" fmla="*/ 87 w 214"/>
                  <a:gd name="T5" fmla="*/ 119 h 385"/>
                  <a:gd name="T6" fmla="*/ 87 w 214"/>
                  <a:gd name="T7" fmla="*/ 119 h 385"/>
                  <a:gd name="T8" fmla="*/ 158 w 214"/>
                  <a:gd name="T9" fmla="*/ 24 h 385"/>
                  <a:gd name="T10" fmla="*/ 158 w 214"/>
                  <a:gd name="T11" fmla="*/ 24 h 385"/>
                  <a:gd name="T12" fmla="*/ 212 w 214"/>
                  <a:gd name="T13" fmla="*/ 52 h 385"/>
                  <a:gd name="T14" fmla="*/ 212 w 214"/>
                  <a:gd name="T15" fmla="*/ 52 h 385"/>
                  <a:gd name="T16" fmla="*/ 209 w 214"/>
                  <a:gd name="T17" fmla="*/ 87 h 385"/>
                  <a:gd name="T18" fmla="*/ 209 w 214"/>
                  <a:gd name="T19" fmla="*/ 87 h 385"/>
                  <a:gd name="T20" fmla="*/ 0 w 214"/>
                  <a:gd name="T2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4" h="385">
                    <a:moveTo>
                      <a:pt x="0" y="384"/>
                    </a:moveTo>
                    <a:lnTo>
                      <a:pt x="0" y="384"/>
                    </a:lnTo>
                    <a:cubicBezTo>
                      <a:pt x="31" y="289"/>
                      <a:pt x="55" y="202"/>
                      <a:pt x="87" y="119"/>
                    </a:cubicBezTo>
                    <a:lnTo>
                      <a:pt x="87" y="119"/>
                    </a:lnTo>
                    <a:cubicBezTo>
                      <a:pt x="101" y="83"/>
                      <a:pt x="129" y="50"/>
                      <a:pt x="158" y="24"/>
                    </a:cubicBezTo>
                    <a:lnTo>
                      <a:pt x="158" y="24"/>
                    </a:lnTo>
                    <a:cubicBezTo>
                      <a:pt x="185" y="0"/>
                      <a:pt x="209" y="14"/>
                      <a:pt x="212" y="52"/>
                    </a:cubicBezTo>
                    <a:lnTo>
                      <a:pt x="212" y="52"/>
                    </a:lnTo>
                    <a:cubicBezTo>
                      <a:pt x="213" y="64"/>
                      <a:pt x="213" y="76"/>
                      <a:pt x="209" y="87"/>
                    </a:cubicBezTo>
                    <a:lnTo>
                      <a:pt x="209" y="87"/>
                    </a:lnTo>
                    <a:cubicBezTo>
                      <a:pt x="165" y="202"/>
                      <a:pt x="95" y="297"/>
                      <a:pt x="0" y="38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5" name="Freeform 121">
                <a:extLst>
                  <a:ext uri="{FF2B5EF4-FFF2-40B4-BE49-F238E27FC236}">
                    <a16:creationId xmlns:a16="http://schemas.microsoft.com/office/drawing/2014/main" xmlns="" id="{77D3E4A1-B7A2-6A42-B75F-01FB46327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578" y="4002066"/>
                <a:ext cx="50803" cy="192104"/>
              </a:xfrm>
              <a:custGeom>
                <a:avLst/>
                <a:gdLst>
                  <a:gd name="T0" fmla="*/ 0 w 113"/>
                  <a:gd name="T1" fmla="*/ 440 h 441"/>
                  <a:gd name="T2" fmla="*/ 0 w 113"/>
                  <a:gd name="T3" fmla="*/ 440 h 441"/>
                  <a:gd name="T4" fmla="*/ 16 w 113"/>
                  <a:gd name="T5" fmla="*/ 45 h 441"/>
                  <a:gd name="T6" fmla="*/ 16 w 113"/>
                  <a:gd name="T7" fmla="*/ 45 h 441"/>
                  <a:gd name="T8" fmla="*/ 73 w 113"/>
                  <a:gd name="T9" fmla="*/ 2 h 441"/>
                  <a:gd name="T10" fmla="*/ 73 w 113"/>
                  <a:gd name="T11" fmla="*/ 2 h 441"/>
                  <a:gd name="T12" fmla="*/ 109 w 113"/>
                  <a:gd name="T13" fmla="*/ 44 h 441"/>
                  <a:gd name="T14" fmla="*/ 109 w 113"/>
                  <a:gd name="T15" fmla="*/ 44 h 441"/>
                  <a:gd name="T16" fmla="*/ 0 w 113"/>
                  <a:gd name="T17" fmla="*/ 44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441">
                    <a:moveTo>
                      <a:pt x="0" y="440"/>
                    </a:moveTo>
                    <a:lnTo>
                      <a:pt x="0" y="440"/>
                    </a:lnTo>
                    <a:cubicBezTo>
                      <a:pt x="6" y="308"/>
                      <a:pt x="11" y="177"/>
                      <a:pt x="16" y="45"/>
                    </a:cubicBezTo>
                    <a:lnTo>
                      <a:pt x="16" y="45"/>
                    </a:lnTo>
                    <a:cubicBezTo>
                      <a:pt x="18" y="7"/>
                      <a:pt x="43" y="3"/>
                      <a:pt x="73" y="2"/>
                    </a:cubicBezTo>
                    <a:lnTo>
                      <a:pt x="73" y="2"/>
                    </a:lnTo>
                    <a:cubicBezTo>
                      <a:pt x="104" y="0"/>
                      <a:pt x="108" y="21"/>
                      <a:pt x="109" y="44"/>
                    </a:cubicBezTo>
                    <a:lnTo>
                      <a:pt x="109" y="44"/>
                    </a:lnTo>
                    <a:cubicBezTo>
                      <a:pt x="112" y="188"/>
                      <a:pt x="42" y="310"/>
                      <a:pt x="0" y="44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6" name="Freeform 122">
                <a:extLst>
                  <a:ext uri="{FF2B5EF4-FFF2-40B4-BE49-F238E27FC236}">
                    <a16:creationId xmlns:a16="http://schemas.microsoft.com/office/drawing/2014/main" xmlns="" id="{C417C420-48A8-0F42-9D4C-BB6EB63B1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494" y="4049140"/>
                <a:ext cx="39690" cy="161939"/>
              </a:xfrm>
              <a:custGeom>
                <a:avLst/>
                <a:gdLst>
                  <a:gd name="T0" fmla="*/ 9 w 92"/>
                  <a:gd name="T1" fmla="*/ 364 h 371"/>
                  <a:gd name="T2" fmla="*/ 9 w 92"/>
                  <a:gd name="T3" fmla="*/ 364 h 371"/>
                  <a:gd name="T4" fmla="*/ 0 w 92"/>
                  <a:gd name="T5" fmla="*/ 50 h 371"/>
                  <a:gd name="T6" fmla="*/ 0 w 92"/>
                  <a:gd name="T7" fmla="*/ 50 h 371"/>
                  <a:gd name="T8" fmla="*/ 40 w 92"/>
                  <a:gd name="T9" fmla="*/ 0 h 371"/>
                  <a:gd name="T10" fmla="*/ 40 w 92"/>
                  <a:gd name="T11" fmla="*/ 0 h 371"/>
                  <a:gd name="T12" fmla="*/ 81 w 92"/>
                  <a:gd name="T13" fmla="*/ 40 h 371"/>
                  <a:gd name="T14" fmla="*/ 81 w 92"/>
                  <a:gd name="T15" fmla="*/ 40 h 371"/>
                  <a:gd name="T16" fmla="*/ 89 w 92"/>
                  <a:gd name="T17" fmla="*/ 94 h 371"/>
                  <a:gd name="T18" fmla="*/ 89 w 92"/>
                  <a:gd name="T19" fmla="*/ 94 h 371"/>
                  <a:gd name="T20" fmla="*/ 45 w 92"/>
                  <a:gd name="T21" fmla="*/ 370 h 371"/>
                  <a:gd name="T22" fmla="*/ 45 w 92"/>
                  <a:gd name="T23" fmla="*/ 370 h 371"/>
                  <a:gd name="T24" fmla="*/ 9 w 92"/>
                  <a:gd name="T25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371">
                    <a:moveTo>
                      <a:pt x="9" y="364"/>
                    </a:moveTo>
                    <a:lnTo>
                      <a:pt x="9" y="364"/>
                    </a:lnTo>
                    <a:cubicBezTo>
                      <a:pt x="5" y="259"/>
                      <a:pt x="0" y="154"/>
                      <a:pt x="0" y="50"/>
                    </a:cubicBezTo>
                    <a:lnTo>
                      <a:pt x="0" y="50"/>
                    </a:lnTo>
                    <a:cubicBezTo>
                      <a:pt x="1" y="33"/>
                      <a:pt x="26" y="17"/>
                      <a:pt x="40" y="0"/>
                    </a:cubicBezTo>
                    <a:lnTo>
                      <a:pt x="40" y="0"/>
                    </a:lnTo>
                    <a:cubicBezTo>
                      <a:pt x="54" y="13"/>
                      <a:pt x="73" y="24"/>
                      <a:pt x="81" y="40"/>
                    </a:cubicBezTo>
                    <a:lnTo>
                      <a:pt x="81" y="40"/>
                    </a:lnTo>
                    <a:cubicBezTo>
                      <a:pt x="90" y="55"/>
                      <a:pt x="91" y="77"/>
                      <a:pt x="89" y="94"/>
                    </a:cubicBezTo>
                    <a:lnTo>
                      <a:pt x="89" y="94"/>
                    </a:lnTo>
                    <a:cubicBezTo>
                      <a:pt x="76" y="186"/>
                      <a:pt x="60" y="278"/>
                      <a:pt x="45" y="370"/>
                    </a:cubicBezTo>
                    <a:lnTo>
                      <a:pt x="45" y="370"/>
                    </a:lnTo>
                    <a:cubicBezTo>
                      <a:pt x="33" y="367"/>
                      <a:pt x="21" y="365"/>
                      <a:pt x="9" y="3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7" name="Freeform 123">
                <a:extLst>
                  <a:ext uri="{FF2B5EF4-FFF2-40B4-BE49-F238E27FC236}">
                    <a16:creationId xmlns:a16="http://schemas.microsoft.com/office/drawing/2014/main" xmlns="" id="{AEA4779E-A2CA-684B-BA88-A5B785FBD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226" y="4812878"/>
                <a:ext cx="133357" cy="130186"/>
              </a:xfrm>
              <a:custGeom>
                <a:avLst/>
                <a:gdLst>
                  <a:gd name="T0" fmla="*/ 0 w 306"/>
                  <a:gd name="T1" fmla="*/ 49 h 300"/>
                  <a:gd name="T2" fmla="*/ 0 w 306"/>
                  <a:gd name="T3" fmla="*/ 49 h 300"/>
                  <a:gd name="T4" fmla="*/ 305 w 306"/>
                  <a:gd name="T5" fmla="*/ 299 h 300"/>
                  <a:gd name="T6" fmla="*/ 305 w 306"/>
                  <a:gd name="T7" fmla="*/ 299 h 300"/>
                  <a:gd name="T8" fmla="*/ 76 w 306"/>
                  <a:gd name="T9" fmla="*/ 123 h 300"/>
                  <a:gd name="T10" fmla="*/ 76 w 306"/>
                  <a:gd name="T11" fmla="*/ 123 h 300"/>
                  <a:gd name="T12" fmla="*/ 0 w 306"/>
                  <a:gd name="T13" fmla="*/ 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00">
                    <a:moveTo>
                      <a:pt x="0" y="49"/>
                    </a:moveTo>
                    <a:lnTo>
                      <a:pt x="0" y="49"/>
                    </a:lnTo>
                    <a:cubicBezTo>
                      <a:pt x="113" y="0"/>
                      <a:pt x="297" y="145"/>
                      <a:pt x="305" y="299"/>
                    </a:cubicBezTo>
                    <a:lnTo>
                      <a:pt x="305" y="299"/>
                    </a:lnTo>
                    <a:cubicBezTo>
                      <a:pt x="260" y="187"/>
                      <a:pt x="180" y="139"/>
                      <a:pt x="76" y="123"/>
                    </a:cubicBezTo>
                    <a:lnTo>
                      <a:pt x="76" y="123"/>
                    </a:lnTo>
                    <a:cubicBezTo>
                      <a:pt x="38" y="117"/>
                      <a:pt x="6" y="97"/>
                      <a:pt x="0" y="49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8" name="Freeform 124">
                <a:extLst>
                  <a:ext uri="{FF2B5EF4-FFF2-40B4-BE49-F238E27FC236}">
                    <a16:creationId xmlns:a16="http://schemas.microsoft.com/office/drawing/2014/main" xmlns="" id="{428EA00F-88B9-F147-A8AA-0FE3D0742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652" y="4184453"/>
                <a:ext cx="141295" cy="92083"/>
              </a:xfrm>
              <a:custGeom>
                <a:avLst/>
                <a:gdLst>
                  <a:gd name="T0" fmla="*/ 325 w 326"/>
                  <a:gd name="T1" fmla="*/ 0 h 212"/>
                  <a:gd name="T2" fmla="*/ 325 w 326"/>
                  <a:gd name="T3" fmla="*/ 0 h 212"/>
                  <a:gd name="T4" fmla="*/ 45 w 326"/>
                  <a:gd name="T5" fmla="*/ 206 h 212"/>
                  <a:gd name="T6" fmla="*/ 45 w 326"/>
                  <a:gd name="T7" fmla="*/ 206 h 212"/>
                  <a:gd name="T8" fmla="*/ 0 w 326"/>
                  <a:gd name="T9" fmla="*/ 197 h 212"/>
                  <a:gd name="T10" fmla="*/ 0 w 326"/>
                  <a:gd name="T11" fmla="*/ 197 h 212"/>
                  <a:gd name="T12" fmla="*/ 13 w 326"/>
                  <a:gd name="T13" fmla="*/ 153 h 212"/>
                  <a:gd name="T14" fmla="*/ 13 w 326"/>
                  <a:gd name="T15" fmla="*/ 153 h 212"/>
                  <a:gd name="T16" fmla="*/ 52 w 326"/>
                  <a:gd name="T17" fmla="*/ 122 h 212"/>
                  <a:gd name="T18" fmla="*/ 52 w 326"/>
                  <a:gd name="T19" fmla="*/ 122 h 212"/>
                  <a:gd name="T20" fmla="*/ 325 w 326"/>
                  <a:gd name="T21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212">
                    <a:moveTo>
                      <a:pt x="325" y="0"/>
                    </a:moveTo>
                    <a:lnTo>
                      <a:pt x="325" y="0"/>
                    </a:lnTo>
                    <a:cubicBezTo>
                      <a:pt x="233" y="70"/>
                      <a:pt x="160" y="168"/>
                      <a:pt x="45" y="206"/>
                    </a:cubicBezTo>
                    <a:lnTo>
                      <a:pt x="45" y="206"/>
                    </a:lnTo>
                    <a:cubicBezTo>
                      <a:pt x="32" y="211"/>
                      <a:pt x="15" y="201"/>
                      <a:pt x="0" y="197"/>
                    </a:cubicBezTo>
                    <a:lnTo>
                      <a:pt x="0" y="197"/>
                    </a:lnTo>
                    <a:cubicBezTo>
                      <a:pt x="4" y="182"/>
                      <a:pt x="5" y="165"/>
                      <a:pt x="13" y="153"/>
                    </a:cubicBezTo>
                    <a:lnTo>
                      <a:pt x="13" y="153"/>
                    </a:lnTo>
                    <a:cubicBezTo>
                      <a:pt x="23" y="141"/>
                      <a:pt x="38" y="128"/>
                      <a:pt x="52" y="122"/>
                    </a:cubicBezTo>
                    <a:lnTo>
                      <a:pt x="52" y="122"/>
                    </a:lnTo>
                    <a:cubicBezTo>
                      <a:pt x="143" y="80"/>
                      <a:pt x="234" y="41"/>
                      <a:pt x="325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29" name="Freeform 125">
                <a:extLst>
                  <a:ext uri="{FF2B5EF4-FFF2-40B4-BE49-F238E27FC236}">
                    <a16:creationId xmlns:a16="http://schemas.microsoft.com/office/drawing/2014/main" xmlns="" id="{09955365-38C2-0644-B7A0-A2B45755B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945" y="4141994"/>
                <a:ext cx="152408" cy="52391"/>
              </a:xfrm>
              <a:custGeom>
                <a:avLst/>
                <a:gdLst>
                  <a:gd name="T0" fmla="*/ 346 w 348"/>
                  <a:gd name="T1" fmla="*/ 47 h 118"/>
                  <a:gd name="T2" fmla="*/ 346 w 348"/>
                  <a:gd name="T3" fmla="*/ 47 h 118"/>
                  <a:gd name="T4" fmla="*/ 6 w 348"/>
                  <a:gd name="T5" fmla="*/ 56 h 118"/>
                  <a:gd name="T6" fmla="*/ 6 w 348"/>
                  <a:gd name="T7" fmla="*/ 56 h 118"/>
                  <a:gd name="T8" fmla="*/ 0 w 348"/>
                  <a:gd name="T9" fmla="*/ 34 h 118"/>
                  <a:gd name="T10" fmla="*/ 0 w 348"/>
                  <a:gd name="T11" fmla="*/ 34 h 118"/>
                  <a:gd name="T12" fmla="*/ 74 w 348"/>
                  <a:gd name="T13" fmla="*/ 2 h 118"/>
                  <a:gd name="T14" fmla="*/ 74 w 348"/>
                  <a:gd name="T15" fmla="*/ 2 h 118"/>
                  <a:gd name="T16" fmla="*/ 347 w 348"/>
                  <a:gd name="T17" fmla="*/ 32 h 118"/>
                  <a:gd name="T18" fmla="*/ 347 w 348"/>
                  <a:gd name="T19" fmla="*/ 32 h 118"/>
                  <a:gd name="T20" fmla="*/ 346 w 348"/>
                  <a:gd name="T21" fmla="*/ 4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118">
                    <a:moveTo>
                      <a:pt x="346" y="47"/>
                    </a:moveTo>
                    <a:lnTo>
                      <a:pt x="346" y="47"/>
                    </a:lnTo>
                    <a:cubicBezTo>
                      <a:pt x="233" y="41"/>
                      <a:pt x="120" y="117"/>
                      <a:pt x="6" y="56"/>
                    </a:cubicBezTo>
                    <a:lnTo>
                      <a:pt x="6" y="56"/>
                    </a:lnTo>
                    <a:cubicBezTo>
                      <a:pt x="4" y="48"/>
                      <a:pt x="2" y="41"/>
                      <a:pt x="0" y="34"/>
                    </a:cubicBezTo>
                    <a:lnTo>
                      <a:pt x="0" y="34"/>
                    </a:lnTo>
                    <a:cubicBezTo>
                      <a:pt x="25" y="23"/>
                      <a:pt x="50" y="0"/>
                      <a:pt x="74" y="2"/>
                    </a:cubicBezTo>
                    <a:lnTo>
                      <a:pt x="74" y="2"/>
                    </a:lnTo>
                    <a:cubicBezTo>
                      <a:pt x="165" y="8"/>
                      <a:pt x="256" y="21"/>
                      <a:pt x="347" y="32"/>
                    </a:cubicBezTo>
                    <a:lnTo>
                      <a:pt x="347" y="32"/>
                    </a:lnTo>
                    <a:cubicBezTo>
                      <a:pt x="347" y="37"/>
                      <a:pt x="347" y="42"/>
                      <a:pt x="346" y="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0" name="Freeform 126">
                <a:extLst>
                  <a:ext uri="{FF2B5EF4-FFF2-40B4-BE49-F238E27FC236}">
                    <a16:creationId xmlns:a16="http://schemas.microsoft.com/office/drawing/2014/main" xmlns="" id="{36880C3C-4237-A14F-B9F9-1D24DB1E7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933" y="4075263"/>
                <a:ext cx="60328" cy="136537"/>
              </a:xfrm>
              <a:custGeom>
                <a:avLst/>
                <a:gdLst>
                  <a:gd name="T0" fmla="*/ 0 w 138"/>
                  <a:gd name="T1" fmla="*/ 314 h 315"/>
                  <a:gd name="T2" fmla="*/ 0 w 138"/>
                  <a:gd name="T3" fmla="*/ 314 h 315"/>
                  <a:gd name="T4" fmla="*/ 81 w 138"/>
                  <a:gd name="T5" fmla="*/ 29 h 315"/>
                  <a:gd name="T6" fmla="*/ 81 w 138"/>
                  <a:gd name="T7" fmla="*/ 29 h 315"/>
                  <a:gd name="T8" fmla="*/ 116 w 138"/>
                  <a:gd name="T9" fmla="*/ 0 h 315"/>
                  <a:gd name="T10" fmla="*/ 116 w 138"/>
                  <a:gd name="T11" fmla="*/ 0 h 315"/>
                  <a:gd name="T12" fmla="*/ 136 w 138"/>
                  <a:gd name="T13" fmla="*/ 35 h 315"/>
                  <a:gd name="T14" fmla="*/ 136 w 138"/>
                  <a:gd name="T15" fmla="*/ 35 h 315"/>
                  <a:gd name="T16" fmla="*/ 65 w 138"/>
                  <a:gd name="T17" fmla="*/ 243 h 315"/>
                  <a:gd name="T18" fmla="*/ 65 w 138"/>
                  <a:gd name="T19" fmla="*/ 243 h 315"/>
                  <a:gd name="T20" fmla="*/ 0 w 138"/>
                  <a:gd name="T21" fmla="*/ 31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8" h="315">
                    <a:moveTo>
                      <a:pt x="0" y="314"/>
                    </a:moveTo>
                    <a:lnTo>
                      <a:pt x="0" y="314"/>
                    </a:lnTo>
                    <a:cubicBezTo>
                      <a:pt x="25" y="223"/>
                      <a:pt x="52" y="126"/>
                      <a:pt x="81" y="29"/>
                    </a:cubicBezTo>
                    <a:lnTo>
                      <a:pt x="81" y="29"/>
                    </a:lnTo>
                    <a:cubicBezTo>
                      <a:pt x="85" y="17"/>
                      <a:pt x="104" y="10"/>
                      <a:pt x="116" y="0"/>
                    </a:cubicBezTo>
                    <a:lnTo>
                      <a:pt x="116" y="0"/>
                    </a:lnTo>
                    <a:cubicBezTo>
                      <a:pt x="123" y="12"/>
                      <a:pt x="136" y="23"/>
                      <a:pt x="136" y="35"/>
                    </a:cubicBezTo>
                    <a:lnTo>
                      <a:pt x="136" y="35"/>
                    </a:lnTo>
                    <a:cubicBezTo>
                      <a:pt x="137" y="112"/>
                      <a:pt x="111" y="182"/>
                      <a:pt x="65" y="243"/>
                    </a:cubicBezTo>
                    <a:lnTo>
                      <a:pt x="65" y="243"/>
                    </a:lnTo>
                    <a:cubicBezTo>
                      <a:pt x="44" y="272"/>
                      <a:pt x="17" y="296"/>
                      <a:pt x="0" y="31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1" name="Freeform 127">
                <a:extLst>
                  <a:ext uri="{FF2B5EF4-FFF2-40B4-BE49-F238E27FC236}">
                    <a16:creationId xmlns:a16="http://schemas.microsoft.com/office/drawing/2014/main" xmlns="" id="{43ADA31D-29EF-854B-B993-99F9A68A6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303" y="3740176"/>
                <a:ext cx="122245" cy="68268"/>
              </a:xfrm>
              <a:custGeom>
                <a:avLst/>
                <a:gdLst>
                  <a:gd name="T0" fmla="*/ 276 w 282"/>
                  <a:gd name="T1" fmla="*/ 154 h 155"/>
                  <a:gd name="T2" fmla="*/ 276 w 282"/>
                  <a:gd name="T3" fmla="*/ 154 h 155"/>
                  <a:gd name="T4" fmla="*/ 29 w 282"/>
                  <a:gd name="T5" fmla="*/ 68 h 155"/>
                  <a:gd name="T6" fmla="*/ 29 w 282"/>
                  <a:gd name="T7" fmla="*/ 68 h 155"/>
                  <a:gd name="T8" fmla="*/ 0 w 282"/>
                  <a:gd name="T9" fmla="*/ 18 h 155"/>
                  <a:gd name="T10" fmla="*/ 0 w 282"/>
                  <a:gd name="T11" fmla="*/ 18 h 155"/>
                  <a:gd name="T12" fmla="*/ 58 w 282"/>
                  <a:gd name="T13" fmla="*/ 7 h 155"/>
                  <a:gd name="T14" fmla="*/ 58 w 282"/>
                  <a:gd name="T15" fmla="*/ 7 h 155"/>
                  <a:gd name="T16" fmla="*/ 281 w 282"/>
                  <a:gd name="T17" fmla="*/ 144 h 155"/>
                  <a:gd name="T18" fmla="*/ 281 w 282"/>
                  <a:gd name="T19" fmla="*/ 144 h 155"/>
                  <a:gd name="T20" fmla="*/ 276 w 282"/>
                  <a:gd name="T21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155">
                    <a:moveTo>
                      <a:pt x="276" y="154"/>
                    </a:moveTo>
                    <a:lnTo>
                      <a:pt x="276" y="154"/>
                    </a:lnTo>
                    <a:cubicBezTo>
                      <a:pt x="194" y="126"/>
                      <a:pt x="110" y="99"/>
                      <a:pt x="29" y="68"/>
                    </a:cubicBezTo>
                    <a:lnTo>
                      <a:pt x="29" y="68"/>
                    </a:lnTo>
                    <a:cubicBezTo>
                      <a:pt x="15" y="63"/>
                      <a:pt x="9" y="35"/>
                      <a:pt x="0" y="18"/>
                    </a:cubicBezTo>
                    <a:lnTo>
                      <a:pt x="0" y="18"/>
                    </a:lnTo>
                    <a:cubicBezTo>
                      <a:pt x="20" y="14"/>
                      <a:pt x="45" y="0"/>
                      <a:pt x="58" y="7"/>
                    </a:cubicBezTo>
                    <a:lnTo>
                      <a:pt x="58" y="7"/>
                    </a:lnTo>
                    <a:cubicBezTo>
                      <a:pt x="134" y="50"/>
                      <a:pt x="207" y="98"/>
                      <a:pt x="281" y="144"/>
                    </a:cubicBezTo>
                    <a:lnTo>
                      <a:pt x="281" y="144"/>
                    </a:lnTo>
                    <a:cubicBezTo>
                      <a:pt x="280" y="147"/>
                      <a:pt x="278" y="151"/>
                      <a:pt x="276" y="15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2" name="Freeform 128">
                <a:extLst>
                  <a:ext uri="{FF2B5EF4-FFF2-40B4-BE49-F238E27FC236}">
                    <a16:creationId xmlns:a16="http://schemas.microsoft.com/office/drawing/2014/main" xmlns="" id="{B2E0D459-82D7-A643-984A-BE59B1B0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944" y="3792623"/>
                <a:ext cx="115894" cy="36516"/>
              </a:xfrm>
              <a:custGeom>
                <a:avLst/>
                <a:gdLst>
                  <a:gd name="T0" fmla="*/ 262 w 263"/>
                  <a:gd name="T1" fmla="*/ 63 h 84"/>
                  <a:gd name="T2" fmla="*/ 262 w 263"/>
                  <a:gd name="T3" fmla="*/ 63 h 84"/>
                  <a:gd name="T4" fmla="*/ 27 w 263"/>
                  <a:gd name="T5" fmla="*/ 70 h 84"/>
                  <a:gd name="T6" fmla="*/ 27 w 263"/>
                  <a:gd name="T7" fmla="*/ 70 h 84"/>
                  <a:gd name="T8" fmla="*/ 1 w 263"/>
                  <a:gd name="T9" fmla="*/ 30 h 84"/>
                  <a:gd name="T10" fmla="*/ 1 w 263"/>
                  <a:gd name="T11" fmla="*/ 30 h 84"/>
                  <a:gd name="T12" fmla="*/ 37 w 263"/>
                  <a:gd name="T13" fmla="*/ 4 h 84"/>
                  <a:gd name="T14" fmla="*/ 37 w 263"/>
                  <a:gd name="T15" fmla="*/ 4 h 84"/>
                  <a:gd name="T16" fmla="*/ 62 w 263"/>
                  <a:gd name="T17" fmla="*/ 7 h 84"/>
                  <a:gd name="T18" fmla="*/ 62 w 263"/>
                  <a:gd name="T19" fmla="*/ 7 h 84"/>
                  <a:gd name="T20" fmla="*/ 262 w 263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84">
                    <a:moveTo>
                      <a:pt x="262" y="63"/>
                    </a:moveTo>
                    <a:lnTo>
                      <a:pt x="262" y="63"/>
                    </a:lnTo>
                    <a:cubicBezTo>
                      <a:pt x="183" y="80"/>
                      <a:pt x="105" y="83"/>
                      <a:pt x="27" y="70"/>
                    </a:cubicBezTo>
                    <a:lnTo>
                      <a:pt x="27" y="70"/>
                    </a:lnTo>
                    <a:cubicBezTo>
                      <a:pt x="15" y="69"/>
                      <a:pt x="1" y="45"/>
                      <a:pt x="1" y="30"/>
                    </a:cubicBezTo>
                    <a:lnTo>
                      <a:pt x="1" y="30"/>
                    </a:lnTo>
                    <a:cubicBezTo>
                      <a:pt x="0" y="22"/>
                      <a:pt x="23" y="10"/>
                      <a:pt x="37" y="4"/>
                    </a:cubicBezTo>
                    <a:lnTo>
                      <a:pt x="37" y="4"/>
                    </a:lnTo>
                    <a:cubicBezTo>
                      <a:pt x="43" y="0"/>
                      <a:pt x="53" y="4"/>
                      <a:pt x="62" y="7"/>
                    </a:cubicBezTo>
                    <a:lnTo>
                      <a:pt x="62" y="7"/>
                    </a:lnTo>
                    <a:cubicBezTo>
                      <a:pt x="127" y="25"/>
                      <a:pt x="193" y="43"/>
                      <a:pt x="262" y="6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3" name="Freeform 129">
                <a:extLst>
                  <a:ext uri="{FF2B5EF4-FFF2-40B4-BE49-F238E27FC236}">
                    <a16:creationId xmlns:a16="http://schemas.microsoft.com/office/drawing/2014/main" xmlns="" id="{F245D7F5-2D5E-CB4E-8A56-74D03DE4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780" y="3786060"/>
                <a:ext cx="58740" cy="60330"/>
              </a:xfrm>
              <a:custGeom>
                <a:avLst/>
                <a:gdLst>
                  <a:gd name="T0" fmla="*/ 114 w 138"/>
                  <a:gd name="T1" fmla="*/ 137 h 138"/>
                  <a:gd name="T2" fmla="*/ 114 w 138"/>
                  <a:gd name="T3" fmla="*/ 137 h 138"/>
                  <a:gd name="T4" fmla="*/ 31 w 138"/>
                  <a:gd name="T5" fmla="*/ 98 h 138"/>
                  <a:gd name="T6" fmla="*/ 31 w 138"/>
                  <a:gd name="T7" fmla="*/ 98 h 138"/>
                  <a:gd name="T8" fmla="*/ 38 w 138"/>
                  <a:gd name="T9" fmla="*/ 9 h 138"/>
                  <a:gd name="T10" fmla="*/ 38 w 138"/>
                  <a:gd name="T11" fmla="*/ 9 h 138"/>
                  <a:gd name="T12" fmla="*/ 126 w 138"/>
                  <a:gd name="T13" fmla="*/ 45 h 138"/>
                  <a:gd name="T14" fmla="*/ 126 w 138"/>
                  <a:gd name="T15" fmla="*/ 45 h 138"/>
                  <a:gd name="T16" fmla="*/ 114 w 138"/>
                  <a:gd name="T17" fmla="*/ 13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38">
                    <a:moveTo>
                      <a:pt x="114" y="137"/>
                    </a:moveTo>
                    <a:lnTo>
                      <a:pt x="114" y="137"/>
                    </a:lnTo>
                    <a:cubicBezTo>
                      <a:pt x="75" y="120"/>
                      <a:pt x="44" y="116"/>
                      <a:pt x="31" y="98"/>
                    </a:cubicBezTo>
                    <a:lnTo>
                      <a:pt x="31" y="98"/>
                    </a:lnTo>
                    <a:cubicBezTo>
                      <a:pt x="12" y="71"/>
                      <a:pt x="0" y="23"/>
                      <a:pt x="38" y="9"/>
                    </a:cubicBezTo>
                    <a:lnTo>
                      <a:pt x="38" y="9"/>
                    </a:lnTo>
                    <a:cubicBezTo>
                      <a:pt x="61" y="0"/>
                      <a:pt x="104" y="24"/>
                      <a:pt x="126" y="45"/>
                    </a:cubicBezTo>
                    <a:lnTo>
                      <a:pt x="126" y="45"/>
                    </a:lnTo>
                    <a:cubicBezTo>
                      <a:pt x="137" y="56"/>
                      <a:pt x="121" y="94"/>
                      <a:pt x="114" y="1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4" name="Freeform 130">
                <a:extLst>
                  <a:ext uri="{FF2B5EF4-FFF2-40B4-BE49-F238E27FC236}">
                    <a16:creationId xmlns:a16="http://schemas.microsoft.com/office/drawing/2014/main" xmlns="" id="{91C10F6F-E2A9-9149-BEF4-9DC51F73A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234" y="3651208"/>
                <a:ext cx="42865" cy="106371"/>
              </a:xfrm>
              <a:custGeom>
                <a:avLst/>
                <a:gdLst>
                  <a:gd name="T0" fmla="*/ 68 w 98"/>
                  <a:gd name="T1" fmla="*/ 0 h 245"/>
                  <a:gd name="T2" fmla="*/ 68 w 98"/>
                  <a:gd name="T3" fmla="*/ 0 h 245"/>
                  <a:gd name="T4" fmla="*/ 56 w 98"/>
                  <a:gd name="T5" fmla="*/ 244 h 245"/>
                  <a:gd name="T6" fmla="*/ 56 w 98"/>
                  <a:gd name="T7" fmla="*/ 244 h 245"/>
                  <a:gd name="T8" fmla="*/ 68 w 98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45">
                    <a:moveTo>
                      <a:pt x="68" y="0"/>
                    </a:moveTo>
                    <a:lnTo>
                      <a:pt x="68" y="0"/>
                    </a:lnTo>
                    <a:cubicBezTo>
                      <a:pt x="97" y="86"/>
                      <a:pt x="79" y="164"/>
                      <a:pt x="56" y="244"/>
                    </a:cubicBezTo>
                    <a:lnTo>
                      <a:pt x="56" y="244"/>
                    </a:lnTo>
                    <a:cubicBezTo>
                      <a:pt x="0" y="151"/>
                      <a:pt x="6" y="23"/>
                      <a:pt x="68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5" name="Freeform 131">
                <a:extLst>
                  <a:ext uri="{FF2B5EF4-FFF2-40B4-BE49-F238E27FC236}">
                    <a16:creationId xmlns:a16="http://schemas.microsoft.com/office/drawing/2014/main" xmlns="" id="{74A7C67E-1767-5744-8877-8C1569FCB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465" y="4233965"/>
                <a:ext cx="49216" cy="52391"/>
              </a:xfrm>
              <a:custGeom>
                <a:avLst/>
                <a:gdLst>
                  <a:gd name="T0" fmla="*/ 68 w 116"/>
                  <a:gd name="T1" fmla="*/ 118 h 119"/>
                  <a:gd name="T2" fmla="*/ 68 w 116"/>
                  <a:gd name="T3" fmla="*/ 118 h 119"/>
                  <a:gd name="T4" fmla="*/ 20 w 116"/>
                  <a:gd name="T5" fmla="*/ 95 h 119"/>
                  <a:gd name="T6" fmla="*/ 20 w 116"/>
                  <a:gd name="T7" fmla="*/ 95 h 119"/>
                  <a:gd name="T8" fmla="*/ 32 w 116"/>
                  <a:gd name="T9" fmla="*/ 5 h 119"/>
                  <a:gd name="T10" fmla="*/ 32 w 116"/>
                  <a:gd name="T11" fmla="*/ 5 h 119"/>
                  <a:gd name="T12" fmla="*/ 92 w 116"/>
                  <a:gd name="T13" fmla="*/ 19 h 119"/>
                  <a:gd name="T14" fmla="*/ 92 w 116"/>
                  <a:gd name="T15" fmla="*/ 19 h 119"/>
                  <a:gd name="T16" fmla="*/ 68 w 116"/>
                  <a:gd name="T17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9">
                    <a:moveTo>
                      <a:pt x="68" y="118"/>
                    </a:moveTo>
                    <a:lnTo>
                      <a:pt x="68" y="118"/>
                    </a:lnTo>
                    <a:cubicBezTo>
                      <a:pt x="56" y="112"/>
                      <a:pt x="32" y="108"/>
                      <a:pt x="20" y="95"/>
                    </a:cubicBezTo>
                    <a:lnTo>
                      <a:pt x="20" y="95"/>
                    </a:lnTo>
                    <a:cubicBezTo>
                      <a:pt x="0" y="73"/>
                      <a:pt x="9" y="11"/>
                      <a:pt x="32" y="5"/>
                    </a:cubicBezTo>
                    <a:lnTo>
                      <a:pt x="32" y="5"/>
                    </a:lnTo>
                    <a:cubicBezTo>
                      <a:pt x="50" y="0"/>
                      <a:pt x="78" y="7"/>
                      <a:pt x="92" y="19"/>
                    </a:cubicBezTo>
                    <a:lnTo>
                      <a:pt x="92" y="19"/>
                    </a:lnTo>
                    <a:cubicBezTo>
                      <a:pt x="115" y="39"/>
                      <a:pt x="104" y="92"/>
                      <a:pt x="68" y="118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6" name="Freeform 132">
                <a:extLst>
                  <a:ext uri="{FF2B5EF4-FFF2-40B4-BE49-F238E27FC236}">
                    <a16:creationId xmlns:a16="http://schemas.microsoft.com/office/drawing/2014/main" xmlns="" id="{D6993DA6-B3AE-3041-881B-18E5E2DD5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699" y="3725558"/>
                <a:ext cx="74617" cy="65094"/>
              </a:xfrm>
              <a:custGeom>
                <a:avLst/>
                <a:gdLst>
                  <a:gd name="T0" fmla="*/ 166 w 174"/>
                  <a:gd name="T1" fmla="*/ 147 h 148"/>
                  <a:gd name="T2" fmla="*/ 166 w 174"/>
                  <a:gd name="T3" fmla="*/ 147 h 148"/>
                  <a:gd name="T4" fmla="*/ 18 w 174"/>
                  <a:gd name="T5" fmla="*/ 52 h 148"/>
                  <a:gd name="T6" fmla="*/ 18 w 174"/>
                  <a:gd name="T7" fmla="*/ 52 h 148"/>
                  <a:gd name="T8" fmla="*/ 0 w 174"/>
                  <a:gd name="T9" fmla="*/ 1 h 148"/>
                  <a:gd name="T10" fmla="*/ 0 w 174"/>
                  <a:gd name="T11" fmla="*/ 1 h 148"/>
                  <a:gd name="T12" fmla="*/ 55 w 174"/>
                  <a:gd name="T13" fmla="*/ 10 h 148"/>
                  <a:gd name="T14" fmla="*/ 55 w 174"/>
                  <a:gd name="T15" fmla="*/ 10 h 148"/>
                  <a:gd name="T16" fmla="*/ 173 w 174"/>
                  <a:gd name="T17" fmla="*/ 136 h 148"/>
                  <a:gd name="T18" fmla="*/ 173 w 174"/>
                  <a:gd name="T19" fmla="*/ 136 h 148"/>
                  <a:gd name="T20" fmla="*/ 166 w 174"/>
                  <a:gd name="T2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148">
                    <a:moveTo>
                      <a:pt x="166" y="147"/>
                    </a:moveTo>
                    <a:lnTo>
                      <a:pt x="166" y="147"/>
                    </a:lnTo>
                    <a:cubicBezTo>
                      <a:pt x="116" y="116"/>
                      <a:pt x="65" y="86"/>
                      <a:pt x="18" y="52"/>
                    </a:cubicBezTo>
                    <a:lnTo>
                      <a:pt x="18" y="52"/>
                    </a:lnTo>
                    <a:cubicBezTo>
                      <a:pt x="6" y="43"/>
                      <a:pt x="5" y="19"/>
                      <a:pt x="0" y="1"/>
                    </a:cubicBezTo>
                    <a:lnTo>
                      <a:pt x="0" y="1"/>
                    </a:lnTo>
                    <a:cubicBezTo>
                      <a:pt x="18" y="4"/>
                      <a:pt x="44" y="0"/>
                      <a:pt x="55" y="10"/>
                    </a:cubicBezTo>
                    <a:lnTo>
                      <a:pt x="55" y="10"/>
                    </a:lnTo>
                    <a:cubicBezTo>
                      <a:pt x="96" y="50"/>
                      <a:pt x="134" y="94"/>
                      <a:pt x="173" y="136"/>
                    </a:cubicBezTo>
                    <a:lnTo>
                      <a:pt x="173" y="136"/>
                    </a:lnTo>
                    <a:cubicBezTo>
                      <a:pt x="170" y="140"/>
                      <a:pt x="168" y="144"/>
                      <a:pt x="166" y="1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7" name="Freeform 133">
                <a:extLst>
                  <a:ext uri="{FF2B5EF4-FFF2-40B4-BE49-F238E27FC236}">
                    <a16:creationId xmlns:a16="http://schemas.microsoft.com/office/drawing/2014/main" xmlns="" id="{CE5F31E0-337C-E548-81CD-2608B93DA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612" y="3790842"/>
                <a:ext cx="46041" cy="46041"/>
              </a:xfrm>
              <a:custGeom>
                <a:avLst/>
                <a:gdLst>
                  <a:gd name="T0" fmla="*/ 103 w 104"/>
                  <a:gd name="T1" fmla="*/ 11 h 107"/>
                  <a:gd name="T2" fmla="*/ 103 w 104"/>
                  <a:gd name="T3" fmla="*/ 11 h 107"/>
                  <a:gd name="T4" fmla="*/ 69 w 104"/>
                  <a:gd name="T5" fmla="*/ 97 h 107"/>
                  <a:gd name="T6" fmla="*/ 69 w 104"/>
                  <a:gd name="T7" fmla="*/ 97 h 107"/>
                  <a:gd name="T8" fmla="*/ 0 w 104"/>
                  <a:gd name="T9" fmla="*/ 84 h 107"/>
                  <a:gd name="T10" fmla="*/ 0 w 104"/>
                  <a:gd name="T11" fmla="*/ 84 h 107"/>
                  <a:gd name="T12" fmla="*/ 22 w 104"/>
                  <a:gd name="T13" fmla="*/ 9 h 107"/>
                  <a:gd name="T14" fmla="*/ 22 w 104"/>
                  <a:gd name="T15" fmla="*/ 9 h 107"/>
                  <a:gd name="T16" fmla="*/ 103 w 104"/>
                  <a:gd name="T17" fmla="*/ 1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7">
                    <a:moveTo>
                      <a:pt x="103" y="11"/>
                    </a:moveTo>
                    <a:lnTo>
                      <a:pt x="103" y="11"/>
                    </a:lnTo>
                    <a:cubicBezTo>
                      <a:pt x="88" y="53"/>
                      <a:pt x="86" y="87"/>
                      <a:pt x="69" y="97"/>
                    </a:cubicBezTo>
                    <a:lnTo>
                      <a:pt x="69" y="97"/>
                    </a:lnTo>
                    <a:cubicBezTo>
                      <a:pt x="55" y="106"/>
                      <a:pt x="24" y="89"/>
                      <a:pt x="0" y="84"/>
                    </a:cubicBezTo>
                    <a:lnTo>
                      <a:pt x="0" y="84"/>
                    </a:lnTo>
                    <a:cubicBezTo>
                      <a:pt x="7" y="58"/>
                      <a:pt x="7" y="28"/>
                      <a:pt x="22" y="9"/>
                    </a:cubicBezTo>
                    <a:lnTo>
                      <a:pt x="22" y="9"/>
                    </a:lnTo>
                    <a:cubicBezTo>
                      <a:pt x="30" y="0"/>
                      <a:pt x="63" y="10"/>
                      <a:pt x="103" y="11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8" name="Freeform 134">
                <a:extLst>
                  <a:ext uri="{FF2B5EF4-FFF2-40B4-BE49-F238E27FC236}">
                    <a16:creationId xmlns:a16="http://schemas.microsoft.com/office/drawing/2014/main" xmlns="" id="{D89EC8E0-8B28-EF41-8BDA-EC2DF8126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171" y="4149255"/>
                <a:ext cx="39690" cy="36515"/>
              </a:xfrm>
              <a:custGeom>
                <a:avLst/>
                <a:gdLst>
                  <a:gd name="T0" fmla="*/ 0 w 89"/>
                  <a:gd name="T1" fmla="*/ 65 h 85"/>
                  <a:gd name="T2" fmla="*/ 0 w 89"/>
                  <a:gd name="T3" fmla="*/ 65 h 85"/>
                  <a:gd name="T4" fmla="*/ 23 w 89"/>
                  <a:gd name="T5" fmla="*/ 0 h 85"/>
                  <a:gd name="T6" fmla="*/ 23 w 89"/>
                  <a:gd name="T7" fmla="*/ 0 h 85"/>
                  <a:gd name="T8" fmla="*/ 80 w 89"/>
                  <a:gd name="T9" fmla="*/ 22 h 85"/>
                  <a:gd name="T10" fmla="*/ 80 w 89"/>
                  <a:gd name="T11" fmla="*/ 22 h 85"/>
                  <a:gd name="T12" fmla="*/ 69 w 89"/>
                  <a:gd name="T13" fmla="*/ 76 h 85"/>
                  <a:gd name="T14" fmla="*/ 69 w 89"/>
                  <a:gd name="T15" fmla="*/ 76 h 85"/>
                  <a:gd name="T16" fmla="*/ 0 w 89"/>
                  <a:gd name="T17" fmla="*/ 6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85">
                    <a:moveTo>
                      <a:pt x="0" y="65"/>
                    </a:moveTo>
                    <a:lnTo>
                      <a:pt x="0" y="65"/>
                    </a:lnTo>
                    <a:cubicBezTo>
                      <a:pt x="10" y="36"/>
                      <a:pt x="17" y="18"/>
                      <a:pt x="23" y="0"/>
                    </a:cubicBezTo>
                    <a:lnTo>
                      <a:pt x="23" y="0"/>
                    </a:lnTo>
                    <a:cubicBezTo>
                      <a:pt x="43" y="7"/>
                      <a:pt x="70" y="8"/>
                      <a:pt x="80" y="22"/>
                    </a:cubicBezTo>
                    <a:lnTo>
                      <a:pt x="80" y="22"/>
                    </a:lnTo>
                    <a:cubicBezTo>
                      <a:pt x="88" y="33"/>
                      <a:pt x="80" y="67"/>
                      <a:pt x="69" y="76"/>
                    </a:cubicBezTo>
                    <a:lnTo>
                      <a:pt x="69" y="76"/>
                    </a:lnTo>
                    <a:cubicBezTo>
                      <a:pt x="59" y="84"/>
                      <a:pt x="32" y="72"/>
                      <a:pt x="0" y="6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39" name="Freeform 135">
                <a:extLst>
                  <a:ext uri="{FF2B5EF4-FFF2-40B4-BE49-F238E27FC236}">
                    <a16:creationId xmlns:a16="http://schemas.microsoft.com/office/drawing/2014/main" xmlns="" id="{2D38B145-D8E8-8B42-80A8-369117E1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420" y="3728343"/>
                <a:ext cx="46041" cy="55567"/>
              </a:xfrm>
              <a:custGeom>
                <a:avLst/>
                <a:gdLst>
                  <a:gd name="T0" fmla="*/ 16 w 104"/>
                  <a:gd name="T1" fmla="*/ 0 h 129"/>
                  <a:gd name="T2" fmla="*/ 16 w 104"/>
                  <a:gd name="T3" fmla="*/ 0 h 129"/>
                  <a:gd name="T4" fmla="*/ 103 w 104"/>
                  <a:gd name="T5" fmla="*/ 116 h 129"/>
                  <a:gd name="T6" fmla="*/ 103 w 104"/>
                  <a:gd name="T7" fmla="*/ 116 h 129"/>
                  <a:gd name="T8" fmla="*/ 90 w 104"/>
                  <a:gd name="T9" fmla="*/ 128 h 129"/>
                  <a:gd name="T10" fmla="*/ 0 w 104"/>
                  <a:gd name="T11" fmla="*/ 15 h 129"/>
                  <a:gd name="T12" fmla="*/ 0 w 104"/>
                  <a:gd name="T13" fmla="*/ 15 h 129"/>
                  <a:gd name="T14" fmla="*/ 16 w 10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29">
                    <a:moveTo>
                      <a:pt x="16" y="0"/>
                    </a:moveTo>
                    <a:lnTo>
                      <a:pt x="16" y="0"/>
                    </a:lnTo>
                    <a:cubicBezTo>
                      <a:pt x="74" y="17"/>
                      <a:pt x="86" y="69"/>
                      <a:pt x="103" y="116"/>
                    </a:cubicBezTo>
                    <a:lnTo>
                      <a:pt x="103" y="116"/>
                    </a:lnTo>
                    <a:cubicBezTo>
                      <a:pt x="98" y="120"/>
                      <a:pt x="94" y="124"/>
                      <a:pt x="90" y="128"/>
                    </a:cubicBezTo>
                    <a:lnTo>
                      <a:pt x="0" y="15"/>
                    </a:lnTo>
                    <a:lnTo>
                      <a:pt x="0" y="15"/>
                    </a:lnTo>
                    <a:cubicBezTo>
                      <a:pt x="5" y="10"/>
                      <a:pt x="10" y="5"/>
                      <a:pt x="16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xmlns="" id="{7708E4F2-3517-7349-A52B-FA3D77FB2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922" y="6355082"/>
                <a:ext cx="702720" cy="364800"/>
              </a:xfrm>
              <a:custGeom>
                <a:avLst/>
                <a:gdLst>
                  <a:gd name="T0" fmla="*/ 445129 w 1615"/>
                  <a:gd name="T1" fmla="*/ 277405 h 839"/>
                  <a:gd name="T2" fmla="*/ 445129 w 1615"/>
                  <a:gd name="T3" fmla="*/ 277405 h 839"/>
                  <a:gd name="T4" fmla="*/ 199720 w 1615"/>
                  <a:gd name="T5" fmla="*/ 173487 h 839"/>
                  <a:gd name="T6" fmla="*/ 199720 w 1615"/>
                  <a:gd name="T7" fmla="*/ 173487 h 839"/>
                  <a:gd name="T8" fmla="*/ 382471 w 1615"/>
                  <a:gd name="T9" fmla="*/ 224359 h 839"/>
                  <a:gd name="T10" fmla="*/ 382471 w 1615"/>
                  <a:gd name="T11" fmla="*/ 224359 h 839"/>
                  <a:gd name="T12" fmla="*/ 553474 w 1615"/>
                  <a:gd name="T13" fmla="*/ 309145 h 839"/>
                  <a:gd name="T14" fmla="*/ 553474 w 1615"/>
                  <a:gd name="T15" fmla="*/ 309145 h 839"/>
                  <a:gd name="T16" fmla="*/ 469060 w 1615"/>
                  <a:gd name="T17" fmla="*/ 251316 h 839"/>
                  <a:gd name="T18" fmla="*/ 469060 w 1615"/>
                  <a:gd name="T19" fmla="*/ 251316 h 839"/>
                  <a:gd name="T20" fmla="*/ 375509 w 1615"/>
                  <a:gd name="T21" fmla="*/ 199575 h 839"/>
                  <a:gd name="T22" fmla="*/ 375509 w 1615"/>
                  <a:gd name="T23" fmla="*/ 199575 h 839"/>
                  <a:gd name="T24" fmla="*/ 279783 w 1615"/>
                  <a:gd name="T25" fmla="*/ 158268 h 839"/>
                  <a:gd name="T26" fmla="*/ 279783 w 1615"/>
                  <a:gd name="T27" fmla="*/ 158268 h 839"/>
                  <a:gd name="T28" fmla="*/ 183186 w 1615"/>
                  <a:gd name="T29" fmla="*/ 120875 h 839"/>
                  <a:gd name="T30" fmla="*/ 183186 w 1615"/>
                  <a:gd name="T31" fmla="*/ 120875 h 839"/>
                  <a:gd name="T32" fmla="*/ 184056 w 1615"/>
                  <a:gd name="T33" fmla="*/ 115658 h 839"/>
                  <a:gd name="T34" fmla="*/ 184056 w 1615"/>
                  <a:gd name="T35" fmla="*/ 115658 h 839"/>
                  <a:gd name="T36" fmla="*/ 207553 w 1615"/>
                  <a:gd name="T37" fmla="*/ 115658 h 839"/>
                  <a:gd name="T38" fmla="*/ 207553 w 1615"/>
                  <a:gd name="T39" fmla="*/ 115658 h 839"/>
                  <a:gd name="T40" fmla="*/ 418586 w 1615"/>
                  <a:gd name="T41" fmla="*/ 188705 h 839"/>
                  <a:gd name="T42" fmla="*/ 418586 w 1615"/>
                  <a:gd name="T43" fmla="*/ 188705 h 839"/>
                  <a:gd name="T44" fmla="*/ 531282 w 1615"/>
                  <a:gd name="T45" fmla="*/ 263926 h 839"/>
                  <a:gd name="T46" fmla="*/ 531282 w 1615"/>
                  <a:gd name="T47" fmla="*/ 263926 h 839"/>
                  <a:gd name="T48" fmla="*/ 632666 w 1615"/>
                  <a:gd name="T49" fmla="*/ 342190 h 839"/>
                  <a:gd name="T50" fmla="*/ 632666 w 1615"/>
                  <a:gd name="T51" fmla="*/ 342190 h 839"/>
                  <a:gd name="T52" fmla="*/ 368982 w 1615"/>
                  <a:gd name="T53" fmla="*/ 130441 h 839"/>
                  <a:gd name="T54" fmla="*/ 368982 w 1615"/>
                  <a:gd name="T55" fmla="*/ 130441 h 839"/>
                  <a:gd name="T56" fmla="*/ 702285 w 1615"/>
                  <a:gd name="T57" fmla="*/ 364365 h 839"/>
                  <a:gd name="T58" fmla="*/ 702285 w 1615"/>
                  <a:gd name="T59" fmla="*/ 364365 h 839"/>
                  <a:gd name="T60" fmla="*/ 686185 w 1615"/>
                  <a:gd name="T61" fmla="*/ 336103 h 839"/>
                  <a:gd name="T62" fmla="*/ 686185 w 1615"/>
                  <a:gd name="T63" fmla="*/ 336103 h 839"/>
                  <a:gd name="T64" fmla="*/ 668781 w 1615"/>
                  <a:gd name="T65" fmla="*/ 307841 h 839"/>
                  <a:gd name="T66" fmla="*/ 668781 w 1615"/>
                  <a:gd name="T67" fmla="*/ 307841 h 839"/>
                  <a:gd name="T68" fmla="*/ 338959 w 1615"/>
                  <a:gd name="T69" fmla="*/ 43915 h 839"/>
                  <a:gd name="T70" fmla="*/ 338959 w 1615"/>
                  <a:gd name="T71" fmla="*/ 43915 h 839"/>
                  <a:gd name="T72" fmla="*/ 133582 w 1615"/>
                  <a:gd name="T73" fmla="*/ 12609 h 839"/>
                  <a:gd name="T74" fmla="*/ 133582 w 1615"/>
                  <a:gd name="T75" fmla="*/ 12609 h 839"/>
                  <a:gd name="T76" fmla="*/ 39596 w 1615"/>
                  <a:gd name="T77" fmla="*/ 49133 h 839"/>
                  <a:gd name="T78" fmla="*/ 39596 w 1615"/>
                  <a:gd name="T79" fmla="*/ 49133 h 839"/>
                  <a:gd name="T80" fmla="*/ 11748 w 1615"/>
                  <a:gd name="T81" fmla="*/ 133919 h 839"/>
                  <a:gd name="T82" fmla="*/ 11748 w 1615"/>
                  <a:gd name="T83" fmla="*/ 133919 h 839"/>
                  <a:gd name="T84" fmla="*/ 116612 w 1615"/>
                  <a:gd name="T85" fmla="*/ 247403 h 839"/>
                  <a:gd name="T86" fmla="*/ 116612 w 1615"/>
                  <a:gd name="T87" fmla="*/ 247403 h 839"/>
                  <a:gd name="T88" fmla="*/ 380731 w 1615"/>
                  <a:gd name="T89" fmla="*/ 326537 h 839"/>
                  <a:gd name="T90" fmla="*/ 380731 w 1615"/>
                  <a:gd name="T91" fmla="*/ 326537 h 839"/>
                  <a:gd name="T92" fmla="*/ 531282 w 1615"/>
                  <a:gd name="T93" fmla="*/ 352626 h 839"/>
                  <a:gd name="T94" fmla="*/ 531282 w 1615"/>
                  <a:gd name="T95" fmla="*/ 352626 h 839"/>
                  <a:gd name="T96" fmla="*/ 549993 w 1615"/>
                  <a:gd name="T97" fmla="*/ 355669 h 839"/>
                  <a:gd name="T98" fmla="*/ 549993 w 1615"/>
                  <a:gd name="T99" fmla="*/ 355669 h 839"/>
                  <a:gd name="T100" fmla="*/ 279783 w 1615"/>
                  <a:gd name="T101" fmla="*/ 250012 h 839"/>
                  <a:gd name="T102" fmla="*/ 279783 w 1615"/>
                  <a:gd name="T103" fmla="*/ 250012 h 839"/>
                  <a:gd name="T104" fmla="*/ 281523 w 1615"/>
                  <a:gd name="T105" fmla="*/ 243055 h 839"/>
                  <a:gd name="T106" fmla="*/ 281523 w 1615"/>
                  <a:gd name="T107" fmla="*/ 243055 h 839"/>
                  <a:gd name="T108" fmla="*/ 443388 w 1615"/>
                  <a:gd name="T109" fmla="*/ 281318 h 839"/>
                  <a:gd name="T110" fmla="*/ 443388 w 1615"/>
                  <a:gd name="T111" fmla="*/ 281318 h 839"/>
                  <a:gd name="T112" fmla="*/ 445129 w 1615"/>
                  <a:gd name="T113" fmla="*/ 277405 h 83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615" h="839">
                    <a:moveTo>
                      <a:pt x="1023" y="638"/>
                    </a:moveTo>
                    <a:lnTo>
                      <a:pt x="1023" y="638"/>
                    </a:lnTo>
                    <a:cubicBezTo>
                      <a:pt x="835" y="559"/>
                      <a:pt x="647" y="479"/>
                      <a:pt x="459" y="399"/>
                    </a:cubicBezTo>
                    <a:cubicBezTo>
                      <a:pt x="611" y="397"/>
                      <a:pt x="746" y="457"/>
                      <a:pt x="879" y="516"/>
                    </a:cubicBezTo>
                    <a:cubicBezTo>
                      <a:pt x="1012" y="575"/>
                      <a:pt x="1139" y="647"/>
                      <a:pt x="1272" y="711"/>
                    </a:cubicBezTo>
                    <a:cubicBezTo>
                      <a:pt x="1207" y="666"/>
                      <a:pt x="1144" y="619"/>
                      <a:pt x="1078" y="578"/>
                    </a:cubicBezTo>
                    <a:cubicBezTo>
                      <a:pt x="1009" y="535"/>
                      <a:pt x="936" y="496"/>
                      <a:pt x="863" y="459"/>
                    </a:cubicBezTo>
                    <a:cubicBezTo>
                      <a:pt x="791" y="424"/>
                      <a:pt x="717" y="394"/>
                      <a:pt x="643" y="364"/>
                    </a:cubicBezTo>
                    <a:cubicBezTo>
                      <a:pt x="570" y="334"/>
                      <a:pt x="495" y="307"/>
                      <a:pt x="421" y="278"/>
                    </a:cubicBezTo>
                    <a:cubicBezTo>
                      <a:pt x="422" y="274"/>
                      <a:pt x="422" y="270"/>
                      <a:pt x="423" y="266"/>
                    </a:cubicBezTo>
                    <a:cubicBezTo>
                      <a:pt x="441" y="266"/>
                      <a:pt x="459" y="262"/>
                      <a:pt x="477" y="266"/>
                    </a:cubicBezTo>
                    <a:cubicBezTo>
                      <a:pt x="643" y="307"/>
                      <a:pt x="811" y="350"/>
                      <a:pt x="962" y="434"/>
                    </a:cubicBezTo>
                    <a:cubicBezTo>
                      <a:pt x="1052" y="484"/>
                      <a:pt x="1137" y="546"/>
                      <a:pt x="1221" y="607"/>
                    </a:cubicBezTo>
                    <a:cubicBezTo>
                      <a:pt x="1300" y="664"/>
                      <a:pt x="1375" y="728"/>
                      <a:pt x="1454" y="787"/>
                    </a:cubicBezTo>
                    <a:cubicBezTo>
                      <a:pt x="1286" y="583"/>
                      <a:pt x="1071" y="437"/>
                      <a:pt x="848" y="300"/>
                    </a:cubicBezTo>
                    <a:cubicBezTo>
                      <a:pt x="1163" y="394"/>
                      <a:pt x="1402" y="594"/>
                      <a:pt x="1614" y="838"/>
                    </a:cubicBezTo>
                    <a:cubicBezTo>
                      <a:pt x="1602" y="817"/>
                      <a:pt x="1590" y="794"/>
                      <a:pt x="1577" y="773"/>
                    </a:cubicBezTo>
                    <a:cubicBezTo>
                      <a:pt x="1564" y="751"/>
                      <a:pt x="1551" y="729"/>
                      <a:pt x="1537" y="708"/>
                    </a:cubicBezTo>
                    <a:cubicBezTo>
                      <a:pt x="1350" y="423"/>
                      <a:pt x="1086" y="237"/>
                      <a:pt x="779" y="101"/>
                    </a:cubicBezTo>
                    <a:cubicBezTo>
                      <a:pt x="627" y="33"/>
                      <a:pt x="470" y="0"/>
                      <a:pt x="307" y="29"/>
                    </a:cubicBezTo>
                    <a:cubicBezTo>
                      <a:pt x="232" y="42"/>
                      <a:pt x="158" y="76"/>
                      <a:pt x="91" y="113"/>
                    </a:cubicBezTo>
                    <a:cubicBezTo>
                      <a:pt x="18" y="154"/>
                      <a:pt x="0" y="229"/>
                      <a:pt x="27" y="308"/>
                    </a:cubicBezTo>
                    <a:cubicBezTo>
                      <a:pt x="70" y="430"/>
                      <a:pt x="161" y="510"/>
                      <a:pt x="268" y="569"/>
                    </a:cubicBezTo>
                    <a:cubicBezTo>
                      <a:pt x="457" y="671"/>
                      <a:pt x="663" y="721"/>
                      <a:pt x="875" y="751"/>
                    </a:cubicBezTo>
                    <a:cubicBezTo>
                      <a:pt x="991" y="768"/>
                      <a:pt x="1106" y="791"/>
                      <a:pt x="1221" y="811"/>
                    </a:cubicBezTo>
                    <a:cubicBezTo>
                      <a:pt x="1231" y="813"/>
                      <a:pt x="1240" y="814"/>
                      <a:pt x="1264" y="818"/>
                    </a:cubicBezTo>
                    <a:cubicBezTo>
                      <a:pt x="1067" y="684"/>
                      <a:pt x="835" y="678"/>
                      <a:pt x="643" y="575"/>
                    </a:cubicBezTo>
                    <a:cubicBezTo>
                      <a:pt x="644" y="570"/>
                      <a:pt x="646" y="565"/>
                      <a:pt x="647" y="559"/>
                    </a:cubicBezTo>
                    <a:cubicBezTo>
                      <a:pt x="771" y="589"/>
                      <a:pt x="895" y="618"/>
                      <a:pt x="1019" y="647"/>
                    </a:cubicBezTo>
                    <a:cubicBezTo>
                      <a:pt x="1020" y="644"/>
                      <a:pt x="1022" y="641"/>
                      <a:pt x="1023" y="638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41" name="Freeform 137">
                <a:extLst>
                  <a:ext uri="{FF2B5EF4-FFF2-40B4-BE49-F238E27FC236}">
                    <a16:creationId xmlns:a16="http://schemas.microsoft.com/office/drawing/2014/main" xmlns="" id="{ABABBAF8-0053-0C40-8BDF-E2B6D3097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561" y="5723400"/>
                <a:ext cx="460800" cy="332161"/>
              </a:xfrm>
              <a:custGeom>
                <a:avLst/>
                <a:gdLst>
                  <a:gd name="T0" fmla="*/ 0 w 1057"/>
                  <a:gd name="T1" fmla="*/ 169354 h 761"/>
                  <a:gd name="T2" fmla="*/ 0 w 1057"/>
                  <a:gd name="T3" fmla="*/ 169354 h 761"/>
                  <a:gd name="T4" fmla="*/ 123374 w 1057"/>
                  <a:gd name="T5" fmla="*/ 297679 h 761"/>
                  <a:gd name="T6" fmla="*/ 123374 w 1057"/>
                  <a:gd name="T7" fmla="*/ 297679 h 761"/>
                  <a:gd name="T8" fmla="*/ 368814 w 1057"/>
                  <a:gd name="T9" fmla="*/ 273236 h 761"/>
                  <a:gd name="T10" fmla="*/ 368814 w 1057"/>
                  <a:gd name="T11" fmla="*/ 273236 h 761"/>
                  <a:gd name="T12" fmla="*/ 364019 w 1057"/>
                  <a:gd name="T13" fmla="*/ 53251 h 761"/>
                  <a:gd name="T14" fmla="*/ 364019 w 1057"/>
                  <a:gd name="T15" fmla="*/ 53251 h 761"/>
                  <a:gd name="T16" fmla="*/ 44903 w 1057"/>
                  <a:gd name="T17" fmla="*/ 77693 h 761"/>
                  <a:gd name="T18" fmla="*/ 44903 w 1057"/>
                  <a:gd name="T19" fmla="*/ 77693 h 761"/>
                  <a:gd name="T20" fmla="*/ 27901 w 1057"/>
                  <a:gd name="T21" fmla="*/ 96462 h 761"/>
                  <a:gd name="T22" fmla="*/ 27901 w 1057"/>
                  <a:gd name="T23" fmla="*/ 96462 h 761"/>
                  <a:gd name="T24" fmla="*/ 119451 w 1057"/>
                  <a:gd name="T25" fmla="*/ 78130 h 761"/>
                  <a:gd name="T26" fmla="*/ 119451 w 1057"/>
                  <a:gd name="T27" fmla="*/ 78130 h 761"/>
                  <a:gd name="T28" fmla="*/ 260699 w 1057"/>
                  <a:gd name="T29" fmla="*/ 173719 h 761"/>
                  <a:gd name="T30" fmla="*/ 260699 w 1057"/>
                  <a:gd name="T31" fmla="*/ 173719 h 761"/>
                  <a:gd name="T32" fmla="*/ 179612 w 1057"/>
                  <a:gd name="T33" fmla="*/ 262324 h 761"/>
                  <a:gd name="T34" fmla="*/ 179612 w 1057"/>
                  <a:gd name="T35" fmla="*/ 262324 h 761"/>
                  <a:gd name="T36" fmla="*/ 85010 w 1057"/>
                  <a:gd name="T37" fmla="*/ 227842 h 761"/>
                  <a:gd name="T38" fmla="*/ 85010 w 1057"/>
                  <a:gd name="T39" fmla="*/ 227842 h 761"/>
                  <a:gd name="T40" fmla="*/ 0 w 1057"/>
                  <a:gd name="T41" fmla="*/ 169354 h 7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057" h="761">
                    <a:moveTo>
                      <a:pt x="0" y="388"/>
                    </a:moveTo>
                    <a:lnTo>
                      <a:pt x="0" y="388"/>
                    </a:lnTo>
                    <a:cubicBezTo>
                      <a:pt x="47" y="542"/>
                      <a:pt x="150" y="630"/>
                      <a:pt x="283" y="682"/>
                    </a:cubicBezTo>
                    <a:cubicBezTo>
                      <a:pt x="478" y="760"/>
                      <a:pt x="669" y="745"/>
                      <a:pt x="846" y="626"/>
                    </a:cubicBezTo>
                    <a:cubicBezTo>
                      <a:pt x="1056" y="485"/>
                      <a:pt x="1049" y="256"/>
                      <a:pt x="835" y="122"/>
                    </a:cubicBezTo>
                    <a:cubicBezTo>
                      <a:pt x="639" y="0"/>
                      <a:pt x="279" y="27"/>
                      <a:pt x="103" y="178"/>
                    </a:cubicBezTo>
                    <a:cubicBezTo>
                      <a:pt x="90" y="189"/>
                      <a:pt x="79" y="204"/>
                      <a:pt x="64" y="221"/>
                    </a:cubicBezTo>
                    <a:cubicBezTo>
                      <a:pt x="139" y="206"/>
                      <a:pt x="206" y="189"/>
                      <a:pt x="274" y="179"/>
                    </a:cubicBezTo>
                    <a:cubicBezTo>
                      <a:pt x="409" y="159"/>
                      <a:pt x="564" y="266"/>
                      <a:pt x="598" y="398"/>
                    </a:cubicBezTo>
                    <a:cubicBezTo>
                      <a:pt x="628" y="515"/>
                      <a:pt x="546" y="605"/>
                      <a:pt x="412" y="601"/>
                    </a:cubicBezTo>
                    <a:cubicBezTo>
                      <a:pt x="331" y="599"/>
                      <a:pt x="261" y="564"/>
                      <a:pt x="195" y="522"/>
                    </a:cubicBezTo>
                    <a:cubicBezTo>
                      <a:pt x="132" y="481"/>
                      <a:pt x="71" y="437"/>
                      <a:pt x="0" y="388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42" name="Freeform 138">
                <a:extLst>
                  <a:ext uri="{FF2B5EF4-FFF2-40B4-BE49-F238E27FC236}">
                    <a16:creationId xmlns:a16="http://schemas.microsoft.com/office/drawing/2014/main" xmlns="" id="{71699B96-1CF7-4340-A4E9-62660D4BA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168" y="6206458"/>
                <a:ext cx="928739" cy="722375"/>
              </a:xfrm>
              <a:custGeom>
                <a:avLst/>
                <a:gdLst>
                  <a:gd name="T0" fmla="*/ 0 w 2131"/>
                  <a:gd name="T1" fmla="*/ 432 h 1660"/>
                  <a:gd name="T2" fmla="*/ 0 w 2131"/>
                  <a:gd name="T3" fmla="*/ 432 h 1660"/>
                  <a:gd name="T4" fmla="*/ 904 w 2131"/>
                  <a:gd name="T5" fmla="*/ 294 h 1660"/>
                  <a:gd name="T6" fmla="*/ 904 w 2131"/>
                  <a:gd name="T7" fmla="*/ 294 h 1660"/>
                  <a:gd name="T8" fmla="*/ 1377 w 2131"/>
                  <a:gd name="T9" fmla="*/ 680 h 1660"/>
                  <a:gd name="T10" fmla="*/ 1377 w 2131"/>
                  <a:gd name="T11" fmla="*/ 680 h 1660"/>
                  <a:gd name="T12" fmla="*/ 1721 w 2131"/>
                  <a:gd name="T13" fmla="*/ 1173 h 1660"/>
                  <a:gd name="T14" fmla="*/ 1721 w 2131"/>
                  <a:gd name="T15" fmla="*/ 1173 h 1660"/>
                  <a:gd name="T16" fmla="*/ 2130 w 2131"/>
                  <a:gd name="T17" fmla="*/ 1659 h 1660"/>
                  <a:gd name="T18" fmla="*/ 2130 w 2131"/>
                  <a:gd name="T19" fmla="*/ 1659 h 1660"/>
                  <a:gd name="T20" fmla="*/ 1905 w 2131"/>
                  <a:gd name="T21" fmla="*/ 1263 h 1660"/>
                  <a:gd name="T22" fmla="*/ 1905 w 2131"/>
                  <a:gd name="T23" fmla="*/ 1263 h 1660"/>
                  <a:gd name="T24" fmla="*/ 1628 w 2131"/>
                  <a:gd name="T25" fmla="*/ 753 h 1660"/>
                  <a:gd name="T26" fmla="*/ 1628 w 2131"/>
                  <a:gd name="T27" fmla="*/ 753 h 1660"/>
                  <a:gd name="T28" fmla="*/ 1111 w 2131"/>
                  <a:gd name="T29" fmla="*/ 213 h 1660"/>
                  <a:gd name="T30" fmla="*/ 1111 w 2131"/>
                  <a:gd name="T31" fmla="*/ 213 h 1660"/>
                  <a:gd name="T32" fmla="*/ 32 w 2131"/>
                  <a:gd name="T33" fmla="*/ 387 h 1660"/>
                  <a:gd name="T34" fmla="*/ 32 w 2131"/>
                  <a:gd name="T35" fmla="*/ 387 h 1660"/>
                  <a:gd name="T36" fmla="*/ 0 w 2131"/>
                  <a:gd name="T37" fmla="*/ 432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31" h="1660">
                    <a:moveTo>
                      <a:pt x="0" y="432"/>
                    </a:moveTo>
                    <a:lnTo>
                      <a:pt x="0" y="432"/>
                    </a:lnTo>
                    <a:cubicBezTo>
                      <a:pt x="244" y="203"/>
                      <a:pt x="581" y="152"/>
                      <a:pt x="904" y="294"/>
                    </a:cubicBezTo>
                    <a:lnTo>
                      <a:pt x="904" y="294"/>
                    </a:lnTo>
                    <a:cubicBezTo>
                      <a:pt x="1098" y="379"/>
                      <a:pt x="1252" y="514"/>
                      <a:pt x="1377" y="680"/>
                    </a:cubicBezTo>
                    <a:lnTo>
                      <a:pt x="1377" y="680"/>
                    </a:lnTo>
                    <a:cubicBezTo>
                      <a:pt x="1498" y="840"/>
                      <a:pt x="1609" y="1008"/>
                      <a:pt x="1721" y="1173"/>
                    </a:cubicBezTo>
                    <a:lnTo>
                      <a:pt x="1721" y="1173"/>
                    </a:lnTo>
                    <a:cubicBezTo>
                      <a:pt x="1840" y="1349"/>
                      <a:pt x="1974" y="1513"/>
                      <a:pt x="2130" y="1659"/>
                    </a:cubicBezTo>
                    <a:lnTo>
                      <a:pt x="2130" y="1659"/>
                    </a:lnTo>
                    <a:cubicBezTo>
                      <a:pt x="2054" y="1527"/>
                      <a:pt x="1978" y="1396"/>
                      <a:pt x="1905" y="1263"/>
                    </a:cubicBezTo>
                    <a:lnTo>
                      <a:pt x="1905" y="1263"/>
                    </a:lnTo>
                    <a:cubicBezTo>
                      <a:pt x="1812" y="1094"/>
                      <a:pt x="1728" y="919"/>
                      <a:pt x="1628" y="753"/>
                    </a:cubicBezTo>
                    <a:lnTo>
                      <a:pt x="1628" y="753"/>
                    </a:lnTo>
                    <a:cubicBezTo>
                      <a:pt x="1496" y="536"/>
                      <a:pt x="1333" y="347"/>
                      <a:pt x="1111" y="213"/>
                    </a:cubicBezTo>
                    <a:lnTo>
                      <a:pt x="1111" y="213"/>
                    </a:lnTo>
                    <a:cubicBezTo>
                      <a:pt x="758" y="0"/>
                      <a:pt x="295" y="71"/>
                      <a:pt x="32" y="387"/>
                    </a:cubicBezTo>
                    <a:lnTo>
                      <a:pt x="32" y="387"/>
                    </a:lnTo>
                    <a:cubicBezTo>
                      <a:pt x="20" y="401"/>
                      <a:pt x="11" y="417"/>
                      <a:pt x="0" y="432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43" name="Freeform 139">
                <a:extLst>
                  <a:ext uri="{FF2B5EF4-FFF2-40B4-BE49-F238E27FC236}">
                    <a16:creationId xmlns:a16="http://schemas.microsoft.com/office/drawing/2014/main" xmlns="" id="{F5118098-7E2E-B247-B447-BC0BAA04B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761" y="5454601"/>
                <a:ext cx="311040" cy="480000"/>
              </a:xfrm>
              <a:custGeom>
                <a:avLst/>
                <a:gdLst>
                  <a:gd name="T0" fmla="*/ 219993 w 714"/>
                  <a:gd name="T1" fmla="*/ 429864 h 1101"/>
                  <a:gd name="T2" fmla="*/ 219993 w 714"/>
                  <a:gd name="T3" fmla="*/ 429864 h 1101"/>
                  <a:gd name="T4" fmla="*/ 241775 w 714"/>
                  <a:gd name="T5" fmla="*/ 78910 h 1101"/>
                  <a:gd name="T6" fmla="*/ 241775 w 714"/>
                  <a:gd name="T7" fmla="*/ 78910 h 1101"/>
                  <a:gd name="T8" fmla="*/ 73622 w 714"/>
                  <a:gd name="T9" fmla="*/ 62343 h 1101"/>
                  <a:gd name="T10" fmla="*/ 73622 w 714"/>
                  <a:gd name="T11" fmla="*/ 62343 h 1101"/>
                  <a:gd name="T12" fmla="*/ 18296 w 714"/>
                  <a:gd name="T13" fmla="*/ 289918 h 1101"/>
                  <a:gd name="T14" fmla="*/ 18296 w 714"/>
                  <a:gd name="T15" fmla="*/ 289918 h 1101"/>
                  <a:gd name="T16" fmla="*/ 86255 w 714"/>
                  <a:gd name="T17" fmla="*/ 428120 h 1101"/>
                  <a:gd name="T18" fmla="*/ 86255 w 714"/>
                  <a:gd name="T19" fmla="*/ 428120 h 1101"/>
                  <a:gd name="T20" fmla="*/ 141144 w 714"/>
                  <a:gd name="T21" fmla="*/ 479564 h 1101"/>
                  <a:gd name="T22" fmla="*/ 141144 w 714"/>
                  <a:gd name="T23" fmla="*/ 479564 h 1101"/>
                  <a:gd name="T24" fmla="*/ 140273 w 714"/>
                  <a:gd name="T25" fmla="*/ 445995 h 1101"/>
                  <a:gd name="T26" fmla="*/ 140273 w 714"/>
                  <a:gd name="T27" fmla="*/ 445995 h 1101"/>
                  <a:gd name="T28" fmla="*/ 79285 w 714"/>
                  <a:gd name="T29" fmla="*/ 284687 h 1101"/>
                  <a:gd name="T30" fmla="*/ 79285 w 714"/>
                  <a:gd name="T31" fmla="*/ 284687 h 1101"/>
                  <a:gd name="T32" fmla="*/ 141144 w 714"/>
                  <a:gd name="T33" fmla="*/ 184850 h 1101"/>
                  <a:gd name="T34" fmla="*/ 141144 w 714"/>
                  <a:gd name="T35" fmla="*/ 184850 h 1101"/>
                  <a:gd name="T36" fmla="*/ 166411 w 714"/>
                  <a:gd name="T37" fmla="*/ 187902 h 1101"/>
                  <a:gd name="T38" fmla="*/ 166411 w 714"/>
                  <a:gd name="T39" fmla="*/ 187902 h 1101"/>
                  <a:gd name="T40" fmla="*/ 228270 w 714"/>
                  <a:gd name="T41" fmla="*/ 319128 h 1101"/>
                  <a:gd name="T42" fmla="*/ 228270 w 714"/>
                  <a:gd name="T43" fmla="*/ 319128 h 1101"/>
                  <a:gd name="T44" fmla="*/ 219993 w 714"/>
                  <a:gd name="T45" fmla="*/ 429864 h 110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14" h="1101">
                    <a:moveTo>
                      <a:pt x="505" y="986"/>
                    </a:moveTo>
                    <a:lnTo>
                      <a:pt x="505" y="986"/>
                    </a:lnTo>
                    <a:cubicBezTo>
                      <a:pt x="713" y="747"/>
                      <a:pt x="681" y="387"/>
                      <a:pt x="555" y="181"/>
                    </a:cubicBezTo>
                    <a:cubicBezTo>
                      <a:pt x="455" y="17"/>
                      <a:pt x="299" y="0"/>
                      <a:pt x="169" y="143"/>
                    </a:cubicBezTo>
                    <a:cubicBezTo>
                      <a:pt x="33" y="293"/>
                      <a:pt x="0" y="470"/>
                      <a:pt x="42" y="665"/>
                    </a:cubicBezTo>
                    <a:cubicBezTo>
                      <a:pt x="68" y="785"/>
                      <a:pt x="122" y="889"/>
                      <a:pt x="198" y="982"/>
                    </a:cubicBezTo>
                    <a:cubicBezTo>
                      <a:pt x="234" y="1026"/>
                      <a:pt x="281" y="1060"/>
                      <a:pt x="324" y="1100"/>
                    </a:cubicBezTo>
                    <a:cubicBezTo>
                      <a:pt x="360" y="1064"/>
                      <a:pt x="340" y="1044"/>
                      <a:pt x="322" y="1023"/>
                    </a:cubicBezTo>
                    <a:cubicBezTo>
                      <a:pt x="232" y="917"/>
                      <a:pt x="192" y="789"/>
                      <a:pt x="182" y="653"/>
                    </a:cubicBezTo>
                    <a:cubicBezTo>
                      <a:pt x="174" y="541"/>
                      <a:pt x="226" y="462"/>
                      <a:pt x="324" y="424"/>
                    </a:cubicBezTo>
                    <a:cubicBezTo>
                      <a:pt x="340" y="417"/>
                      <a:pt x="368" y="421"/>
                      <a:pt x="382" y="431"/>
                    </a:cubicBezTo>
                    <a:cubicBezTo>
                      <a:pt x="485" y="505"/>
                      <a:pt x="521" y="613"/>
                      <a:pt x="524" y="732"/>
                    </a:cubicBezTo>
                    <a:cubicBezTo>
                      <a:pt x="526" y="816"/>
                      <a:pt x="512" y="900"/>
                      <a:pt x="505" y="986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44" name="Freeform 140">
                <a:extLst>
                  <a:ext uri="{FF2B5EF4-FFF2-40B4-BE49-F238E27FC236}">
                    <a16:creationId xmlns:a16="http://schemas.microsoft.com/office/drawing/2014/main" xmlns="" id="{FD5C0B6A-2458-454B-9DAF-371CF068C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194" y="6234998"/>
                <a:ext cx="506440" cy="669982"/>
              </a:xfrm>
              <a:custGeom>
                <a:avLst/>
                <a:gdLst>
                  <a:gd name="T0" fmla="*/ 356 w 1162"/>
                  <a:gd name="T1" fmla="*/ 1530 h 1540"/>
                  <a:gd name="T2" fmla="*/ 356 w 1162"/>
                  <a:gd name="T3" fmla="*/ 1530 h 1540"/>
                  <a:gd name="T4" fmla="*/ 325 w 1162"/>
                  <a:gd name="T5" fmla="*/ 1462 h 1540"/>
                  <a:gd name="T6" fmla="*/ 325 w 1162"/>
                  <a:gd name="T7" fmla="*/ 1462 h 1540"/>
                  <a:gd name="T8" fmla="*/ 197 w 1162"/>
                  <a:gd name="T9" fmla="*/ 926 h 1540"/>
                  <a:gd name="T10" fmla="*/ 197 w 1162"/>
                  <a:gd name="T11" fmla="*/ 926 h 1540"/>
                  <a:gd name="T12" fmla="*/ 374 w 1162"/>
                  <a:gd name="T13" fmla="*/ 479 h 1540"/>
                  <a:gd name="T14" fmla="*/ 374 w 1162"/>
                  <a:gd name="T15" fmla="*/ 479 h 1540"/>
                  <a:gd name="T16" fmla="*/ 528 w 1162"/>
                  <a:gd name="T17" fmla="*/ 309 h 1540"/>
                  <a:gd name="T18" fmla="*/ 528 w 1162"/>
                  <a:gd name="T19" fmla="*/ 309 h 1540"/>
                  <a:gd name="T20" fmla="*/ 870 w 1162"/>
                  <a:gd name="T21" fmla="*/ 155 h 1540"/>
                  <a:gd name="T22" fmla="*/ 870 w 1162"/>
                  <a:gd name="T23" fmla="*/ 155 h 1540"/>
                  <a:gd name="T24" fmla="*/ 1113 w 1162"/>
                  <a:gd name="T25" fmla="*/ 150 h 1540"/>
                  <a:gd name="T26" fmla="*/ 1113 w 1162"/>
                  <a:gd name="T27" fmla="*/ 150 h 1540"/>
                  <a:gd name="T28" fmla="*/ 1156 w 1162"/>
                  <a:gd name="T29" fmla="*/ 148 h 1540"/>
                  <a:gd name="T30" fmla="*/ 1156 w 1162"/>
                  <a:gd name="T31" fmla="*/ 148 h 1540"/>
                  <a:gd name="T32" fmla="*/ 1161 w 1162"/>
                  <a:gd name="T33" fmla="*/ 132 h 1540"/>
                  <a:gd name="T34" fmla="*/ 1161 w 1162"/>
                  <a:gd name="T35" fmla="*/ 132 h 1540"/>
                  <a:gd name="T36" fmla="*/ 1052 w 1162"/>
                  <a:gd name="T37" fmla="*/ 88 h 1540"/>
                  <a:gd name="T38" fmla="*/ 1052 w 1162"/>
                  <a:gd name="T39" fmla="*/ 88 h 1540"/>
                  <a:gd name="T40" fmla="*/ 156 w 1162"/>
                  <a:gd name="T41" fmla="*/ 426 h 1540"/>
                  <a:gd name="T42" fmla="*/ 156 w 1162"/>
                  <a:gd name="T43" fmla="*/ 426 h 1540"/>
                  <a:gd name="T44" fmla="*/ 97 w 1162"/>
                  <a:gd name="T45" fmla="*/ 1083 h 1540"/>
                  <a:gd name="T46" fmla="*/ 97 w 1162"/>
                  <a:gd name="T47" fmla="*/ 1083 h 1540"/>
                  <a:gd name="T48" fmla="*/ 168 w 1162"/>
                  <a:gd name="T49" fmla="*/ 1252 h 1540"/>
                  <a:gd name="T50" fmla="*/ 168 w 1162"/>
                  <a:gd name="T51" fmla="*/ 1252 h 1540"/>
                  <a:gd name="T52" fmla="*/ 337 w 1162"/>
                  <a:gd name="T53" fmla="*/ 1539 h 1540"/>
                  <a:gd name="T54" fmla="*/ 337 w 1162"/>
                  <a:gd name="T55" fmla="*/ 1539 h 1540"/>
                  <a:gd name="T56" fmla="*/ 356 w 1162"/>
                  <a:gd name="T57" fmla="*/ 153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2" h="1540">
                    <a:moveTo>
                      <a:pt x="356" y="1530"/>
                    </a:moveTo>
                    <a:lnTo>
                      <a:pt x="356" y="1530"/>
                    </a:lnTo>
                    <a:cubicBezTo>
                      <a:pt x="346" y="1507"/>
                      <a:pt x="336" y="1484"/>
                      <a:pt x="325" y="1462"/>
                    </a:cubicBezTo>
                    <a:lnTo>
                      <a:pt x="325" y="1462"/>
                    </a:lnTo>
                    <a:cubicBezTo>
                      <a:pt x="244" y="1292"/>
                      <a:pt x="192" y="1115"/>
                      <a:pt x="197" y="926"/>
                    </a:cubicBezTo>
                    <a:lnTo>
                      <a:pt x="197" y="926"/>
                    </a:lnTo>
                    <a:cubicBezTo>
                      <a:pt x="201" y="757"/>
                      <a:pt x="267" y="609"/>
                      <a:pt x="374" y="479"/>
                    </a:cubicBezTo>
                    <a:lnTo>
                      <a:pt x="374" y="479"/>
                    </a:lnTo>
                    <a:cubicBezTo>
                      <a:pt x="422" y="420"/>
                      <a:pt x="474" y="363"/>
                      <a:pt x="528" y="309"/>
                    </a:cubicBezTo>
                    <a:lnTo>
                      <a:pt x="528" y="309"/>
                    </a:lnTo>
                    <a:cubicBezTo>
                      <a:pt x="622" y="214"/>
                      <a:pt x="741" y="169"/>
                      <a:pt x="870" y="155"/>
                    </a:cubicBezTo>
                    <a:lnTo>
                      <a:pt x="870" y="155"/>
                    </a:lnTo>
                    <a:cubicBezTo>
                      <a:pt x="950" y="146"/>
                      <a:pt x="1032" y="151"/>
                      <a:pt x="1113" y="150"/>
                    </a:cubicBezTo>
                    <a:lnTo>
                      <a:pt x="1113" y="150"/>
                    </a:lnTo>
                    <a:cubicBezTo>
                      <a:pt x="1127" y="150"/>
                      <a:pt x="1141" y="149"/>
                      <a:pt x="1156" y="148"/>
                    </a:cubicBezTo>
                    <a:lnTo>
                      <a:pt x="1156" y="148"/>
                    </a:lnTo>
                    <a:cubicBezTo>
                      <a:pt x="1157" y="143"/>
                      <a:pt x="1159" y="137"/>
                      <a:pt x="1161" y="132"/>
                    </a:cubicBezTo>
                    <a:lnTo>
                      <a:pt x="1161" y="132"/>
                    </a:lnTo>
                    <a:cubicBezTo>
                      <a:pt x="1125" y="117"/>
                      <a:pt x="1090" y="98"/>
                      <a:pt x="1052" y="88"/>
                    </a:cubicBezTo>
                    <a:lnTo>
                      <a:pt x="1052" y="88"/>
                    </a:lnTo>
                    <a:cubicBezTo>
                      <a:pt x="712" y="0"/>
                      <a:pt x="359" y="137"/>
                      <a:pt x="156" y="426"/>
                    </a:cubicBezTo>
                    <a:lnTo>
                      <a:pt x="156" y="426"/>
                    </a:lnTo>
                    <a:cubicBezTo>
                      <a:pt x="9" y="636"/>
                      <a:pt x="0" y="853"/>
                      <a:pt x="97" y="1083"/>
                    </a:cubicBezTo>
                    <a:lnTo>
                      <a:pt x="97" y="1083"/>
                    </a:lnTo>
                    <a:cubicBezTo>
                      <a:pt x="121" y="1139"/>
                      <a:pt x="139" y="1198"/>
                      <a:pt x="168" y="1252"/>
                    </a:cubicBezTo>
                    <a:lnTo>
                      <a:pt x="168" y="1252"/>
                    </a:lnTo>
                    <a:cubicBezTo>
                      <a:pt x="222" y="1349"/>
                      <a:pt x="280" y="1444"/>
                      <a:pt x="337" y="1539"/>
                    </a:cubicBezTo>
                    <a:lnTo>
                      <a:pt x="337" y="1539"/>
                    </a:lnTo>
                    <a:cubicBezTo>
                      <a:pt x="343" y="1536"/>
                      <a:pt x="350" y="1533"/>
                      <a:pt x="356" y="153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45" name="Freeform 141">
                <a:extLst>
                  <a:ext uri="{FF2B5EF4-FFF2-40B4-BE49-F238E27FC236}">
                    <a16:creationId xmlns:a16="http://schemas.microsoft.com/office/drawing/2014/main" xmlns="" id="{75A16011-BCD0-FB42-BCF2-E4FE3079B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642" y="5293321"/>
                <a:ext cx="378239" cy="311040"/>
              </a:xfrm>
              <a:custGeom>
                <a:avLst/>
                <a:gdLst>
                  <a:gd name="T0" fmla="*/ 0 w 867"/>
                  <a:gd name="T1" fmla="*/ 176372 h 716"/>
                  <a:gd name="T2" fmla="*/ 0 w 867"/>
                  <a:gd name="T3" fmla="*/ 176372 h 716"/>
                  <a:gd name="T4" fmla="*/ 14833 w 867"/>
                  <a:gd name="T5" fmla="*/ 162036 h 716"/>
                  <a:gd name="T6" fmla="*/ 14833 w 867"/>
                  <a:gd name="T7" fmla="*/ 162036 h 716"/>
                  <a:gd name="T8" fmla="*/ 139168 w 867"/>
                  <a:gd name="T9" fmla="*/ 100349 h 716"/>
                  <a:gd name="T10" fmla="*/ 139168 w 867"/>
                  <a:gd name="T11" fmla="*/ 100349 h 716"/>
                  <a:gd name="T12" fmla="*/ 219003 w 867"/>
                  <a:gd name="T13" fmla="*/ 151176 h 716"/>
                  <a:gd name="T14" fmla="*/ 219003 w 867"/>
                  <a:gd name="T15" fmla="*/ 151176 h 716"/>
                  <a:gd name="T16" fmla="*/ 174068 w 867"/>
                  <a:gd name="T17" fmla="*/ 244140 h 716"/>
                  <a:gd name="T18" fmla="*/ 174068 w 867"/>
                  <a:gd name="T19" fmla="*/ 244140 h 716"/>
                  <a:gd name="T20" fmla="*/ 94669 w 867"/>
                  <a:gd name="T21" fmla="*/ 258476 h 716"/>
                  <a:gd name="T22" fmla="*/ 94669 w 867"/>
                  <a:gd name="T23" fmla="*/ 258476 h 716"/>
                  <a:gd name="T24" fmla="*/ 104703 w 867"/>
                  <a:gd name="T25" fmla="*/ 243706 h 716"/>
                  <a:gd name="T26" fmla="*/ 104703 w 867"/>
                  <a:gd name="T27" fmla="*/ 243706 h 716"/>
                  <a:gd name="T28" fmla="*/ 54533 w 867"/>
                  <a:gd name="T29" fmla="*/ 248050 h 716"/>
                  <a:gd name="T30" fmla="*/ 54533 w 867"/>
                  <a:gd name="T31" fmla="*/ 248050 h 716"/>
                  <a:gd name="T32" fmla="*/ 54096 w 867"/>
                  <a:gd name="T33" fmla="*/ 252394 h 716"/>
                  <a:gd name="T34" fmla="*/ 54096 w 867"/>
                  <a:gd name="T35" fmla="*/ 252394 h 716"/>
                  <a:gd name="T36" fmla="*/ 66312 w 867"/>
                  <a:gd name="T37" fmla="*/ 258042 h 716"/>
                  <a:gd name="T38" fmla="*/ 66312 w 867"/>
                  <a:gd name="T39" fmla="*/ 258042 h 716"/>
                  <a:gd name="T40" fmla="*/ 65876 w 867"/>
                  <a:gd name="T41" fmla="*/ 260648 h 716"/>
                  <a:gd name="T42" fmla="*/ 65876 w 867"/>
                  <a:gd name="T43" fmla="*/ 260648 h 716"/>
                  <a:gd name="T44" fmla="*/ 20504 w 867"/>
                  <a:gd name="T45" fmla="*/ 257607 h 716"/>
                  <a:gd name="T46" fmla="*/ 20504 w 867"/>
                  <a:gd name="T47" fmla="*/ 257607 h 716"/>
                  <a:gd name="T48" fmla="*/ 80708 w 867"/>
                  <a:gd name="T49" fmla="*/ 288885 h 716"/>
                  <a:gd name="T50" fmla="*/ 80708 w 867"/>
                  <a:gd name="T51" fmla="*/ 288885 h 716"/>
                  <a:gd name="T52" fmla="*/ 362097 w 867"/>
                  <a:gd name="T53" fmla="*/ 125111 h 716"/>
                  <a:gd name="T54" fmla="*/ 362097 w 867"/>
                  <a:gd name="T55" fmla="*/ 125111 h 716"/>
                  <a:gd name="T56" fmla="*/ 312363 w 867"/>
                  <a:gd name="T57" fmla="*/ 23893 h 716"/>
                  <a:gd name="T58" fmla="*/ 312363 w 867"/>
                  <a:gd name="T59" fmla="*/ 23893 h 716"/>
                  <a:gd name="T60" fmla="*/ 133060 w 867"/>
                  <a:gd name="T61" fmla="*/ 34319 h 716"/>
                  <a:gd name="T62" fmla="*/ 133060 w 867"/>
                  <a:gd name="T63" fmla="*/ 34319 h 716"/>
                  <a:gd name="T64" fmla="*/ 0 w 867"/>
                  <a:gd name="T65" fmla="*/ 176372 h 7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67" h="716">
                    <a:moveTo>
                      <a:pt x="0" y="406"/>
                    </a:moveTo>
                    <a:lnTo>
                      <a:pt x="0" y="406"/>
                    </a:lnTo>
                    <a:cubicBezTo>
                      <a:pt x="12" y="395"/>
                      <a:pt x="24" y="385"/>
                      <a:pt x="34" y="373"/>
                    </a:cubicBezTo>
                    <a:cubicBezTo>
                      <a:pt x="109" y="285"/>
                      <a:pt x="207" y="242"/>
                      <a:pt x="319" y="231"/>
                    </a:cubicBezTo>
                    <a:cubicBezTo>
                      <a:pt x="417" y="222"/>
                      <a:pt x="483" y="267"/>
                      <a:pt x="502" y="348"/>
                    </a:cubicBezTo>
                    <a:cubicBezTo>
                      <a:pt x="527" y="453"/>
                      <a:pt x="496" y="525"/>
                      <a:pt x="399" y="562"/>
                    </a:cubicBezTo>
                    <a:cubicBezTo>
                      <a:pt x="343" y="584"/>
                      <a:pt x="281" y="592"/>
                      <a:pt x="217" y="595"/>
                    </a:cubicBezTo>
                    <a:cubicBezTo>
                      <a:pt x="221" y="589"/>
                      <a:pt x="225" y="583"/>
                      <a:pt x="240" y="561"/>
                    </a:cubicBezTo>
                    <a:cubicBezTo>
                      <a:pt x="194" y="565"/>
                      <a:pt x="159" y="568"/>
                      <a:pt x="125" y="571"/>
                    </a:cubicBezTo>
                    <a:cubicBezTo>
                      <a:pt x="125" y="574"/>
                      <a:pt x="124" y="577"/>
                      <a:pt x="124" y="581"/>
                    </a:cubicBezTo>
                    <a:cubicBezTo>
                      <a:pt x="134" y="585"/>
                      <a:pt x="143" y="589"/>
                      <a:pt x="152" y="594"/>
                    </a:cubicBezTo>
                    <a:cubicBezTo>
                      <a:pt x="152" y="597"/>
                      <a:pt x="151" y="598"/>
                      <a:pt x="151" y="600"/>
                    </a:cubicBezTo>
                    <a:cubicBezTo>
                      <a:pt x="118" y="598"/>
                      <a:pt x="85" y="596"/>
                      <a:pt x="47" y="593"/>
                    </a:cubicBezTo>
                    <a:cubicBezTo>
                      <a:pt x="84" y="642"/>
                      <a:pt x="135" y="656"/>
                      <a:pt x="185" y="665"/>
                    </a:cubicBezTo>
                    <a:cubicBezTo>
                      <a:pt x="458" y="715"/>
                      <a:pt x="743" y="581"/>
                      <a:pt x="830" y="288"/>
                    </a:cubicBezTo>
                    <a:cubicBezTo>
                      <a:pt x="866" y="168"/>
                      <a:pt x="832" y="101"/>
                      <a:pt x="716" y="55"/>
                    </a:cubicBezTo>
                    <a:cubicBezTo>
                      <a:pt x="575" y="0"/>
                      <a:pt x="439" y="22"/>
                      <a:pt x="305" y="79"/>
                    </a:cubicBezTo>
                    <a:cubicBezTo>
                      <a:pt x="155" y="142"/>
                      <a:pt x="61" y="258"/>
                      <a:pt x="0" y="406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46" name="Freeform 142">
                <a:extLst>
                  <a:ext uri="{FF2B5EF4-FFF2-40B4-BE49-F238E27FC236}">
                    <a16:creationId xmlns:a16="http://schemas.microsoft.com/office/drawing/2014/main" xmlns="" id="{AF1A5D35-15DB-004C-9C0D-6AE0494FC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349" y="5524816"/>
                <a:ext cx="692188" cy="1341553"/>
              </a:xfrm>
              <a:custGeom>
                <a:avLst/>
                <a:gdLst>
                  <a:gd name="T0" fmla="*/ 0 w 1594"/>
                  <a:gd name="T1" fmla="*/ 1091 h 3083"/>
                  <a:gd name="T2" fmla="*/ 0 w 1594"/>
                  <a:gd name="T3" fmla="*/ 1091 h 3083"/>
                  <a:gd name="T4" fmla="*/ 185 w 1594"/>
                  <a:gd name="T5" fmla="*/ 1419 h 3083"/>
                  <a:gd name="T6" fmla="*/ 185 w 1594"/>
                  <a:gd name="T7" fmla="*/ 1419 h 3083"/>
                  <a:gd name="T8" fmla="*/ 208 w 1594"/>
                  <a:gd name="T9" fmla="*/ 1540 h 3083"/>
                  <a:gd name="T10" fmla="*/ 208 w 1594"/>
                  <a:gd name="T11" fmla="*/ 1540 h 3083"/>
                  <a:gd name="T12" fmla="*/ 210 w 1594"/>
                  <a:gd name="T13" fmla="*/ 2078 h 3083"/>
                  <a:gd name="T14" fmla="*/ 210 w 1594"/>
                  <a:gd name="T15" fmla="*/ 2078 h 3083"/>
                  <a:gd name="T16" fmla="*/ 550 w 1594"/>
                  <a:gd name="T17" fmla="*/ 3017 h 3083"/>
                  <a:gd name="T18" fmla="*/ 550 w 1594"/>
                  <a:gd name="T19" fmla="*/ 3017 h 3083"/>
                  <a:gd name="T20" fmla="*/ 606 w 1594"/>
                  <a:gd name="T21" fmla="*/ 3082 h 3083"/>
                  <a:gd name="T22" fmla="*/ 606 w 1594"/>
                  <a:gd name="T23" fmla="*/ 3082 h 3083"/>
                  <a:gd name="T24" fmla="*/ 505 w 1594"/>
                  <a:gd name="T25" fmla="*/ 2879 h 3083"/>
                  <a:gd name="T26" fmla="*/ 505 w 1594"/>
                  <a:gd name="T27" fmla="*/ 2879 h 3083"/>
                  <a:gd name="T28" fmla="*/ 272 w 1594"/>
                  <a:gd name="T29" fmla="*/ 2158 h 3083"/>
                  <a:gd name="T30" fmla="*/ 272 w 1594"/>
                  <a:gd name="T31" fmla="*/ 2158 h 3083"/>
                  <a:gd name="T32" fmla="*/ 290 w 1594"/>
                  <a:gd name="T33" fmla="*/ 1465 h 3083"/>
                  <a:gd name="T34" fmla="*/ 290 w 1594"/>
                  <a:gd name="T35" fmla="*/ 1465 h 3083"/>
                  <a:gd name="T36" fmla="*/ 483 w 1594"/>
                  <a:gd name="T37" fmla="*/ 1006 h 3083"/>
                  <a:gd name="T38" fmla="*/ 483 w 1594"/>
                  <a:gd name="T39" fmla="*/ 1006 h 3083"/>
                  <a:gd name="T40" fmla="*/ 776 w 1594"/>
                  <a:gd name="T41" fmla="*/ 786 h 3083"/>
                  <a:gd name="T42" fmla="*/ 776 w 1594"/>
                  <a:gd name="T43" fmla="*/ 786 h 3083"/>
                  <a:gd name="T44" fmla="*/ 891 w 1594"/>
                  <a:gd name="T45" fmla="*/ 738 h 3083"/>
                  <a:gd name="T46" fmla="*/ 891 w 1594"/>
                  <a:gd name="T47" fmla="*/ 738 h 3083"/>
                  <a:gd name="T48" fmla="*/ 884 w 1594"/>
                  <a:gd name="T49" fmla="*/ 718 h 3083"/>
                  <a:gd name="T50" fmla="*/ 884 w 1594"/>
                  <a:gd name="T51" fmla="*/ 718 h 3083"/>
                  <a:gd name="T52" fmla="*/ 604 w 1594"/>
                  <a:gd name="T53" fmla="*/ 811 h 3083"/>
                  <a:gd name="T54" fmla="*/ 604 w 1594"/>
                  <a:gd name="T55" fmla="*/ 811 h 3083"/>
                  <a:gd name="T56" fmla="*/ 1593 w 1594"/>
                  <a:gd name="T57" fmla="*/ 18 h 3083"/>
                  <a:gd name="T58" fmla="*/ 1593 w 1594"/>
                  <a:gd name="T59" fmla="*/ 18 h 3083"/>
                  <a:gd name="T60" fmla="*/ 1583 w 1594"/>
                  <a:gd name="T61" fmla="*/ 0 h 3083"/>
                  <a:gd name="T62" fmla="*/ 1583 w 1594"/>
                  <a:gd name="T63" fmla="*/ 0 h 3083"/>
                  <a:gd name="T64" fmla="*/ 1416 w 1594"/>
                  <a:gd name="T65" fmla="*/ 55 h 3083"/>
                  <a:gd name="T66" fmla="*/ 1416 w 1594"/>
                  <a:gd name="T67" fmla="*/ 55 h 3083"/>
                  <a:gd name="T68" fmla="*/ 1247 w 1594"/>
                  <a:gd name="T69" fmla="*/ 129 h 3083"/>
                  <a:gd name="T70" fmla="*/ 1247 w 1594"/>
                  <a:gd name="T71" fmla="*/ 129 h 3083"/>
                  <a:gd name="T72" fmla="*/ 1094 w 1594"/>
                  <a:gd name="T73" fmla="*/ 218 h 3083"/>
                  <a:gd name="T74" fmla="*/ 1094 w 1594"/>
                  <a:gd name="T75" fmla="*/ 218 h 3083"/>
                  <a:gd name="T76" fmla="*/ 940 w 1594"/>
                  <a:gd name="T77" fmla="*/ 326 h 3083"/>
                  <a:gd name="T78" fmla="*/ 940 w 1594"/>
                  <a:gd name="T79" fmla="*/ 326 h 3083"/>
                  <a:gd name="T80" fmla="*/ 907 w 1594"/>
                  <a:gd name="T81" fmla="*/ 96 h 3083"/>
                  <a:gd name="T82" fmla="*/ 907 w 1594"/>
                  <a:gd name="T83" fmla="*/ 96 h 3083"/>
                  <a:gd name="T84" fmla="*/ 891 w 1594"/>
                  <a:gd name="T85" fmla="*/ 96 h 3083"/>
                  <a:gd name="T86" fmla="*/ 891 w 1594"/>
                  <a:gd name="T87" fmla="*/ 96 h 3083"/>
                  <a:gd name="T88" fmla="*/ 887 w 1594"/>
                  <a:gd name="T89" fmla="*/ 267 h 3083"/>
                  <a:gd name="T90" fmla="*/ 887 w 1594"/>
                  <a:gd name="T91" fmla="*/ 267 h 3083"/>
                  <a:gd name="T92" fmla="*/ 819 w 1594"/>
                  <a:gd name="T93" fmla="*/ 449 h 3083"/>
                  <a:gd name="T94" fmla="*/ 819 w 1594"/>
                  <a:gd name="T95" fmla="*/ 449 h 3083"/>
                  <a:gd name="T96" fmla="*/ 452 w 1594"/>
                  <a:gd name="T97" fmla="*/ 925 h 3083"/>
                  <a:gd name="T98" fmla="*/ 452 w 1594"/>
                  <a:gd name="T99" fmla="*/ 925 h 3083"/>
                  <a:gd name="T100" fmla="*/ 244 w 1594"/>
                  <a:gd name="T101" fmla="*/ 1390 h 3083"/>
                  <a:gd name="T102" fmla="*/ 244 w 1594"/>
                  <a:gd name="T103" fmla="*/ 1390 h 3083"/>
                  <a:gd name="T104" fmla="*/ 230 w 1594"/>
                  <a:gd name="T105" fmla="*/ 1420 h 3083"/>
                  <a:gd name="T106" fmla="*/ 230 w 1594"/>
                  <a:gd name="T107" fmla="*/ 1420 h 3083"/>
                  <a:gd name="T108" fmla="*/ 9 w 1594"/>
                  <a:gd name="T109" fmla="*/ 1086 h 3083"/>
                  <a:gd name="T110" fmla="*/ 9 w 1594"/>
                  <a:gd name="T111" fmla="*/ 1086 h 3083"/>
                  <a:gd name="T112" fmla="*/ 0 w 1594"/>
                  <a:gd name="T113" fmla="*/ 1091 h 3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94" h="3083">
                    <a:moveTo>
                      <a:pt x="0" y="1091"/>
                    </a:moveTo>
                    <a:lnTo>
                      <a:pt x="0" y="1091"/>
                    </a:lnTo>
                    <a:cubicBezTo>
                      <a:pt x="62" y="1200"/>
                      <a:pt x="127" y="1308"/>
                      <a:pt x="185" y="1419"/>
                    </a:cubicBezTo>
                    <a:lnTo>
                      <a:pt x="185" y="1419"/>
                    </a:lnTo>
                    <a:cubicBezTo>
                      <a:pt x="203" y="1454"/>
                      <a:pt x="215" y="1502"/>
                      <a:pt x="208" y="1540"/>
                    </a:cubicBezTo>
                    <a:lnTo>
                      <a:pt x="208" y="1540"/>
                    </a:lnTo>
                    <a:cubicBezTo>
                      <a:pt x="174" y="1720"/>
                      <a:pt x="186" y="1899"/>
                      <a:pt x="210" y="2078"/>
                    </a:cubicBezTo>
                    <a:lnTo>
                      <a:pt x="210" y="2078"/>
                    </a:lnTo>
                    <a:cubicBezTo>
                      <a:pt x="254" y="2416"/>
                      <a:pt x="379" y="2725"/>
                      <a:pt x="550" y="3017"/>
                    </a:cubicBezTo>
                    <a:lnTo>
                      <a:pt x="550" y="3017"/>
                    </a:lnTo>
                    <a:cubicBezTo>
                      <a:pt x="564" y="3041"/>
                      <a:pt x="581" y="3064"/>
                      <a:pt x="606" y="3082"/>
                    </a:cubicBezTo>
                    <a:lnTo>
                      <a:pt x="606" y="3082"/>
                    </a:lnTo>
                    <a:cubicBezTo>
                      <a:pt x="571" y="3015"/>
                      <a:pt x="536" y="2948"/>
                      <a:pt x="505" y="2879"/>
                    </a:cubicBezTo>
                    <a:lnTo>
                      <a:pt x="505" y="2879"/>
                    </a:lnTo>
                    <a:cubicBezTo>
                      <a:pt x="398" y="2648"/>
                      <a:pt x="317" y="2410"/>
                      <a:pt x="272" y="2158"/>
                    </a:cubicBezTo>
                    <a:lnTo>
                      <a:pt x="272" y="2158"/>
                    </a:lnTo>
                    <a:cubicBezTo>
                      <a:pt x="230" y="1924"/>
                      <a:pt x="236" y="1693"/>
                      <a:pt x="290" y="1465"/>
                    </a:cubicBezTo>
                    <a:lnTo>
                      <a:pt x="290" y="1465"/>
                    </a:lnTo>
                    <a:cubicBezTo>
                      <a:pt x="328" y="1302"/>
                      <a:pt x="390" y="1145"/>
                      <a:pt x="483" y="1006"/>
                    </a:cubicBezTo>
                    <a:lnTo>
                      <a:pt x="483" y="1006"/>
                    </a:lnTo>
                    <a:cubicBezTo>
                      <a:pt x="552" y="900"/>
                      <a:pt x="655" y="829"/>
                      <a:pt x="776" y="786"/>
                    </a:cubicBezTo>
                    <a:lnTo>
                      <a:pt x="776" y="786"/>
                    </a:lnTo>
                    <a:cubicBezTo>
                      <a:pt x="815" y="772"/>
                      <a:pt x="853" y="754"/>
                      <a:pt x="891" y="738"/>
                    </a:cubicBezTo>
                    <a:lnTo>
                      <a:pt x="891" y="738"/>
                    </a:lnTo>
                    <a:cubicBezTo>
                      <a:pt x="889" y="731"/>
                      <a:pt x="886" y="724"/>
                      <a:pt x="884" y="718"/>
                    </a:cubicBezTo>
                    <a:lnTo>
                      <a:pt x="884" y="718"/>
                    </a:lnTo>
                    <a:cubicBezTo>
                      <a:pt x="794" y="748"/>
                      <a:pt x="704" y="777"/>
                      <a:pt x="604" y="811"/>
                    </a:cubicBezTo>
                    <a:lnTo>
                      <a:pt x="604" y="811"/>
                    </a:lnTo>
                    <a:cubicBezTo>
                      <a:pt x="874" y="465"/>
                      <a:pt x="1167" y="161"/>
                      <a:pt x="1593" y="18"/>
                    </a:cubicBezTo>
                    <a:lnTo>
                      <a:pt x="1593" y="18"/>
                    </a:lnTo>
                    <a:cubicBezTo>
                      <a:pt x="1590" y="12"/>
                      <a:pt x="1586" y="6"/>
                      <a:pt x="1583" y="0"/>
                    </a:cubicBezTo>
                    <a:lnTo>
                      <a:pt x="1583" y="0"/>
                    </a:lnTo>
                    <a:cubicBezTo>
                      <a:pt x="1528" y="18"/>
                      <a:pt x="1470" y="34"/>
                      <a:pt x="1416" y="55"/>
                    </a:cubicBezTo>
                    <a:lnTo>
                      <a:pt x="1416" y="55"/>
                    </a:lnTo>
                    <a:cubicBezTo>
                      <a:pt x="1359" y="77"/>
                      <a:pt x="1302" y="101"/>
                      <a:pt x="1247" y="129"/>
                    </a:cubicBezTo>
                    <a:lnTo>
                      <a:pt x="1247" y="129"/>
                    </a:lnTo>
                    <a:cubicBezTo>
                      <a:pt x="1195" y="156"/>
                      <a:pt x="1144" y="186"/>
                      <a:pt x="1094" y="218"/>
                    </a:cubicBezTo>
                    <a:lnTo>
                      <a:pt x="1094" y="218"/>
                    </a:lnTo>
                    <a:cubicBezTo>
                      <a:pt x="1042" y="251"/>
                      <a:pt x="994" y="288"/>
                      <a:pt x="940" y="326"/>
                    </a:cubicBezTo>
                    <a:lnTo>
                      <a:pt x="940" y="326"/>
                    </a:lnTo>
                    <a:cubicBezTo>
                      <a:pt x="929" y="247"/>
                      <a:pt x="918" y="172"/>
                      <a:pt x="907" y="96"/>
                    </a:cubicBezTo>
                    <a:lnTo>
                      <a:pt x="907" y="96"/>
                    </a:lnTo>
                    <a:cubicBezTo>
                      <a:pt x="901" y="96"/>
                      <a:pt x="896" y="96"/>
                      <a:pt x="891" y="96"/>
                    </a:cubicBezTo>
                    <a:lnTo>
                      <a:pt x="891" y="96"/>
                    </a:lnTo>
                    <a:cubicBezTo>
                      <a:pt x="889" y="153"/>
                      <a:pt x="880" y="211"/>
                      <a:pt x="887" y="267"/>
                    </a:cubicBezTo>
                    <a:lnTo>
                      <a:pt x="887" y="267"/>
                    </a:lnTo>
                    <a:cubicBezTo>
                      <a:pt x="897" y="342"/>
                      <a:pt x="876" y="393"/>
                      <a:pt x="819" y="449"/>
                    </a:cubicBezTo>
                    <a:lnTo>
                      <a:pt x="819" y="449"/>
                    </a:lnTo>
                    <a:cubicBezTo>
                      <a:pt x="676" y="590"/>
                      <a:pt x="556" y="751"/>
                      <a:pt x="452" y="925"/>
                    </a:cubicBezTo>
                    <a:lnTo>
                      <a:pt x="452" y="925"/>
                    </a:lnTo>
                    <a:cubicBezTo>
                      <a:pt x="364" y="1071"/>
                      <a:pt x="297" y="1227"/>
                      <a:pt x="244" y="1390"/>
                    </a:cubicBezTo>
                    <a:lnTo>
                      <a:pt x="244" y="1390"/>
                    </a:lnTo>
                    <a:cubicBezTo>
                      <a:pt x="243" y="1395"/>
                      <a:pt x="239" y="1401"/>
                      <a:pt x="230" y="1420"/>
                    </a:cubicBezTo>
                    <a:lnTo>
                      <a:pt x="230" y="1420"/>
                    </a:lnTo>
                    <a:cubicBezTo>
                      <a:pt x="153" y="1303"/>
                      <a:pt x="81" y="1194"/>
                      <a:pt x="9" y="1086"/>
                    </a:cubicBezTo>
                    <a:lnTo>
                      <a:pt x="9" y="1086"/>
                    </a:lnTo>
                    <a:cubicBezTo>
                      <a:pt x="6" y="1087"/>
                      <a:pt x="3" y="1089"/>
                      <a:pt x="0" y="109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47" name="Freeform 143">
                <a:extLst>
                  <a:ext uri="{FF2B5EF4-FFF2-40B4-BE49-F238E27FC236}">
                    <a16:creationId xmlns:a16="http://schemas.microsoft.com/office/drawing/2014/main" xmlns="" id="{BE42D3E8-663D-7542-BB39-E04042559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281" y="6134281"/>
                <a:ext cx="579840" cy="211200"/>
              </a:xfrm>
              <a:custGeom>
                <a:avLst/>
                <a:gdLst>
                  <a:gd name="T0" fmla="*/ 579404 w 1330"/>
                  <a:gd name="T1" fmla="*/ 204681 h 486"/>
                  <a:gd name="T2" fmla="*/ 579404 w 1330"/>
                  <a:gd name="T3" fmla="*/ 204681 h 486"/>
                  <a:gd name="T4" fmla="*/ 384525 w 1330"/>
                  <a:gd name="T5" fmla="*/ 63012 h 486"/>
                  <a:gd name="T6" fmla="*/ 384525 w 1330"/>
                  <a:gd name="T7" fmla="*/ 63012 h 486"/>
                  <a:gd name="T8" fmla="*/ 114660 w 1330"/>
                  <a:gd name="T9" fmla="*/ 8691 h 486"/>
                  <a:gd name="T10" fmla="*/ 114660 w 1330"/>
                  <a:gd name="T11" fmla="*/ 8691 h 486"/>
                  <a:gd name="T12" fmla="*/ 18747 w 1330"/>
                  <a:gd name="T13" fmla="*/ 50844 h 486"/>
                  <a:gd name="T14" fmla="*/ 18747 w 1330"/>
                  <a:gd name="T15" fmla="*/ 50844 h 486"/>
                  <a:gd name="T16" fmla="*/ 3488 w 1330"/>
                  <a:gd name="T17" fmla="*/ 88217 h 486"/>
                  <a:gd name="T18" fmla="*/ 3488 w 1330"/>
                  <a:gd name="T19" fmla="*/ 88217 h 486"/>
                  <a:gd name="T20" fmla="*/ 37929 w 1330"/>
                  <a:gd name="T21" fmla="*/ 116899 h 486"/>
                  <a:gd name="T22" fmla="*/ 37929 w 1330"/>
                  <a:gd name="T23" fmla="*/ 116899 h 486"/>
                  <a:gd name="T24" fmla="*/ 85450 w 1330"/>
                  <a:gd name="T25" fmla="*/ 111249 h 486"/>
                  <a:gd name="T26" fmla="*/ 85450 w 1330"/>
                  <a:gd name="T27" fmla="*/ 111249 h 486"/>
                  <a:gd name="T28" fmla="*/ 490466 w 1330"/>
                  <a:gd name="T29" fmla="*/ 152968 h 486"/>
                  <a:gd name="T30" fmla="*/ 490466 w 1330"/>
                  <a:gd name="T31" fmla="*/ 152968 h 486"/>
                  <a:gd name="T32" fmla="*/ 574608 w 1330"/>
                  <a:gd name="T33" fmla="*/ 210765 h 486"/>
                  <a:gd name="T34" fmla="*/ 574608 w 1330"/>
                  <a:gd name="T35" fmla="*/ 210765 h 486"/>
                  <a:gd name="T36" fmla="*/ 579404 w 1330"/>
                  <a:gd name="T37" fmla="*/ 204681 h 48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30" h="486">
                    <a:moveTo>
                      <a:pt x="1329" y="471"/>
                    </a:moveTo>
                    <a:lnTo>
                      <a:pt x="1329" y="471"/>
                    </a:lnTo>
                    <a:cubicBezTo>
                      <a:pt x="1193" y="345"/>
                      <a:pt x="1043" y="239"/>
                      <a:pt x="882" y="145"/>
                    </a:cubicBezTo>
                    <a:cubicBezTo>
                      <a:pt x="689" y="33"/>
                      <a:pt x="481" y="0"/>
                      <a:pt x="263" y="20"/>
                    </a:cubicBezTo>
                    <a:cubicBezTo>
                      <a:pt x="180" y="28"/>
                      <a:pt x="102" y="56"/>
                      <a:pt x="43" y="117"/>
                    </a:cubicBezTo>
                    <a:cubicBezTo>
                      <a:pt x="22" y="139"/>
                      <a:pt x="0" y="181"/>
                      <a:pt x="8" y="203"/>
                    </a:cubicBezTo>
                    <a:cubicBezTo>
                      <a:pt x="19" y="232"/>
                      <a:pt x="56" y="261"/>
                      <a:pt x="87" y="269"/>
                    </a:cubicBezTo>
                    <a:cubicBezTo>
                      <a:pt x="120" y="278"/>
                      <a:pt x="162" y="269"/>
                      <a:pt x="196" y="256"/>
                    </a:cubicBezTo>
                    <a:cubicBezTo>
                      <a:pt x="522" y="135"/>
                      <a:pt x="830" y="177"/>
                      <a:pt x="1125" y="352"/>
                    </a:cubicBezTo>
                    <a:cubicBezTo>
                      <a:pt x="1192" y="392"/>
                      <a:pt x="1254" y="440"/>
                      <a:pt x="1318" y="485"/>
                    </a:cubicBezTo>
                    <a:cubicBezTo>
                      <a:pt x="1322" y="480"/>
                      <a:pt x="1325" y="476"/>
                      <a:pt x="1329" y="471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48" name="Freeform 144">
                <a:extLst>
                  <a:ext uri="{FF2B5EF4-FFF2-40B4-BE49-F238E27FC236}">
                    <a16:creationId xmlns:a16="http://schemas.microsoft.com/office/drawing/2014/main" xmlns="" id="{A494AC21-F4A9-DD4C-9712-09DD6854A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185" y="6040801"/>
                <a:ext cx="414360" cy="344516"/>
              </a:xfrm>
              <a:custGeom>
                <a:avLst/>
                <a:gdLst>
                  <a:gd name="T0" fmla="*/ 951 w 952"/>
                  <a:gd name="T1" fmla="*/ 790 h 791"/>
                  <a:gd name="T2" fmla="*/ 951 w 952"/>
                  <a:gd name="T3" fmla="*/ 790 h 791"/>
                  <a:gd name="T4" fmla="*/ 772 w 952"/>
                  <a:gd name="T5" fmla="*/ 503 h 791"/>
                  <a:gd name="T6" fmla="*/ 772 w 952"/>
                  <a:gd name="T7" fmla="*/ 503 h 791"/>
                  <a:gd name="T8" fmla="*/ 296 w 952"/>
                  <a:gd name="T9" fmla="*/ 74 h 791"/>
                  <a:gd name="T10" fmla="*/ 296 w 952"/>
                  <a:gd name="T11" fmla="*/ 74 h 791"/>
                  <a:gd name="T12" fmla="*/ 194 w 952"/>
                  <a:gd name="T13" fmla="*/ 16 h 791"/>
                  <a:gd name="T14" fmla="*/ 194 w 952"/>
                  <a:gd name="T15" fmla="*/ 16 h 791"/>
                  <a:gd name="T16" fmla="*/ 121 w 952"/>
                  <a:gd name="T17" fmla="*/ 0 h 791"/>
                  <a:gd name="T18" fmla="*/ 121 w 952"/>
                  <a:gd name="T19" fmla="*/ 0 h 791"/>
                  <a:gd name="T20" fmla="*/ 17 w 952"/>
                  <a:gd name="T21" fmla="*/ 61 h 791"/>
                  <a:gd name="T22" fmla="*/ 17 w 952"/>
                  <a:gd name="T23" fmla="*/ 61 h 791"/>
                  <a:gd name="T24" fmla="*/ 63 w 952"/>
                  <a:gd name="T25" fmla="*/ 159 h 791"/>
                  <a:gd name="T26" fmla="*/ 63 w 952"/>
                  <a:gd name="T27" fmla="*/ 159 h 791"/>
                  <a:gd name="T28" fmla="*/ 312 w 952"/>
                  <a:gd name="T29" fmla="*/ 283 h 791"/>
                  <a:gd name="T30" fmla="*/ 312 w 952"/>
                  <a:gd name="T31" fmla="*/ 283 h 791"/>
                  <a:gd name="T32" fmla="*/ 951 w 952"/>
                  <a:gd name="T33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2" h="791">
                    <a:moveTo>
                      <a:pt x="951" y="790"/>
                    </a:moveTo>
                    <a:lnTo>
                      <a:pt x="951" y="790"/>
                    </a:lnTo>
                    <a:cubicBezTo>
                      <a:pt x="912" y="681"/>
                      <a:pt x="848" y="588"/>
                      <a:pt x="772" y="503"/>
                    </a:cubicBezTo>
                    <a:lnTo>
                      <a:pt x="772" y="503"/>
                    </a:lnTo>
                    <a:cubicBezTo>
                      <a:pt x="629" y="343"/>
                      <a:pt x="475" y="193"/>
                      <a:pt x="296" y="74"/>
                    </a:cubicBezTo>
                    <a:lnTo>
                      <a:pt x="296" y="74"/>
                    </a:lnTo>
                    <a:cubicBezTo>
                      <a:pt x="263" y="52"/>
                      <a:pt x="229" y="32"/>
                      <a:pt x="194" y="16"/>
                    </a:cubicBezTo>
                    <a:lnTo>
                      <a:pt x="194" y="16"/>
                    </a:lnTo>
                    <a:cubicBezTo>
                      <a:pt x="171" y="6"/>
                      <a:pt x="145" y="0"/>
                      <a:pt x="121" y="0"/>
                    </a:cubicBezTo>
                    <a:lnTo>
                      <a:pt x="121" y="0"/>
                    </a:lnTo>
                    <a:cubicBezTo>
                      <a:pt x="76" y="0"/>
                      <a:pt x="34" y="16"/>
                      <a:pt x="17" y="61"/>
                    </a:cubicBezTo>
                    <a:lnTo>
                      <a:pt x="17" y="61"/>
                    </a:lnTo>
                    <a:cubicBezTo>
                      <a:pt x="0" y="106"/>
                      <a:pt x="29" y="140"/>
                      <a:pt x="63" y="159"/>
                    </a:cubicBezTo>
                    <a:lnTo>
                      <a:pt x="63" y="159"/>
                    </a:lnTo>
                    <a:cubicBezTo>
                      <a:pt x="144" y="204"/>
                      <a:pt x="229" y="243"/>
                      <a:pt x="312" y="283"/>
                    </a:cubicBezTo>
                    <a:lnTo>
                      <a:pt x="312" y="283"/>
                    </a:lnTo>
                    <a:cubicBezTo>
                      <a:pt x="562" y="405"/>
                      <a:pt x="788" y="557"/>
                      <a:pt x="951" y="790"/>
                    </a:cubicBez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49" name="Freeform 145">
                <a:extLst>
                  <a:ext uri="{FF2B5EF4-FFF2-40B4-BE49-F238E27FC236}">
                    <a16:creationId xmlns:a16="http://schemas.microsoft.com/office/drawing/2014/main" xmlns="" id="{A4C67B4D-1F14-EB49-A270-0DDDDBE94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0401" y="5229962"/>
                <a:ext cx="176640" cy="226560"/>
              </a:xfrm>
              <a:custGeom>
                <a:avLst/>
                <a:gdLst>
                  <a:gd name="T0" fmla="*/ 48970 w 404"/>
                  <a:gd name="T1" fmla="*/ 226126 h 522"/>
                  <a:gd name="T2" fmla="*/ 48970 w 404"/>
                  <a:gd name="T3" fmla="*/ 226126 h 522"/>
                  <a:gd name="T4" fmla="*/ 50281 w 404"/>
                  <a:gd name="T5" fmla="*/ 145398 h 522"/>
                  <a:gd name="T6" fmla="*/ 50281 w 404"/>
                  <a:gd name="T7" fmla="*/ 145398 h 522"/>
                  <a:gd name="T8" fmla="*/ 53779 w 404"/>
                  <a:gd name="T9" fmla="*/ 123697 h 522"/>
                  <a:gd name="T10" fmla="*/ 53779 w 404"/>
                  <a:gd name="T11" fmla="*/ 123697 h 522"/>
                  <a:gd name="T12" fmla="*/ 88757 w 404"/>
                  <a:gd name="T13" fmla="*/ 80294 h 522"/>
                  <a:gd name="T14" fmla="*/ 88757 w 404"/>
                  <a:gd name="T15" fmla="*/ 80294 h 522"/>
                  <a:gd name="T16" fmla="*/ 119800 w 404"/>
                  <a:gd name="T17" fmla="*/ 112412 h 522"/>
                  <a:gd name="T18" fmla="*/ 119800 w 404"/>
                  <a:gd name="T19" fmla="*/ 112412 h 522"/>
                  <a:gd name="T20" fmla="*/ 126359 w 404"/>
                  <a:gd name="T21" fmla="*/ 210501 h 522"/>
                  <a:gd name="T22" fmla="*/ 126359 w 404"/>
                  <a:gd name="T23" fmla="*/ 210501 h 522"/>
                  <a:gd name="T24" fmla="*/ 167895 w 404"/>
                  <a:gd name="T25" fmla="*/ 71180 h 522"/>
                  <a:gd name="T26" fmla="*/ 167895 w 404"/>
                  <a:gd name="T27" fmla="*/ 71180 h 522"/>
                  <a:gd name="T28" fmla="*/ 94878 w 404"/>
                  <a:gd name="T29" fmla="*/ 2170 h 522"/>
                  <a:gd name="T30" fmla="*/ 94878 w 404"/>
                  <a:gd name="T31" fmla="*/ 2170 h 522"/>
                  <a:gd name="T32" fmla="*/ 20112 w 404"/>
                  <a:gd name="T33" fmla="*/ 60329 h 522"/>
                  <a:gd name="T34" fmla="*/ 20112 w 404"/>
                  <a:gd name="T35" fmla="*/ 60329 h 522"/>
                  <a:gd name="T36" fmla="*/ 48970 w 404"/>
                  <a:gd name="T37" fmla="*/ 226126 h 5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4" h="522">
                    <a:moveTo>
                      <a:pt x="112" y="521"/>
                    </a:moveTo>
                    <a:lnTo>
                      <a:pt x="112" y="521"/>
                    </a:lnTo>
                    <a:cubicBezTo>
                      <a:pt x="113" y="456"/>
                      <a:pt x="113" y="395"/>
                      <a:pt x="115" y="335"/>
                    </a:cubicBezTo>
                    <a:cubicBezTo>
                      <a:pt x="116" y="318"/>
                      <a:pt x="115" y="297"/>
                      <a:pt x="123" y="285"/>
                    </a:cubicBezTo>
                    <a:cubicBezTo>
                      <a:pt x="147" y="250"/>
                      <a:pt x="176" y="217"/>
                      <a:pt x="203" y="185"/>
                    </a:cubicBezTo>
                    <a:cubicBezTo>
                      <a:pt x="227" y="209"/>
                      <a:pt x="256" y="230"/>
                      <a:pt x="274" y="259"/>
                    </a:cubicBezTo>
                    <a:cubicBezTo>
                      <a:pt x="317" y="330"/>
                      <a:pt x="312" y="407"/>
                      <a:pt x="289" y="485"/>
                    </a:cubicBezTo>
                    <a:cubicBezTo>
                      <a:pt x="353" y="387"/>
                      <a:pt x="403" y="286"/>
                      <a:pt x="384" y="164"/>
                    </a:cubicBezTo>
                    <a:cubicBezTo>
                      <a:pt x="369" y="73"/>
                      <a:pt x="302" y="10"/>
                      <a:pt x="217" y="5"/>
                    </a:cubicBezTo>
                    <a:cubicBezTo>
                      <a:pt x="141" y="0"/>
                      <a:pt x="74" y="53"/>
                      <a:pt x="46" y="139"/>
                    </a:cubicBezTo>
                    <a:cubicBezTo>
                      <a:pt x="0" y="277"/>
                      <a:pt x="36" y="401"/>
                      <a:pt x="112" y="521"/>
                    </a:cubicBezTo>
                  </a:path>
                </a:pathLst>
              </a:custGeom>
              <a:solidFill>
                <a:schemeClr val="accent2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50" name="Freeform 146">
                <a:extLst>
                  <a:ext uri="{FF2B5EF4-FFF2-40B4-BE49-F238E27FC236}">
                    <a16:creationId xmlns:a16="http://schemas.microsoft.com/office/drawing/2014/main" xmlns="" id="{A8768AB8-2CE3-ED42-B772-7FEBF1B8C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786" y="5876435"/>
                <a:ext cx="127007" cy="282599"/>
              </a:xfrm>
              <a:custGeom>
                <a:avLst/>
                <a:gdLst>
                  <a:gd name="T0" fmla="*/ 72 w 290"/>
                  <a:gd name="T1" fmla="*/ 0 h 648"/>
                  <a:gd name="T2" fmla="*/ 72 w 290"/>
                  <a:gd name="T3" fmla="*/ 0 h 648"/>
                  <a:gd name="T4" fmla="*/ 19 w 290"/>
                  <a:gd name="T5" fmla="*/ 331 h 648"/>
                  <a:gd name="T6" fmla="*/ 19 w 290"/>
                  <a:gd name="T7" fmla="*/ 331 h 648"/>
                  <a:gd name="T8" fmla="*/ 171 w 290"/>
                  <a:gd name="T9" fmla="*/ 619 h 648"/>
                  <a:gd name="T10" fmla="*/ 171 w 290"/>
                  <a:gd name="T11" fmla="*/ 619 h 648"/>
                  <a:gd name="T12" fmla="*/ 248 w 290"/>
                  <a:gd name="T13" fmla="*/ 637 h 648"/>
                  <a:gd name="T14" fmla="*/ 248 w 290"/>
                  <a:gd name="T15" fmla="*/ 637 h 648"/>
                  <a:gd name="T16" fmla="*/ 285 w 290"/>
                  <a:gd name="T17" fmla="*/ 556 h 648"/>
                  <a:gd name="T18" fmla="*/ 285 w 290"/>
                  <a:gd name="T19" fmla="*/ 556 h 648"/>
                  <a:gd name="T20" fmla="*/ 231 w 290"/>
                  <a:gd name="T21" fmla="*/ 388 h 648"/>
                  <a:gd name="T22" fmla="*/ 231 w 290"/>
                  <a:gd name="T23" fmla="*/ 388 h 648"/>
                  <a:gd name="T24" fmla="*/ 72 w 290"/>
                  <a:gd name="T25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0" h="648">
                    <a:moveTo>
                      <a:pt x="72" y="0"/>
                    </a:moveTo>
                    <a:lnTo>
                      <a:pt x="72" y="0"/>
                    </a:lnTo>
                    <a:cubicBezTo>
                      <a:pt x="41" y="110"/>
                      <a:pt x="0" y="216"/>
                      <a:pt x="19" y="331"/>
                    </a:cubicBezTo>
                    <a:lnTo>
                      <a:pt x="19" y="331"/>
                    </a:lnTo>
                    <a:cubicBezTo>
                      <a:pt x="38" y="443"/>
                      <a:pt x="72" y="550"/>
                      <a:pt x="171" y="619"/>
                    </a:cubicBezTo>
                    <a:lnTo>
                      <a:pt x="171" y="619"/>
                    </a:lnTo>
                    <a:cubicBezTo>
                      <a:pt x="192" y="634"/>
                      <a:pt x="233" y="647"/>
                      <a:pt x="248" y="637"/>
                    </a:cubicBezTo>
                    <a:lnTo>
                      <a:pt x="248" y="637"/>
                    </a:lnTo>
                    <a:cubicBezTo>
                      <a:pt x="270" y="621"/>
                      <a:pt x="289" y="581"/>
                      <a:pt x="285" y="556"/>
                    </a:cubicBezTo>
                    <a:lnTo>
                      <a:pt x="285" y="556"/>
                    </a:lnTo>
                    <a:cubicBezTo>
                      <a:pt x="276" y="498"/>
                      <a:pt x="260" y="439"/>
                      <a:pt x="231" y="388"/>
                    </a:cubicBezTo>
                    <a:lnTo>
                      <a:pt x="231" y="388"/>
                    </a:lnTo>
                    <a:cubicBezTo>
                      <a:pt x="161" y="266"/>
                      <a:pt x="81" y="149"/>
                      <a:pt x="72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1" name="Freeform 147">
                <a:extLst>
                  <a:ext uri="{FF2B5EF4-FFF2-40B4-BE49-F238E27FC236}">
                    <a16:creationId xmlns:a16="http://schemas.microsoft.com/office/drawing/2014/main" xmlns="" id="{5443B742-1B0E-364E-9C0A-604F477DC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655" y="5553287"/>
                <a:ext cx="344506" cy="100022"/>
              </a:xfrm>
              <a:custGeom>
                <a:avLst/>
                <a:gdLst>
                  <a:gd name="T0" fmla="*/ 0 w 792"/>
                  <a:gd name="T1" fmla="*/ 46 h 229"/>
                  <a:gd name="T2" fmla="*/ 0 w 792"/>
                  <a:gd name="T3" fmla="*/ 46 h 229"/>
                  <a:gd name="T4" fmla="*/ 441 w 792"/>
                  <a:gd name="T5" fmla="*/ 222 h 229"/>
                  <a:gd name="T6" fmla="*/ 441 w 792"/>
                  <a:gd name="T7" fmla="*/ 222 h 229"/>
                  <a:gd name="T8" fmla="*/ 710 w 792"/>
                  <a:gd name="T9" fmla="*/ 164 h 229"/>
                  <a:gd name="T10" fmla="*/ 710 w 792"/>
                  <a:gd name="T11" fmla="*/ 164 h 229"/>
                  <a:gd name="T12" fmla="*/ 752 w 792"/>
                  <a:gd name="T13" fmla="*/ 128 h 229"/>
                  <a:gd name="T14" fmla="*/ 752 w 792"/>
                  <a:gd name="T15" fmla="*/ 128 h 229"/>
                  <a:gd name="T16" fmla="*/ 769 w 792"/>
                  <a:gd name="T17" fmla="*/ 35 h 229"/>
                  <a:gd name="T18" fmla="*/ 769 w 792"/>
                  <a:gd name="T19" fmla="*/ 35 h 229"/>
                  <a:gd name="T20" fmla="*/ 678 w 792"/>
                  <a:gd name="T21" fmla="*/ 13 h 229"/>
                  <a:gd name="T22" fmla="*/ 678 w 792"/>
                  <a:gd name="T23" fmla="*/ 13 h 229"/>
                  <a:gd name="T24" fmla="*/ 528 w 792"/>
                  <a:gd name="T25" fmla="*/ 61 h 229"/>
                  <a:gd name="T26" fmla="*/ 528 w 792"/>
                  <a:gd name="T27" fmla="*/ 61 h 229"/>
                  <a:gd name="T28" fmla="*/ 0 w 792"/>
                  <a:gd name="T29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2" h="229">
                    <a:moveTo>
                      <a:pt x="0" y="46"/>
                    </a:moveTo>
                    <a:lnTo>
                      <a:pt x="0" y="46"/>
                    </a:lnTo>
                    <a:cubicBezTo>
                      <a:pt x="128" y="182"/>
                      <a:pt x="281" y="212"/>
                      <a:pt x="441" y="222"/>
                    </a:cubicBezTo>
                    <a:lnTo>
                      <a:pt x="441" y="222"/>
                    </a:lnTo>
                    <a:cubicBezTo>
                      <a:pt x="535" y="228"/>
                      <a:pt x="627" y="217"/>
                      <a:pt x="710" y="164"/>
                    </a:cubicBezTo>
                    <a:lnTo>
                      <a:pt x="710" y="164"/>
                    </a:lnTo>
                    <a:cubicBezTo>
                      <a:pt x="725" y="154"/>
                      <a:pt x="740" y="142"/>
                      <a:pt x="752" y="128"/>
                    </a:cubicBezTo>
                    <a:lnTo>
                      <a:pt x="752" y="128"/>
                    </a:lnTo>
                    <a:cubicBezTo>
                      <a:pt x="775" y="101"/>
                      <a:pt x="791" y="70"/>
                      <a:pt x="769" y="35"/>
                    </a:cubicBezTo>
                    <a:lnTo>
                      <a:pt x="769" y="35"/>
                    </a:lnTo>
                    <a:cubicBezTo>
                      <a:pt x="746" y="0"/>
                      <a:pt x="713" y="2"/>
                      <a:pt x="678" y="13"/>
                    </a:cubicBezTo>
                    <a:lnTo>
                      <a:pt x="678" y="13"/>
                    </a:lnTo>
                    <a:cubicBezTo>
                      <a:pt x="628" y="29"/>
                      <a:pt x="578" y="47"/>
                      <a:pt x="528" y="61"/>
                    </a:cubicBezTo>
                    <a:lnTo>
                      <a:pt x="528" y="61"/>
                    </a:lnTo>
                    <a:cubicBezTo>
                      <a:pt x="356" y="109"/>
                      <a:pt x="183" y="136"/>
                      <a:pt x="0" y="4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2" name="Freeform 148">
                <a:extLst>
                  <a:ext uri="{FF2B5EF4-FFF2-40B4-BE49-F238E27FC236}">
                    <a16:creationId xmlns:a16="http://schemas.microsoft.com/office/drawing/2014/main" xmlns="" id="{3589A4D1-27B6-084E-B360-F49598C71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348" y="5909009"/>
                <a:ext cx="279415" cy="233383"/>
              </a:xfrm>
              <a:custGeom>
                <a:avLst/>
                <a:gdLst>
                  <a:gd name="T0" fmla="*/ 0 w 644"/>
                  <a:gd name="T1" fmla="*/ 5 h 537"/>
                  <a:gd name="T2" fmla="*/ 0 w 644"/>
                  <a:gd name="T3" fmla="*/ 5 h 537"/>
                  <a:gd name="T4" fmla="*/ 221 w 644"/>
                  <a:gd name="T5" fmla="*/ 369 h 537"/>
                  <a:gd name="T6" fmla="*/ 221 w 644"/>
                  <a:gd name="T7" fmla="*/ 369 h 537"/>
                  <a:gd name="T8" fmla="*/ 544 w 644"/>
                  <a:gd name="T9" fmla="*/ 525 h 537"/>
                  <a:gd name="T10" fmla="*/ 544 w 644"/>
                  <a:gd name="T11" fmla="*/ 525 h 537"/>
                  <a:gd name="T12" fmla="*/ 549 w 644"/>
                  <a:gd name="T13" fmla="*/ 524 h 537"/>
                  <a:gd name="T14" fmla="*/ 549 w 644"/>
                  <a:gd name="T15" fmla="*/ 524 h 537"/>
                  <a:gd name="T16" fmla="*/ 643 w 644"/>
                  <a:gd name="T17" fmla="*/ 487 h 537"/>
                  <a:gd name="T18" fmla="*/ 643 w 644"/>
                  <a:gd name="T19" fmla="*/ 487 h 537"/>
                  <a:gd name="T20" fmla="*/ 582 w 644"/>
                  <a:gd name="T21" fmla="*/ 393 h 537"/>
                  <a:gd name="T22" fmla="*/ 582 w 644"/>
                  <a:gd name="T23" fmla="*/ 393 h 537"/>
                  <a:gd name="T24" fmla="*/ 467 w 644"/>
                  <a:gd name="T25" fmla="*/ 342 h 537"/>
                  <a:gd name="T26" fmla="*/ 467 w 644"/>
                  <a:gd name="T27" fmla="*/ 342 h 537"/>
                  <a:gd name="T28" fmla="*/ 112 w 644"/>
                  <a:gd name="T29" fmla="*/ 109 h 537"/>
                  <a:gd name="T30" fmla="*/ 112 w 644"/>
                  <a:gd name="T31" fmla="*/ 109 h 537"/>
                  <a:gd name="T32" fmla="*/ 13 w 644"/>
                  <a:gd name="T33" fmla="*/ 0 h 537"/>
                  <a:gd name="T34" fmla="*/ 13 w 644"/>
                  <a:gd name="T35" fmla="*/ 0 h 537"/>
                  <a:gd name="T36" fmla="*/ 0 w 644"/>
                  <a:gd name="T37" fmla="*/ 5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4" h="537">
                    <a:moveTo>
                      <a:pt x="0" y="5"/>
                    </a:moveTo>
                    <a:lnTo>
                      <a:pt x="0" y="5"/>
                    </a:lnTo>
                    <a:cubicBezTo>
                      <a:pt x="73" y="127"/>
                      <a:pt x="134" y="258"/>
                      <a:pt x="221" y="369"/>
                    </a:cubicBezTo>
                    <a:lnTo>
                      <a:pt x="221" y="369"/>
                    </a:lnTo>
                    <a:cubicBezTo>
                      <a:pt x="298" y="466"/>
                      <a:pt x="406" y="536"/>
                      <a:pt x="544" y="525"/>
                    </a:cubicBezTo>
                    <a:lnTo>
                      <a:pt x="544" y="525"/>
                    </a:lnTo>
                    <a:cubicBezTo>
                      <a:pt x="545" y="525"/>
                      <a:pt x="548" y="525"/>
                      <a:pt x="549" y="524"/>
                    </a:cubicBezTo>
                    <a:lnTo>
                      <a:pt x="549" y="524"/>
                    </a:lnTo>
                    <a:cubicBezTo>
                      <a:pt x="580" y="512"/>
                      <a:pt x="612" y="499"/>
                      <a:pt x="643" y="487"/>
                    </a:cubicBezTo>
                    <a:lnTo>
                      <a:pt x="643" y="487"/>
                    </a:lnTo>
                    <a:cubicBezTo>
                      <a:pt x="623" y="455"/>
                      <a:pt x="610" y="415"/>
                      <a:pt x="582" y="393"/>
                    </a:cubicBezTo>
                    <a:lnTo>
                      <a:pt x="582" y="393"/>
                    </a:lnTo>
                    <a:cubicBezTo>
                      <a:pt x="550" y="368"/>
                      <a:pt x="507" y="353"/>
                      <a:pt x="467" y="342"/>
                    </a:cubicBezTo>
                    <a:lnTo>
                      <a:pt x="467" y="342"/>
                    </a:lnTo>
                    <a:cubicBezTo>
                      <a:pt x="323" y="302"/>
                      <a:pt x="199" y="235"/>
                      <a:pt x="112" y="109"/>
                    </a:cubicBezTo>
                    <a:lnTo>
                      <a:pt x="112" y="109"/>
                    </a:lnTo>
                    <a:cubicBezTo>
                      <a:pt x="84" y="69"/>
                      <a:pt x="46" y="36"/>
                      <a:pt x="13" y="0"/>
                    </a:cubicBezTo>
                    <a:lnTo>
                      <a:pt x="13" y="0"/>
                    </a:lnTo>
                    <a:cubicBezTo>
                      <a:pt x="9" y="2"/>
                      <a:pt x="5" y="4"/>
                      <a:pt x="0" y="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3" name="Freeform 149">
                <a:extLst>
                  <a:ext uri="{FF2B5EF4-FFF2-40B4-BE49-F238E27FC236}">
                    <a16:creationId xmlns:a16="http://schemas.microsoft.com/office/drawing/2014/main" xmlns="" id="{2436396C-2864-C345-A109-398FE5D73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9015" y="5613934"/>
                <a:ext cx="155584" cy="290537"/>
              </a:xfrm>
              <a:custGeom>
                <a:avLst/>
                <a:gdLst>
                  <a:gd name="T0" fmla="*/ 0 w 359"/>
                  <a:gd name="T1" fmla="*/ 670 h 671"/>
                  <a:gd name="T2" fmla="*/ 0 w 359"/>
                  <a:gd name="T3" fmla="*/ 670 h 671"/>
                  <a:gd name="T4" fmla="*/ 322 w 359"/>
                  <a:gd name="T5" fmla="*/ 287 h 671"/>
                  <a:gd name="T6" fmla="*/ 322 w 359"/>
                  <a:gd name="T7" fmla="*/ 287 h 671"/>
                  <a:gd name="T8" fmla="*/ 356 w 359"/>
                  <a:gd name="T9" fmla="*/ 88 h 671"/>
                  <a:gd name="T10" fmla="*/ 356 w 359"/>
                  <a:gd name="T11" fmla="*/ 88 h 671"/>
                  <a:gd name="T12" fmla="*/ 338 w 359"/>
                  <a:gd name="T13" fmla="*/ 38 h 671"/>
                  <a:gd name="T14" fmla="*/ 338 w 359"/>
                  <a:gd name="T15" fmla="*/ 38 h 671"/>
                  <a:gd name="T16" fmla="*/ 272 w 359"/>
                  <a:gd name="T17" fmla="*/ 2 h 671"/>
                  <a:gd name="T18" fmla="*/ 272 w 359"/>
                  <a:gd name="T19" fmla="*/ 2 h 671"/>
                  <a:gd name="T20" fmla="*/ 219 w 359"/>
                  <a:gd name="T21" fmla="*/ 55 h 671"/>
                  <a:gd name="T22" fmla="*/ 219 w 359"/>
                  <a:gd name="T23" fmla="*/ 55 h 671"/>
                  <a:gd name="T24" fmla="*/ 168 w 359"/>
                  <a:gd name="T25" fmla="*/ 225 h 671"/>
                  <a:gd name="T26" fmla="*/ 168 w 359"/>
                  <a:gd name="T27" fmla="*/ 225 h 671"/>
                  <a:gd name="T28" fmla="*/ 0 w 359"/>
                  <a:gd name="T29" fmla="*/ 67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9" h="671">
                    <a:moveTo>
                      <a:pt x="0" y="670"/>
                    </a:moveTo>
                    <a:lnTo>
                      <a:pt x="0" y="670"/>
                    </a:lnTo>
                    <a:cubicBezTo>
                      <a:pt x="130" y="561"/>
                      <a:pt x="266" y="456"/>
                      <a:pt x="322" y="287"/>
                    </a:cubicBezTo>
                    <a:lnTo>
                      <a:pt x="322" y="287"/>
                    </a:lnTo>
                    <a:cubicBezTo>
                      <a:pt x="343" y="224"/>
                      <a:pt x="347" y="155"/>
                      <a:pt x="356" y="88"/>
                    </a:cubicBezTo>
                    <a:lnTo>
                      <a:pt x="356" y="88"/>
                    </a:lnTo>
                    <a:cubicBezTo>
                      <a:pt x="358" y="72"/>
                      <a:pt x="350" y="49"/>
                      <a:pt x="338" y="38"/>
                    </a:cubicBezTo>
                    <a:lnTo>
                      <a:pt x="338" y="38"/>
                    </a:lnTo>
                    <a:cubicBezTo>
                      <a:pt x="319" y="21"/>
                      <a:pt x="292" y="0"/>
                      <a:pt x="272" y="2"/>
                    </a:cubicBezTo>
                    <a:lnTo>
                      <a:pt x="272" y="2"/>
                    </a:lnTo>
                    <a:cubicBezTo>
                      <a:pt x="252" y="5"/>
                      <a:pt x="227" y="33"/>
                      <a:pt x="219" y="55"/>
                    </a:cubicBezTo>
                    <a:lnTo>
                      <a:pt x="219" y="55"/>
                    </a:lnTo>
                    <a:cubicBezTo>
                      <a:pt x="197" y="110"/>
                      <a:pt x="178" y="167"/>
                      <a:pt x="168" y="225"/>
                    </a:cubicBezTo>
                    <a:lnTo>
                      <a:pt x="168" y="225"/>
                    </a:lnTo>
                    <a:cubicBezTo>
                      <a:pt x="142" y="385"/>
                      <a:pt x="95" y="536"/>
                      <a:pt x="0" y="67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4" name="Freeform 150">
                <a:extLst>
                  <a:ext uri="{FF2B5EF4-FFF2-40B4-BE49-F238E27FC236}">
                    <a16:creationId xmlns:a16="http://schemas.microsoft.com/office/drawing/2014/main" xmlns="" id="{C66014CE-AF0F-9D48-97BB-D762E65A0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879" y="6331539"/>
                <a:ext cx="401660" cy="196867"/>
              </a:xfrm>
              <a:custGeom>
                <a:avLst/>
                <a:gdLst>
                  <a:gd name="T0" fmla="*/ 16 w 921"/>
                  <a:gd name="T1" fmla="*/ 451 h 452"/>
                  <a:gd name="T2" fmla="*/ 16 w 921"/>
                  <a:gd name="T3" fmla="*/ 451 h 452"/>
                  <a:gd name="T4" fmla="*/ 230 w 921"/>
                  <a:gd name="T5" fmla="*/ 231 h 452"/>
                  <a:gd name="T6" fmla="*/ 230 w 921"/>
                  <a:gd name="T7" fmla="*/ 231 h 452"/>
                  <a:gd name="T8" fmla="*/ 697 w 921"/>
                  <a:gd name="T9" fmla="*/ 150 h 452"/>
                  <a:gd name="T10" fmla="*/ 697 w 921"/>
                  <a:gd name="T11" fmla="*/ 150 h 452"/>
                  <a:gd name="T12" fmla="*/ 868 w 921"/>
                  <a:gd name="T13" fmla="*/ 151 h 452"/>
                  <a:gd name="T14" fmla="*/ 868 w 921"/>
                  <a:gd name="T15" fmla="*/ 151 h 452"/>
                  <a:gd name="T16" fmla="*/ 919 w 921"/>
                  <a:gd name="T17" fmla="*/ 108 h 452"/>
                  <a:gd name="T18" fmla="*/ 919 w 921"/>
                  <a:gd name="T19" fmla="*/ 108 h 452"/>
                  <a:gd name="T20" fmla="*/ 886 w 921"/>
                  <a:gd name="T21" fmla="*/ 41 h 452"/>
                  <a:gd name="T22" fmla="*/ 886 w 921"/>
                  <a:gd name="T23" fmla="*/ 41 h 452"/>
                  <a:gd name="T24" fmla="*/ 830 w 921"/>
                  <a:gd name="T25" fmla="*/ 22 h 452"/>
                  <a:gd name="T26" fmla="*/ 830 w 921"/>
                  <a:gd name="T27" fmla="*/ 22 h 452"/>
                  <a:gd name="T28" fmla="*/ 115 w 921"/>
                  <a:gd name="T29" fmla="*/ 274 h 452"/>
                  <a:gd name="T30" fmla="*/ 115 w 921"/>
                  <a:gd name="T31" fmla="*/ 274 h 452"/>
                  <a:gd name="T32" fmla="*/ 0 w 921"/>
                  <a:gd name="T33" fmla="*/ 439 h 452"/>
                  <a:gd name="T34" fmla="*/ 0 w 921"/>
                  <a:gd name="T35" fmla="*/ 439 h 452"/>
                  <a:gd name="T36" fmla="*/ 16 w 921"/>
                  <a:gd name="T37" fmla="*/ 45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1" h="452">
                    <a:moveTo>
                      <a:pt x="16" y="451"/>
                    </a:moveTo>
                    <a:lnTo>
                      <a:pt x="16" y="451"/>
                    </a:lnTo>
                    <a:cubicBezTo>
                      <a:pt x="65" y="356"/>
                      <a:pt x="136" y="281"/>
                      <a:pt x="230" y="231"/>
                    </a:cubicBezTo>
                    <a:lnTo>
                      <a:pt x="230" y="231"/>
                    </a:lnTo>
                    <a:cubicBezTo>
                      <a:pt x="376" y="155"/>
                      <a:pt x="529" y="115"/>
                      <a:pt x="697" y="150"/>
                    </a:cubicBezTo>
                    <a:lnTo>
                      <a:pt x="697" y="150"/>
                    </a:lnTo>
                    <a:cubicBezTo>
                      <a:pt x="752" y="162"/>
                      <a:pt x="812" y="156"/>
                      <a:pt x="868" y="151"/>
                    </a:cubicBezTo>
                    <a:lnTo>
                      <a:pt x="868" y="151"/>
                    </a:lnTo>
                    <a:cubicBezTo>
                      <a:pt x="887" y="149"/>
                      <a:pt x="918" y="124"/>
                      <a:pt x="919" y="108"/>
                    </a:cubicBezTo>
                    <a:lnTo>
                      <a:pt x="919" y="108"/>
                    </a:lnTo>
                    <a:cubicBezTo>
                      <a:pt x="920" y="86"/>
                      <a:pt x="903" y="59"/>
                      <a:pt x="886" y="41"/>
                    </a:cubicBezTo>
                    <a:lnTo>
                      <a:pt x="886" y="41"/>
                    </a:lnTo>
                    <a:cubicBezTo>
                      <a:pt x="874" y="28"/>
                      <a:pt x="849" y="24"/>
                      <a:pt x="830" y="22"/>
                    </a:cubicBezTo>
                    <a:lnTo>
                      <a:pt x="830" y="22"/>
                    </a:lnTo>
                    <a:cubicBezTo>
                      <a:pt x="554" y="0"/>
                      <a:pt x="310" y="70"/>
                      <a:pt x="115" y="274"/>
                    </a:cubicBezTo>
                    <a:lnTo>
                      <a:pt x="115" y="274"/>
                    </a:lnTo>
                    <a:cubicBezTo>
                      <a:pt x="70" y="322"/>
                      <a:pt x="38" y="384"/>
                      <a:pt x="0" y="439"/>
                    </a:cubicBezTo>
                    <a:lnTo>
                      <a:pt x="0" y="439"/>
                    </a:lnTo>
                    <a:cubicBezTo>
                      <a:pt x="6" y="443"/>
                      <a:pt x="11" y="447"/>
                      <a:pt x="16" y="451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5" name="Freeform 151">
                <a:extLst>
                  <a:ext uri="{FF2B5EF4-FFF2-40B4-BE49-F238E27FC236}">
                    <a16:creationId xmlns:a16="http://schemas.microsoft.com/office/drawing/2014/main" xmlns="" id="{7F63DB14-9696-404C-9C72-ADA56B64A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562" y="6140042"/>
                <a:ext cx="211200" cy="339839"/>
              </a:xfrm>
              <a:custGeom>
                <a:avLst/>
                <a:gdLst>
                  <a:gd name="T0" fmla="*/ 210765 w 486"/>
                  <a:gd name="T1" fmla="*/ 339404 h 782"/>
                  <a:gd name="T2" fmla="*/ 210765 w 486"/>
                  <a:gd name="T3" fmla="*/ 339404 h 782"/>
                  <a:gd name="T4" fmla="*/ 185995 w 486"/>
                  <a:gd name="T5" fmla="*/ 233368 h 782"/>
                  <a:gd name="T6" fmla="*/ 185995 w 486"/>
                  <a:gd name="T7" fmla="*/ 233368 h 782"/>
                  <a:gd name="T8" fmla="*/ 55625 w 486"/>
                  <a:gd name="T9" fmla="*/ 17383 h 782"/>
                  <a:gd name="T10" fmla="*/ 55625 w 486"/>
                  <a:gd name="T11" fmla="*/ 17383 h 782"/>
                  <a:gd name="T12" fmla="*/ 37373 w 486"/>
                  <a:gd name="T13" fmla="*/ 2173 h 782"/>
                  <a:gd name="T14" fmla="*/ 37373 w 486"/>
                  <a:gd name="T15" fmla="*/ 2173 h 782"/>
                  <a:gd name="T16" fmla="*/ 3477 w 486"/>
                  <a:gd name="T17" fmla="*/ 5649 h 782"/>
                  <a:gd name="T18" fmla="*/ 3477 w 486"/>
                  <a:gd name="T19" fmla="*/ 5649 h 782"/>
                  <a:gd name="T20" fmla="*/ 5649 w 486"/>
                  <a:gd name="T21" fmla="*/ 33897 h 782"/>
                  <a:gd name="T22" fmla="*/ 5649 w 486"/>
                  <a:gd name="T23" fmla="*/ 33897 h 782"/>
                  <a:gd name="T24" fmla="*/ 114291 w 486"/>
                  <a:gd name="T25" fmla="*/ 176004 h 782"/>
                  <a:gd name="T26" fmla="*/ 114291 w 486"/>
                  <a:gd name="T27" fmla="*/ 176004 h 782"/>
                  <a:gd name="T28" fmla="*/ 200770 w 486"/>
                  <a:gd name="T29" fmla="*/ 334624 h 782"/>
                  <a:gd name="T30" fmla="*/ 200770 w 486"/>
                  <a:gd name="T31" fmla="*/ 334624 h 782"/>
                  <a:gd name="T32" fmla="*/ 210765 w 486"/>
                  <a:gd name="T33" fmla="*/ 339404 h 78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86" h="782">
                    <a:moveTo>
                      <a:pt x="485" y="781"/>
                    </a:moveTo>
                    <a:lnTo>
                      <a:pt x="485" y="781"/>
                    </a:lnTo>
                    <a:cubicBezTo>
                      <a:pt x="465" y="693"/>
                      <a:pt x="455" y="613"/>
                      <a:pt x="428" y="537"/>
                    </a:cubicBezTo>
                    <a:cubicBezTo>
                      <a:pt x="364" y="351"/>
                      <a:pt x="257" y="188"/>
                      <a:pt x="128" y="40"/>
                    </a:cubicBezTo>
                    <a:cubicBezTo>
                      <a:pt x="115" y="26"/>
                      <a:pt x="101" y="7"/>
                      <a:pt x="86" y="5"/>
                    </a:cubicBezTo>
                    <a:cubicBezTo>
                      <a:pt x="60" y="0"/>
                      <a:pt x="30" y="2"/>
                      <a:pt x="8" y="13"/>
                    </a:cubicBezTo>
                    <a:cubicBezTo>
                      <a:pt x="0" y="17"/>
                      <a:pt x="1" y="62"/>
                      <a:pt x="13" y="78"/>
                    </a:cubicBezTo>
                    <a:cubicBezTo>
                      <a:pt x="94" y="189"/>
                      <a:pt x="179" y="296"/>
                      <a:pt x="263" y="405"/>
                    </a:cubicBezTo>
                    <a:cubicBezTo>
                      <a:pt x="348" y="516"/>
                      <a:pt x="415" y="637"/>
                      <a:pt x="462" y="770"/>
                    </a:cubicBezTo>
                    <a:cubicBezTo>
                      <a:pt x="463" y="771"/>
                      <a:pt x="468" y="772"/>
                      <a:pt x="485" y="781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56" name="Freeform 152">
                <a:extLst>
                  <a:ext uri="{FF2B5EF4-FFF2-40B4-BE49-F238E27FC236}">
                    <a16:creationId xmlns:a16="http://schemas.microsoft.com/office/drawing/2014/main" xmlns="" id="{9B62E551-0AFF-3D4E-A998-7C15678D9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5686" y="5184006"/>
                <a:ext cx="241313" cy="250846"/>
              </a:xfrm>
              <a:custGeom>
                <a:avLst/>
                <a:gdLst>
                  <a:gd name="T0" fmla="*/ 0 w 557"/>
                  <a:gd name="T1" fmla="*/ 575 h 576"/>
                  <a:gd name="T2" fmla="*/ 0 w 557"/>
                  <a:gd name="T3" fmla="*/ 575 h 576"/>
                  <a:gd name="T4" fmla="*/ 165 w 557"/>
                  <a:gd name="T5" fmla="*/ 369 h 576"/>
                  <a:gd name="T6" fmla="*/ 165 w 557"/>
                  <a:gd name="T7" fmla="*/ 369 h 576"/>
                  <a:gd name="T8" fmla="*/ 391 w 557"/>
                  <a:gd name="T9" fmla="*/ 235 h 576"/>
                  <a:gd name="T10" fmla="*/ 391 w 557"/>
                  <a:gd name="T11" fmla="*/ 235 h 576"/>
                  <a:gd name="T12" fmla="*/ 514 w 557"/>
                  <a:gd name="T13" fmla="*/ 124 h 576"/>
                  <a:gd name="T14" fmla="*/ 514 w 557"/>
                  <a:gd name="T15" fmla="*/ 124 h 576"/>
                  <a:gd name="T16" fmla="*/ 522 w 557"/>
                  <a:gd name="T17" fmla="*/ 34 h 576"/>
                  <a:gd name="T18" fmla="*/ 522 w 557"/>
                  <a:gd name="T19" fmla="*/ 34 h 576"/>
                  <a:gd name="T20" fmla="*/ 414 w 557"/>
                  <a:gd name="T21" fmla="*/ 21 h 576"/>
                  <a:gd name="T22" fmla="*/ 414 w 557"/>
                  <a:gd name="T23" fmla="*/ 21 h 576"/>
                  <a:gd name="T24" fmla="*/ 175 w 557"/>
                  <a:gd name="T25" fmla="*/ 223 h 576"/>
                  <a:gd name="T26" fmla="*/ 175 w 557"/>
                  <a:gd name="T27" fmla="*/ 223 h 576"/>
                  <a:gd name="T28" fmla="*/ 0 w 557"/>
                  <a:gd name="T29" fmla="*/ 575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7" h="576">
                    <a:moveTo>
                      <a:pt x="0" y="575"/>
                    </a:moveTo>
                    <a:lnTo>
                      <a:pt x="0" y="575"/>
                    </a:lnTo>
                    <a:cubicBezTo>
                      <a:pt x="57" y="502"/>
                      <a:pt x="101" y="424"/>
                      <a:pt x="165" y="369"/>
                    </a:cubicBezTo>
                    <a:lnTo>
                      <a:pt x="165" y="369"/>
                    </a:lnTo>
                    <a:cubicBezTo>
                      <a:pt x="230" y="313"/>
                      <a:pt x="318" y="283"/>
                      <a:pt x="391" y="235"/>
                    </a:cubicBezTo>
                    <a:lnTo>
                      <a:pt x="391" y="235"/>
                    </a:lnTo>
                    <a:cubicBezTo>
                      <a:pt x="437" y="205"/>
                      <a:pt x="477" y="165"/>
                      <a:pt x="514" y="124"/>
                    </a:cubicBezTo>
                    <a:lnTo>
                      <a:pt x="514" y="124"/>
                    </a:lnTo>
                    <a:cubicBezTo>
                      <a:pt x="537" y="99"/>
                      <a:pt x="556" y="66"/>
                      <a:pt x="522" y="34"/>
                    </a:cubicBezTo>
                    <a:lnTo>
                      <a:pt x="522" y="34"/>
                    </a:lnTo>
                    <a:cubicBezTo>
                      <a:pt x="490" y="3"/>
                      <a:pt x="454" y="0"/>
                      <a:pt x="414" y="21"/>
                    </a:cubicBezTo>
                    <a:lnTo>
                      <a:pt x="414" y="21"/>
                    </a:lnTo>
                    <a:cubicBezTo>
                      <a:pt x="320" y="71"/>
                      <a:pt x="243" y="142"/>
                      <a:pt x="175" y="223"/>
                    </a:cubicBezTo>
                    <a:lnTo>
                      <a:pt x="175" y="223"/>
                    </a:lnTo>
                    <a:cubicBezTo>
                      <a:pt x="90" y="324"/>
                      <a:pt x="32" y="441"/>
                      <a:pt x="0" y="57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7" name="Freeform 153">
                <a:extLst>
                  <a:ext uri="{FF2B5EF4-FFF2-40B4-BE49-F238E27FC236}">
                    <a16:creationId xmlns:a16="http://schemas.microsoft.com/office/drawing/2014/main" xmlns="" id="{00890E3D-D3D2-2149-82AF-C473A30AD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827" y="5701409"/>
                <a:ext cx="201623" cy="225444"/>
              </a:xfrm>
              <a:custGeom>
                <a:avLst/>
                <a:gdLst>
                  <a:gd name="T0" fmla="*/ 460 w 461"/>
                  <a:gd name="T1" fmla="*/ 516 h 517"/>
                  <a:gd name="T2" fmla="*/ 460 w 461"/>
                  <a:gd name="T3" fmla="*/ 516 h 517"/>
                  <a:gd name="T4" fmla="*/ 241 w 461"/>
                  <a:gd name="T5" fmla="*/ 202 h 517"/>
                  <a:gd name="T6" fmla="*/ 241 w 461"/>
                  <a:gd name="T7" fmla="*/ 202 h 517"/>
                  <a:gd name="T8" fmla="*/ 148 w 461"/>
                  <a:gd name="T9" fmla="*/ 53 h 517"/>
                  <a:gd name="T10" fmla="*/ 148 w 461"/>
                  <a:gd name="T11" fmla="*/ 53 h 517"/>
                  <a:gd name="T12" fmla="*/ 83 w 461"/>
                  <a:gd name="T13" fmla="*/ 15 h 517"/>
                  <a:gd name="T14" fmla="*/ 83 w 461"/>
                  <a:gd name="T15" fmla="*/ 15 h 517"/>
                  <a:gd name="T16" fmla="*/ 13 w 461"/>
                  <a:gd name="T17" fmla="*/ 80 h 517"/>
                  <a:gd name="T18" fmla="*/ 13 w 461"/>
                  <a:gd name="T19" fmla="*/ 80 h 517"/>
                  <a:gd name="T20" fmla="*/ 460 w 461"/>
                  <a:gd name="T21" fmla="*/ 516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1" h="517">
                    <a:moveTo>
                      <a:pt x="460" y="516"/>
                    </a:moveTo>
                    <a:lnTo>
                      <a:pt x="460" y="516"/>
                    </a:lnTo>
                    <a:cubicBezTo>
                      <a:pt x="326" y="445"/>
                      <a:pt x="301" y="312"/>
                      <a:pt x="241" y="202"/>
                    </a:cubicBezTo>
                    <a:lnTo>
                      <a:pt x="241" y="202"/>
                    </a:lnTo>
                    <a:cubicBezTo>
                      <a:pt x="213" y="150"/>
                      <a:pt x="182" y="100"/>
                      <a:pt x="148" y="53"/>
                    </a:cubicBezTo>
                    <a:lnTo>
                      <a:pt x="148" y="53"/>
                    </a:lnTo>
                    <a:cubicBezTo>
                      <a:pt x="134" y="34"/>
                      <a:pt x="107" y="22"/>
                      <a:pt x="83" y="15"/>
                    </a:cubicBezTo>
                    <a:lnTo>
                      <a:pt x="83" y="15"/>
                    </a:lnTo>
                    <a:cubicBezTo>
                      <a:pt x="32" y="0"/>
                      <a:pt x="0" y="29"/>
                      <a:pt x="13" y="80"/>
                    </a:cubicBezTo>
                    <a:lnTo>
                      <a:pt x="13" y="80"/>
                    </a:lnTo>
                    <a:cubicBezTo>
                      <a:pt x="50" y="229"/>
                      <a:pt x="227" y="485"/>
                      <a:pt x="460" y="51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8" name="Freeform 154">
                <a:extLst>
                  <a:ext uri="{FF2B5EF4-FFF2-40B4-BE49-F238E27FC236}">
                    <a16:creationId xmlns:a16="http://schemas.microsoft.com/office/drawing/2014/main" xmlns="" id="{AB69CC3F-6BC4-B746-AC53-36B696063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187" y="5635558"/>
                <a:ext cx="266715" cy="165114"/>
              </a:xfrm>
              <a:custGeom>
                <a:avLst/>
                <a:gdLst>
                  <a:gd name="T0" fmla="*/ 10 w 614"/>
                  <a:gd name="T1" fmla="*/ 377 h 378"/>
                  <a:gd name="T2" fmla="*/ 10 w 614"/>
                  <a:gd name="T3" fmla="*/ 377 h 378"/>
                  <a:gd name="T4" fmla="*/ 344 w 614"/>
                  <a:gd name="T5" fmla="*/ 223 h 378"/>
                  <a:gd name="T6" fmla="*/ 344 w 614"/>
                  <a:gd name="T7" fmla="*/ 223 h 378"/>
                  <a:gd name="T8" fmla="*/ 567 w 614"/>
                  <a:gd name="T9" fmla="*/ 132 h 378"/>
                  <a:gd name="T10" fmla="*/ 567 w 614"/>
                  <a:gd name="T11" fmla="*/ 132 h 378"/>
                  <a:gd name="T12" fmla="*/ 597 w 614"/>
                  <a:gd name="T13" fmla="*/ 98 h 378"/>
                  <a:gd name="T14" fmla="*/ 597 w 614"/>
                  <a:gd name="T15" fmla="*/ 98 h 378"/>
                  <a:gd name="T16" fmla="*/ 605 w 614"/>
                  <a:gd name="T17" fmla="*/ 18 h 378"/>
                  <a:gd name="T18" fmla="*/ 605 w 614"/>
                  <a:gd name="T19" fmla="*/ 18 h 378"/>
                  <a:gd name="T20" fmla="*/ 537 w 614"/>
                  <a:gd name="T21" fmla="*/ 5 h 378"/>
                  <a:gd name="T22" fmla="*/ 537 w 614"/>
                  <a:gd name="T23" fmla="*/ 5 h 378"/>
                  <a:gd name="T24" fmla="*/ 39 w 614"/>
                  <a:gd name="T25" fmla="*/ 304 h 378"/>
                  <a:gd name="T26" fmla="*/ 39 w 614"/>
                  <a:gd name="T27" fmla="*/ 304 h 378"/>
                  <a:gd name="T28" fmla="*/ 0 w 614"/>
                  <a:gd name="T29" fmla="*/ 368 h 378"/>
                  <a:gd name="T30" fmla="*/ 0 w 614"/>
                  <a:gd name="T31" fmla="*/ 368 h 378"/>
                  <a:gd name="T32" fmla="*/ 10 w 614"/>
                  <a:gd name="T33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4" h="378">
                    <a:moveTo>
                      <a:pt x="10" y="377"/>
                    </a:moveTo>
                    <a:lnTo>
                      <a:pt x="10" y="377"/>
                    </a:lnTo>
                    <a:cubicBezTo>
                      <a:pt x="94" y="264"/>
                      <a:pt x="219" y="244"/>
                      <a:pt x="344" y="223"/>
                    </a:cubicBezTo>
                    <a:lnTo>
                      <a:pt x="344" y="223"/>
                    </a:lnTo>
                    <a:cubicBezTo>
                      <a:pt x="424" y="209"/>
                      <a:pt x="504" y="192"/>
                      <a:pt x="567" y="132"/>
                    </a:cubicBezTo>
                    <a:lnTo>
                      <a:pt x="567" y="132"/>
                    </a:lnTo>
                    <a:cubicBezTo>
                      <a:pt x="578" y="122"/>
                      <a:pt x="593" y="111"/>
                      <a:pt x="597" y="98"/>
                    </a:cubicBezTo>
                    <a:lnTo>
                      <a:pt x="597" y="98"/>
                    </a:lnTo>
                    <a:cubicBezTo>
                      <a:pt x="604" y="72"/>
                      <a:pt x="613" y="41"/>
                      <a:pt x="605" y="18"/>
                    </a:cubicBezTo>
                    <a:lnTo>
                      <a:pt x="605" y="18"/>
                    </a:lnTo>
                    <a:cubicBezTo>
                      <a:pt x="601" y="7"/>
                      <a:pt x="558" y="0"/>
                      <a:pt x="537" y="5"/>
                    </a:cubicBezTo>
                    <a:lnTo>
                      <a:pt x="537" y="5"/>
                    </a:lnTo>
                    <a:cubicBezTo>
                      <a:pt x="343" y="58"/>
                      <a:pt x="172" y="151"/>
                      <a:pt x="39" y="304"/>
                    </a:cubicBezTo>
                    <a:lnTo>
                      <a:pt x="39" y="304"/>
                    </a:lnTo>
                    <a:cubicBezTo>
                      <a:pt x="23" y="323"/>
                      <a:pt x="13" y="347"/>
                      <a:pt x="0" y="368"/>
                    </a:cubicBezTo>
                    <a:lnTo>
                      <a:pt x="0" y="368"/>
                    </a:lnTo>
                    <a:cubicBezTo>
                      <a:pt x="3" y="371"/>
                      <a:pt x="6" y="374"/>
                      <a:pt x="10" y="377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59" name="Freeform 155">
                <a:extLst>
                  <a:ext uri="{FF2B5EF4-FFF2-40B4-BE49-F238E27FC236}">
                    <a16:creationId xmlns:a16="http://schemas.microsoft.com/office/drawing/2014/main" xmlns="" id="{D7BDC85C-E7D4-A541-A835-A75153612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539" y="5873150"/>
                <a:ext cx="247664" cy="103197"/>
              </a:xfrm>
              <a:custGeom>
                <a:avLst/>
                <a:gdLst>
                  <a:gd name="T0" fmla="*/ 570 w 571"/>
                  <a:gd name="T1" fmla="*/ 186 h 237"/>
                  <a:gd name="T2" fmla="*/ 570 w 571"/>
                  <a:gd name="T3" fmla="*/ 186 h 237"/>
                  <a:gd name="T4" fmla="*/ 484 w 571"/>
                  <a:gd name="T5" fmla="*/ 166 h 237"/>
                  <a:gd name="T6" fmla="*/ 484 w 571"/>
                  <a:gd name="T7" fmla="*/ 166 h 237"/>
                  <a:gd name="T8" fmla="*/ 272 w 571"/>
                  <a:gd name="T9" fmla="*/ 59 h 237"/>
                  <a:gd name="T10" fmla="*/ 272 w 571"/>
                  <a:gd name="T11" fmla="*/ 59 h 237"/>
                  <a:gd name="T12" fmla="*/ 75 w 571"/>
                  <a:gd name="T13" fmla="*/ 16 h 237"/>
                  <a:gd name="T14" fmla="*/ 75 w 571"/>
                  <a:gd name="T15" fmla="*/ 16 h 237"/>
                  <a:gd name="T16" fmla="*/ 4 w 571"/>
                  <a:gd name="T17" fmla="*/ 85 h 237"/>
                  <a:gd name="T18" fmla="*/ 4 w 571"/>
                  <a:gd name="T19" fmla="*/ 85 h 237"/>
                  <a:gd name="T20" fmla="*/ 60 w 571"/>
                  <a:gd name="T21" fmla="*/ 148 h 237"/>
                  <a:gd name="T22" fmla="*/ 60 w 571"/>
                  <a:gd name="T23" fmla="*/ 148 h 237"/>
                  <a:gd name="T24" fmla="*/ 518 w 571"/>
                  <a:gd name="T25" fmla="*/ 201 h 237"/>
                  <a:gd name="T26" fmla="*/ 518 w 571"/>
                  <a:gd name="T27" fmla="*/ 201 h 237"/>
                  <a:gd name="T28" fmla="*/ 570 w 571"/>
                  <a:gd name="T29" fmla="*/ 18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1" h="237">
                    <a:moveTo>
                      <a:pt x="570" y="186"/>
                    </a:moveTo>
                    <a:lnTo>
                      <a:pt x="570" y="186"/>
                    </a:lnTo>
                    <a:cubicBezTo>
                      <a:pt x="532" y="178"/>
                      <a:pt x="506" y="176"/>
                      <a:pt x="484" y="166"/>
                    </a:cubicBezTo>
                    <a:lnTo>
                      <a:pt x="484" y="166"/>
                    </a:lnTo>
                    <a:cubicBezTo>
                      <a:pt x="412" y="133"/>
                      <a:pt x="339" y="101"/>
                      <a:pt x="272" y="59"/>
                    </a:cubicBezTo>
                    <a:lnTo>
                      <a:pt x="272" y="59"/>
                    </a:lnTo>
                    <a:cubicBezTo>
                      <a:pt x="209" y="18"/>
                      <a:pt x="147" y="0"/>
                      <a:pt x="75" y="16"/>
                    </a:cubicBezTo>
                    <a:lnTo>
                      <a:pt x="75" y="16"/>
                    </a:lnTo>
                    <a:cubicBezTo>
                      <a:pt x="38" y="24"/>
                      <a:pt x="9" y="43"/>
                      <a:pt x="4" y="85"/>
                    </a:cubicBezTo>
                    <a:lnTo>
                      <a:pt x="4" y="85"/>
                    </a:lnTo>
                    <a:cubicBezTo>
                      <a:pt x="0" y="126"/>
                      <a:pt x="33" y="137"/>
                      <a:pt x="60" y="148"/>
                    </a:cubicBezTo>
                    <a:lnTo>
                      <a:pt x="60" y="148"/>
                    </a:lnTo>
                    <a:cubicBezTo>
                      <a:pt x="208" y="207"/>
                      <a:pt x="359" y="236"/>
                      <a:pt x="518" y="201"/>
                    </a:cubicBezTo>
                    <a:lnTo>
                      <a:pt x="518" y="201"/>
                    </a:lnTo>
                    <a:cubicBezTo>
                      <a:pt x="530" y="199"/>
                      <a:pt x="542" y="194"/>
                      <a:pt x="570" y="18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0" name="Freeform 156">
                <a:extLst>
                  <a:ext uri="{FF2B5EF4-FFF2-40B4-BE49-F238E27FC236}">
                    <a16:creationId xmlns:a16="http://schemas.microsoft.com/office/drawing/2014/main" xmlns="" id="{956589DB-26A6-C840-97FB-7643FA6AD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465" y="5251578"/>
                <a:ext cx="101606" cy="225444"/>
              </a:xfrm>
              <a:custGeom>
                <a:avLst/>
                <a:gdLst>
                  <a:gd name="T0" fmla="*/ 75 w 233"/>
                  <a:gd name="T1" fmla="*/ 512 h 514"/>
                  <a:gd name="T2" fmla="*/ 75 w 233"/>
                  <a:gd name="T3" fmla="*/ 512 h 514"/>
                  <a:gd name="T4" fmla="*/ 76 w 233"/>
                  <a:gd name="T5" fmla="*/ 490 h 514"/>
                  <a:gd name="T6" fmla="*/ 76 w 233"/>
                  <a:gd name="T7" fmla="*/ 490 h 514"/>
                  <a:gd name="T8" fmla="*/ 114 w 233"/>
                  <a:gd name="T9" fmla="*/ 322 h 514"/>
                  <a:gd name="T10" fmla="*/ 114 w 233"/>
                  <a:gd name="T11" fmla="*/ 322 h 514"/>
                  <a:gd name="T12" fmla="*/ 211 w 233"/>
                  <a:gd name="T13" fmla="*/ 150 h 514"/>
                  <a:gd name="T14" fmla="*/ 211 w 233"/>
                  <a:gd name="T15" fmla="*/ 150 h 514"/>
                  <a:gd name="T16" fmla="*/ 178 w 233"/>
                  <a:gd name="T17" fmla="*/ 27 h 514"/>
                  <a:gd name="T18" fmla="*/ 178 w 233"/>
                  <a:gd name="T19" fmla="*/ 27 h 514"/>
                  <a:gd name="T20" fmla="*/ 81 w 233"/>
                  <a:gd name="T21" fmla="*/ 57 h 514"/>
                  <a:gd name="T22" fmla="*/ 81 w 233"/>
                  <a:gd name="T23" fmla="*/ 57 h 514"/>
                  <a:gd name="T24" fmla="*/ 12 w 233"/>
                  <a:gd name="T25" fmla="*/ 269 h 514"/>
                  <a:gd name="T26" fmla="*/ 12 w 233"/>
                  <a:gd name="T27" fmla="*/ 269 h 514"/>
                  <a:gd name="T28" fmla="*/ 64 w 233"/>
                  <a:gd name="T29" fmla="*/ 513 h 514"/>
                  <a:gd name="T30" fmla="*/ 64 w 233"/>
                  <a:gd name="T31" fmla="*/ 513 h 514"/>
                  <a:gd name="T32" fmla="*/ 75 w 233"/>
                  <a:gd name="T33" fmla="*/ 51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3" h="514">
                    <a:moveTo>
                      <a:pt x="75" y="512"/>
                    </a:moveTo>
                    <a:lnTo>
                      <a:pt x="75" y="512"/>
                    </a:lnTo>
                    <a:cubicBezTo>
                      <a:pt x="75" y="505"/>
                      <a:pt x="78" y="497"/>
                      <a:pt x="76" y="490"/>
                    </a:cubicBezTo>
                    <a:lnTo>
                      <a:pt x="76" y="490"/>
                    </a:lnTo>
                    <a:cubicBezTo>
                      <a:pt x="61" y="427"/>
                      <a:pt x="81" y="375"/>
                      <a:pt x="114" y="322"/>
                    </a:cubicBezTo>
                    <a:lnTo>
                      <a:pt x="114" y="322"/>
                    </a:lnTo>
                    <a:cubicBezTo>
                      <a:pt x="150" y="266"/>
                      <a:pt x="181" y="208"/>
                      <a:pt x="211" y="150"/>
                    </a:cubicBezTo>
                    <a:lnTo>
                      <a:pt x="211" y="150"/>
                    </a:lnTo>
                    <a:cubicBezTo>
                      <a:pt x="232" y="110"/>
                      <a:pt x="215" y="53"/>
                      <a:pt x="178" y="27"/>
                    </a:cubicBezTo>
                    <a:lnTo>
                      <a:pt x="178" y="27"/>
                    </a:lnTo>
                    <a:cubicBezTo>
                      <a:pt x="135" y="0"/>
                      <a:pt x="104" y="30"/>
                      <a:pt x="81" y="57"/>
                    </a:cubicBezTo>
                    <a:lnTo>
                      <a:pt x="81" y="57"/>
                    </a:lnTo>
                    <a:cubicBezTo>
                      <a:pt x="30" y="117"/>
                      <a:pt x="0" y="189"/>
                      <a:pt x="12" y="269"/>
                    </a:cubicBezTo>
                    <a:lnTo>
                      <a:pt x="12" y="269"/>
                    </a:lnTo>
                    <a:cubicBezTo>
                      <a:pt x="26" y="351"/>
                      <a:pt x="47" y="431"/>
                      <a:pt x="64" y="513"/>
                    </a:cubicBezTo>
                    <a:lnTo>
                      <a:pt x="64" y="513"/>
                    </a:lnTo>
                    <a:cubicBezTo>
                      <a:pt x="68" y="513"/>
                      <a:pt x="71" y="512"/>
                      <a:pt x="75" y="51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1" name="Freeform 157">
                <a:extLst>
                  <a:ext uri="{FF2B5EF4-FFF2-40B4-BE49-F238E27FC236}">
                    <a16:creationId xmlns:a16="http://schemas.microsoft.com/office/drawing/2014/main" xmlns="" id="{A865FA1D-307B-2348-BA9C-060B71E2C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881" y="6416521"/>
                <a:ext cx="230400" cy="159359"/>
              </a:xfrm>
              <a:custGeom>
                <a:avLst/>
                <a:gdLst>
                  <a:gd name="T0" fmla="*/ 4339 w 531"/>
                  <a:gd name="T1" fmla="*/ 158922 h 365"/>
                  <a:gd name="T2" fmla="*/ 4339 w 531"/>
                  <a:gd name="T3" fmla="*/ 158922 h 365"/>
                  <a:gd name="T4" fmla="*/ 13451 w 531"/>
                  <a:gd name="T5" fmla="*/ 140149 h 365"/>
                  <a:gd name="T6" fmla="*/ 13451 w 531"/>
                  <a:gd name="T7" fmla="*/ 140149 h 365"/>
                  <a:gd name="T8" fmla="*/ 144488 w 531"/>
                  <a:gd name="T9" fmla="*/ 53702 h 365"/>
                  <a:gd name="T10" fmla="*/ 144488 w 531"/>
                  <a:gd name="T11" fmla="*/ 53702 h 365"/>
                  <a:gd name="T12" fmla="*/ 209573 w 531"/>
                  <a:gd name="T13" fmla="*/ 41040 h 365"/>
                  <a:gd name="T14" fmla="*/ 209573 w 531"/>
                  <a:gd name="T15" fmla="*/ 41040 h 365"/>
                  <a:gd name="T16" fmla="*/ 229966 w 531"/>
                  <a:gd name="T17" fmla="*/ 24013 h 365"/>
                  <a:gd name="T18" fmla="*/ 229966 w 531"/>
                  <a:gd name="T19" fmla="*/ 24013 h 365"/>
                  <a:gd name="T20" fmla="*/ 209573 w 531"/>
                  <a:gd name="T21" fmla="*/ 5676 h 365"/>
                  <a:gd name="T22" fmla="*/ 209573 w 531"/>
                  <a:gd name="T23" fmla="*/ 5676 h 365"/>
                  <a:gd name="T24" fmla="*/ 153166 w 531"/>
                  <a:gd name="T25" fmla="*/ 4803 h 365"/>
                  <a:gd name="T26" fmla="*/ 153166 w 531"/>
                  <a:gd name="T27" fmla="*/ 4803 h 365"/>
                  <a:gd name="T28" fmla="*/ 4339 w 531"/>
                  <a:gd name="T29" fmla="*/ 137092 h 365"/>
                  <a:gd name="T30" fmla="*/ 4339 w 531"/>
                  <a:gd name="T31" fmla="*/ 137092 h 365"/>
                  <a:gd name="T32" fmla="*/ 0 w 531"/>
                  <a:gd name="T33" fmla="*/ 157613 h 365"/>
                  <a:gd name="T34" fmla="*/ 0 w 531"/>
                  <a:gd name="T35" fmla="*/ 157613 h 365"/>
                  <a:gd name="T36" fmla="*/ 4339 w 531"/>
                  <a:gd name="T37" fmla="*/ 158922 h 36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31" h="365">
                    <a:moveTo>
                      <a:pt x="10" y="364"/>
                    </a:moveTo>
                    <a:lnTo>
                      <a:pt x="10" y="364"/>
                    </a:lnTo>
                    <a:cubicBezTo>
                      <a:pt x="17" y="350"/>
                      <a:pt x="24" y="336"/>
                      <a:pt x="31" y="321"/>
                    </a:cubicBezTo>
                    <a:cubicBezTo>
                      <a:pt x="91" y="192"/>
                      <a:pt x="207" y="150"/>
                      <a:pt x="333" y="123"/>
                    </a:cubicBezTo>
                    <a:cubicBezTo>
                      <a:pt x="383" y="112"/>
                      <a:pt x="434" y="107"/>
                      <a:pt x="483" y="94"/>
                    </a:cubicBezTo>
                    <a:cubicBezTo>
                      <a:pt x="501" y="88"/>
                      <a:pt x="515" y="68"/>
                      <a:pt x="530" y="55"/>
                    </a:cubicBezTo>
                    <a:cubicBezTo>
                      <a:pt x="515" y="40"/>
                      <a:pt x="501" y="16"/>
                      <a:pt x="483" y="13"/>
                    </a:cubicBezTo>
                    <a:cubicBezTo>
                      <a:pt x="441" y="7"/>
                      <a:pt x="394" y="0"/>
                      <a:pt x="353" y="11"/>
                    </a:cubicBezTo>
                    <a:cubicBezTo>
                      <a:pt x="190" y="54"/>
                      <a:pt x="67" y="147"/>
                      <a:pt x="10" y="314"/>
                    </a:cubicBezTo>
                    <a:cubicBezTo>
                      <a:pt x="5" y="328"/>
                      <a:pt x="3" y="345"/>
                      <a:pt x="0" y="361"/>
                    </a:cubicBezTo>
                    <a:cubicBezTo>
                      <a:pt x="3" y="362"/>
                      <a:pt x="6" y="363"/>
                      <a:pt x="10" y="364"/>
                    </a:cubicBezTo>
                  </a:path>
                </a:pathLst>
              </a:custGeom>
              <a:solidFill>
                <a:schemeClr val="accent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62" name="Freeform 158">
                <a:extLst>
                  <a:ext uri="{FF2B5EF4-FFF2-40B4-BE49-F238E27FC236}">
                    <a16:creationId xmlns:a16="http://schemas.microsoft.com/office/drawing/2014/main" xmlns="" id="{87AF226F-510C-0149-AE78-D3D268946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616" y="5604911"/>
                <a:ext cx="177810" cy="111135"/>
              </a:xfrm>
              <a:custGeom>
                <a:avLst/>
                <a:gdLst>
                  <a:gd name="T0" fmla="*/ 0 w 407"/>
                  <a:gd name="T1" fmla="*/ 4 h 256"/>
                  <a:gd name="T2" fmla="*/ 0 w 407"/>
                  <a:gd name="T3" fmla="*/ 4 h 256"/>
                  <a:gd name="T4" fmla="*/ 200 w 407"/>
                  <a:gd name="T5" fmla="*/ 214 h 256"/>
                  <a:gd name="T6" fmla="*/ 200 w 407"/>
                  <a:gd name="T7" fmla="*/ 214 h 256"/>
                  <a:gd name="T8" fmla="*/ 332 w 407"/>
                  <a:gd name="T9" fmla="*/ 254 h 256"/>
                  <a:gd name="T10" fmla="*/ 332 w 407"/>
                  <a:gd name="T11" fmla="*/ 254 h 256"/>
                  <a:gd name="T12" fmla="*/ 400 w 407"/>
                  <a:gd name="T13" fmla="*/ 209 h 256"/>
                  <a:gd name="T14" fmla="*/ 400 w 407"/>
                  <a:gd name="T15" fmla="*/ 209 h 256"/>
                  <a:gd name="T16" fmla="*/ 366 w 407"/>
                  <a:gd name="T17" fmla="*/ 140 h 256"/>
                  <a:gd name="T18" fmla="*/ 366 w 407"/>
                  <a:gd name="T19" fmla="*/ 140 h 256"/>
                  <a:gd name="T20" fmla="*/ 204 w 407"/>
                  <a:gd name="T21" fmla="*/ 67 h 256"/>
                  <a:gd name="T22" fmla="*/ 204 w 407"/>
                  <a:gd name="T23" fmla="*/ 67 h 256"/>
                  <a:gd name="T24" fmla="*/ 10 w 407"/>
                  <a:gd name="T25" fmla="*/ 0 h 256"/>
                  <a:gd name="T26" fmla="*/ 10 w 407"/>
                  <a:gd name="T27" fmla="*/ 0 h 256"/>
                  <a:gd name="T28" fmla="*/ 0 w 407"/>
                  <a:gd name="T29" fmla="*/ 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256">
                    <a:moveTo>
                      <a:pt x="0" y="4"/>
                    </a:moveTo>
                    <a:lnTo>
                      <a:pt x="0" y="4"/>
                    </a:lnTo>
                    <a:cubicBezTo>
                      <a:pt x="66" y="74"/>
                      <a:pt x="127" y="151"/>
                      <a:pt x="200" y="214"/>
                    </a:cubicBezTo>
                    <a:lnTo>
                      <a:pt x="200" y="214"/>
                    </a:lnTo>
                    <a:cubicBezTo>
                      <a:pt x="232" y="241"/>
                      <a:pt x="287" y="250"/>
                      <a:pt x="332" y="254"/>
                    </a:cubicBezTo>
                    <a:lnTo>
                      <a:pt x="332" y="254"/>
                    </a:lnTo>
                    <a:cubicBezTo>
                      <a:pt x="354" y="255"/>
                      <a:pt x="391" y="230"/>
                      <a:pt x="400" y="209"/>
                    </a:cubicBezTo>
                    <a:lnTo>
                      <a:pt x="400" y="209"/>
                    </a:lnTo>
                    <a:cubicBezTo>
                      <a:pt x="406" y="192"/>
                      <a:pt x="385" y="151"/>
                      <a:pt x="366" y="140"/>
                    </a:cubicBezTo>
                    <a:lnTo>
                      <a:pt x="366" y="140"/>
                    </a:lnTo>
                    <a:cubicBezTo>
                      <a:pt x="315" y="110"/>
                      <a:pt x="260" y="88"/>
                      <a:pt x="204" y="67"/>
                    </a:cubicBezTo>
                    <a:lnTo>
                      <a:pt x="204" y="67"/>
                    </a:lnTo>
                    <a:cubicBezTo>
                      <a:pt x="140" y="43"/>
                      <a:pt x="75" y="23"/>
                      <a:pt x="10" y="0"/>
                    </a:cubicBezTo>
                    <a:lnTo>
                      <a:pt x="10" y="0"/>
                    </a:lnTo>
                    <a:cubicBezTo>
                      <a:pt x="7" y="2"/>
                      <a:pt x="4" y="3"/>
                      <a:pt x="0" y="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3" name="Freeform 159">
                <a:extLst>
                  <a:ext uri="{FF2B5EF4-FFF2-40B4-BE49-F238E27FC236}">
                    <a16:creationId xmlns:a16="http://schemas.microsoft.com/office/drawing/2014/main" xmlns="" id="{65BE01FC-978E-0843-9F1D-CE3768AC7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971" y="5852810"/>
                <a:ext cx="153996" cy="104784"/>
              </a:xfrm>
              <a:custGeom>
                <a:avLst/>
                <a:gdLst>
                  <a:gd name="T0" fmla="*/ 0 w 352"/>
                  <a:gd name="T1" fmla="*/ 196 h 242"/>
                  <a:gd name="T2" fmla="*/ 0 w 352"/>
                  <a:gd name="T3" fmla="*/ 196 h 242"/>
                  <a:gd name="T4" fmla="*/ 281 w 352"/>
                  <a:gd name="T5" fmla="*/ 164 h 242"/>
                  <a:gd name="T6" fmla="*/ 281 w 352"/>
                  <a:gd name="T7" fmla="*/ 164 h 242"/>
                  <a:gd name="T8" fmla="*/ 329 w 352"/>
                  <a:gd name="T9" fmla="*/ 42 h 242"/>
                  <a:gd name="T10" fmla="*/ 329 w 352"/>
                  <a:gd name="T11" fmla="*/ 42 h 242"/>
                  <a:gd name="T12" fmla="*/ 202 w 352"/>
                  <a:gd name="T13" fmla="*/ 28 h 242"/>
                  <a:gd name="T14" fmla="*/ 202 w 352"/>
                  <a:gd name="T15" fmla="*/ 28 h 242"/>
                  <a:gd name="T16" fmla="*/ 121 w 352"/>
                  <a:gd name="T17" fmla="*/ 87 h 242"/>
                  <a:gd name="T18" fmla="*/ 121 w 352"/>
                  <a:gd name="T19" fmla="*/ 87 h 242"/>
                  <a:gd name="T20" fmla="*/ 0 w 352"/>
                  <a:gd name="T21" fmla="*/ 19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2" h="242">
                    <a:moveTo>
                      <a:pt x="0" y="196"/>
                    </a:moveTo>
                    <a:lnTo>
                      <a:pt x="0" y="196"/>
                    </a:lnTo>
                    <a:cubicBezTo>
                      <a:pt x="98" y="209"/>
                      <a:pt x="195" y="241"/>
                      <a:pt x="281" y="164"/>
                    </a:cubicBezTo>
                    <a:lnTo>
                      <a:pt x="281" y="164"/>
                    </a:lnTo>
                    <a:cubicBezTo>
                      <a:pt x="328" y="122"/>
                      <a:pt x="351" y="69"/>
                      <a:pt x="329" y="42"/>
                    </a:cubicBezTo>
                    <a:lnTo>
                      <a:pt x="329" y="42"/>
                    </a:lnTo>
                    <a:cubicBezTo>
                      <a:pt x="293" y="0"/>
                      <a:pt x="244" y="11"/>
                      <a:pt x="202" y="28"/>
                    </a:cubicBezTo>
                    <a:lnTo>
                      <a:pt x="202" y="28"/>
                    </a:lnTo>
                    <a:cubicBezTo>
                      <a:pt x="172" y="40"/>
                      <a:pt x="146" y="65"/>
                      <a:pt x="121" y="87"/>
                    </a:cubicBezTo>
                    <a:lnTo>
                      <a:pt x="121" y="87"/>
                    </a:lnTo>
                    <a:cubicBezTo>
                      <a:pt x="81" y="120"/>
                      <a:pt x="44" y="156"/>
                      <a:pt x="0" y="196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4" name="Freeform 160">
                <a:extLst>
                  <a:ext uri="{FF2B5EF4-FFF2-40B4-BE49-F238E27FC236}">
                    <a16:creationId xmlns:a16="http://schemas.microsoft.com/office/drawing/2014/main" xmlns="" id="{3537ED0C-D465-CB40-81F7-99AB79EB4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322" y="5388707"/>
                <a:ext cx="165109" cy="125423"/>
              </a:xfrm>
              <a:custGeom>
                <a:avLst/>
                <a:gdLst>
                  <a:gd name="T0" fmla="*/ 371 w 379"/>
                  <a:gd name="T1" fmla="*/ 285 h 286"/>
                  <a:gd name="T2" fmla="*/ 371 w 379"/>
                  <a:gd name="T3" fmla="*/ 285 h 286"/>
                  <a:gd name="T4" fmla="*/ 218 w 379"/>
                  <a:gd name="T5" fmla="*/ 90 h 286"/>
                  <a:gd name="T6" fmla="*/ 218 w 379"/>
                  <a:gd name="T7" fmla="*/ 90 h 286"/>
                  <a:gd name="T8" fmla="*/ 38 w 379"/>
                  <a:gd name="T9" fmla="*/ 25 h 286"/>
                  <a:gd name="T10" fmla="*/ 38 w 379"/>
                  <a:gd name="T11" fmla="*/ 25 h 286"/>
                  <a:gd name="T12" fmla="*/ 15 w 379"/>
                  <a:gd name="T13" fmla="*/ 82 h 286"/>
                  <a:gd name="T14" fmla="*/ 15 w 379"/>
                  <a:gd name="T15" fmla="*/ 82 h 286"/>
                  <a:gd name="T16" fmla="*/ 35 w 379"/>
                  <a:gd name="T17" fmla="*/ 110 h 286"/>
                  <a:gd name="T18" fmla="*/ 35 w 379"/>
                  <a:gd name="T19" fmla="*/ 110 h 286"/>
                  <a:gd name="T20" fmla="*/ 373 w 379"/>
                  <a:gd name="T21" fmla="*/ 284 h 286"/>
                  <a:gd name="T22" fmla="*/ 373 w 379"/>
                  <a:gd name="T23" fmla="*/ 284 h 286"/>
                  <a:gd name="T24" fmla="*/ 371 w 379"/>
                  <a:gd name="T25" fmla="*/ 28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" h="286">
                    <a:moveTo>
                      <a:pt x="371" y="285"/>
                    </a:moveTo>
                    <a:lnTo>
                      <a:pt x="371" y="285"/>
                    </a:lnTo>
                    <a:cubicBezTo>
                      <a:pt x="321" y="221"/>
                      <a:pt x="269" y="156"/>
                      <a:pt x="218" y="90"/>
                    </a:cubicBezTo>
                    <a:lnTo>
                      <a:pt x="218" y="90"/>
                    </a:lnTo>
                    <a:cubicBezTo>
                      <a:pt x="164" y="20"/>
                      <a:pt x="107" y="0"/>
                      <a:pt x="38" y="25"/>
                    </a:cubicBezTo>
                    <a:lnTo>
                      <a:pt x="38" y="25"/>
                    </a:lnTo>
                    <a:cubicBezTo>
                      <a:pt x="5" y="36"/>
                      <a:pt x="0" y="55"/>
                      <a:pt x="15" y="82"/>
                    </a:cubicBezTo>
                    <a:lnTo>
                      <a:pt x="15" y="82"/>
                    </a:lnTo>
                    <a:cubicBezTo>
                      <a:pt x="20" y="93"/>
                      <a:pt x="26" y="103"/>
                      <a:pt x="35" y="110"/>
                    </a:cubicBezTo>
                    <a:lnTo>
                      <a:pt x="35" y="110"/>
                    </a:lnTo>
                    <a:cubicBezTo>
                      <a:pt x="135" y="193"/>
                      <a:pt x="248" y="250"/>
                      <a:pt x="373" y="284"/>
                    </a:cubicBezTo>
                    <a:lnTo>
                      <a:pt x="373" y="284"/>
                    </a:lnTo>
                    <a:cubicBezTo>
                      <a:pt x="375" y="285"/>
                      <a:pt x="378" y="282"/>
                      <a:pt x="371" y="28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5" name="Freeform 161">
                <a:extLst>
                  <a:ext uri="{FF2B5EF4-FFF2-40B4-BE49-F238E27FC236}">
                    <a16:creationId xmlns:a16="http://schemas.microsoft.com/office/drawing/2014/main" xmlns="" id="{049B0EE0-2C9D-A84E-A37F-5D568455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756" y="5636127"/>
                <a:ext cx="128595" cy="155588"/>
              </a:xfrm>
              <a:custGeom>
                <a:avLst/>
                <a:gdLst>
                  <a:gd name="T0" fmla="*/ 268 w 295"/>
                  <a:gd name="T1" fmla="*/ 0 h 357"/>
                  <a:gd name="T2" fmla="*/ 268 w 295"/>
                  <a:gd name="T3" fmla="*/ 0 h 357"/>
                  <a:gd name="T4" fmla="*/ 26 w 295"/>
                  <a:gd name="T5" fmla="*/ 356 h 357"/>
                  <a:gd name="T6" fmla="*/ 26 w 295"/>
                  <a:gd name="T7" fmla="*/ 356 h 357"/>
                  <a:gd name="T8" fmla="*/ 196 w 295"/>
                  <a:gd name="T9" fmla="*/ 195 h 357"/>
                  <a:gd name="T10" fmla="*/ 196 w 295"/>
                  <a:gd name="T11" fmla="*/ 195 h 357"/>
                  <a:gd name="T12" fmla="*/ 268 w 295"/>
                  <a:gd name="T13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57">
                    <a:moveTo>
                      <a:pt x="268" y="0"/>
                    </a:moveTo>
                    <a:lnTo>
                      <a:pt x="268" y="0"/>
                    </a:lnTo>
                    <a:cubicBezTo>
                      <a:pt x="124" y="37"/>
                      <a:pt x="0" y="223"/>
                      <a:pt x="26" y="356"/>
                    </a:cubicBezTo>
                    <a:lnTo>
                      <a:pt x="26" y="356"/>
                    </a:lnTo>
                    <a:cubicBezTo>
                      <a:pt x="81" y="303"/>
                      <a:pt x="138" y="248"/>
                      <a:pt x="196" y="195"/>
                    </a:cubicBezTo>
                    <a:lnTo>
                      <a:pt x="196" y="195"/>
                    </a:lnTo>
                    <a:cubicBezTo>
                      <a:pt x="271" y="127"/>
                      <a:pt x="294" y="68"/>
                      <a:pt x="268" y="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6" name="Freeform 162">
                <a:extLst>
                  <a:ext uri="{FF2B5EF4-FFF2-40B4-BE49-F238E27FC236}">
                    <a16:creationId xmlns:a16="http://schemas.microsoft.com/office/drawing/2014/main" xmlns="" id="{7408FBFC-622B-BE46-BD76-5E822346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444" y="5262783"/>
                <a:ext cx="109543" cy="198454"/>
              </a:xfrm>
              <a:custGeom>
                <a:avLst/>
                <a:gdLst>
                  <a:gd name="T0" fmla="*/ 0 w 253"/>
                  <a:gd name="T1" fmla="*/ 454 h 455"/>
                  <a:gd name="T2" fmla="*/ 0 w 253"/>
                  <a:gd name="T3" fmla="*/ 454 h 455"/>
                  <a:gd name="T4" fmla="*/ 245 w 253"/>
                  <a:gd name="T5" fmla="*/ 126 h 455"/>
                  <a:gd name="T6" fmla="*/ 245 w 253"/>
                  <a:gd name="T7" fmla="*/ 126 h 455"/>
                  <a:gd name="T8" fmla="*/ 231 w 253"/>
                  <a:gd name="T9" fmla="*/ 16 h 455"/>
                  <a:gd name="T10" fmla="*/ 231 w 253"/>
                  <a:gd name="T11" fmla="*/ 16 h 455"/>
                  <a:gd name="T12" fmla="*/ 142 w 253"/>
                  <a:gd name="T13" fmla="*/ 81 h 455"/>
                  <a:gd name="T14" fmla="*/ 142 w 253"/>
                  <a:gd name="T15" fmla="*/ 81 h 455"/>
                  <a:gd name="T16" fmla="*/ 129 w 253"/>
                  <a:gd name="T17" fmla="*/ 119 h 455"/>
                  <a:gd name="T18" fmla="*/ 129 w 253"/>
                  <a:gd name="T19" fmla="*/ 119 h 455"/>
                  <a:gd name="T20" fmla="*/ 0 w 253"/>
                  <a:gd name="T21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3" h="455">
                    <a:moveTo>
                      <a:pt x="0" y="454"/>
                    </a:moveTo>
                    <a:lnTo>
                      <a:pt x="0" y="454"/>
                    </a:lnTo>
                    <a:cubicBezTo>
                      <a:pt x="110" y="364"/>
                      <a:pt x="213" y="269"/>
                      <a:pt x="245" y="126"/>
                    </a:cubicBezTo>
                    <a:lnTo>
                      <a:pt x="245" y="126"/>
                    </a:lnTo>
                    <a:cubicBezTo>
                      <a:pt x="252" y="90"/>
                      <a:pt x="247" y="23"/>
                      <a:pt x="231" y="16"/>
                    </a:cubicBezTo>
                    <a:lnTo>
                      <a:pt x="231" y="16"/>
                    </a:lnTo>
                    <a:cubicBezTo>
                      <a:pt x="188" y="0"/>
                      <a:pt x="165" y="49"/>
                      <a:pt x="142" y="81"/>
                    </a:cubicBezTo>
                    <a:lnTo>
                      <a:pt x="142" y="81"/>
                    </a:lnTo>
                    <a:cubicBezTo>
                      <a:pt x="135" y="93"/>
                      <a:pt x="131" y="107"/>
                      <a:pt x="129" y="119"/>
                    </a:cubicBezTo>
                    <a:lnTo>
                      <a:pt x="129" y="119"/>
                    </a:lnTo>
                    <a:cubicBezTo>
                      <a:pt x="113" y="242"/>
                      <a:pt x="65" y="351"/>
                      <a:pt x="0" y="454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7" name="Freeform 163">
                <a:extLst>
                  <a:ext uri="{FF2B5EF4-FFF2-40B4-BE49-F238E27FC236}">
                    <a16:creationId xmlns:a16="http://schemas.microsoft.com/office/drawing/2014/main" xmlns="" id="{EEF4CFB2-6834-A149-8A6B-054F1F9B5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933" y="5382625"/>
                <a:ext cx="133357" cy="115897"/>
              </a:xfrm>
              <a:custGeom>
                <a:avLst/>
                <a:gdLst>
                  <a:gd name="T0" fmla="*/ 0 w 304"/>
                  <a:gd name="T1" fmla="*/ 265 h 266"/>
                  <a:gd name="T2" fmla="*/ 0 w 304"/>
                  <a:gd name="T3" fmla="*/ 265 h 266"/>
                  <a:gd name="T4" fmla="*/ 271 w 304"/>
                  <a:gd name="T5" fmla="*/ 107 h 266"/>
                  <a:gd name="T6" fmla="*/ 271 w 304"/>
                  <a:gd name="T7" fmla="*/ 107 h 266"/>
                  <a:gd name="T8" fmla="*/ 293 w 304"/>
                  <a:gd name="T9" fmla="*/ 25 h 266"/>
                  <a:gd name="T10" fmla="*/ 293 w 304"/>
                  <a:gd name="T11" fmla="*/ 25 h 266"/>
                  <a:gd name="T12" fmla="*/ 212 w 304"/>
                  <a:gd name="T13" fmla="*/ 45 h 266"/>
                  <a:gd name="T14" fmla="*/ 212 w 304"/>
                  <a:gd name="T15" fmla="*/ 45 h 266"/>
                  <a:gd name="T16" fmla="*/ 191 w 304"/>
                  <a:gd name="T17" fmla="*/ 68 h 266"/>
                  <a:gd name="T18" fmla="*/ 191 w 304"/>
                  <a:gd name="T19" fmla="*/ 68 h 266"/>
                  <a:gd name="T20" fmla="*/ 0 w 304"/>
                  <a:gd name="T21" fmla="*/ 265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266">
                    <a:moveTo>
                      <a:pt x="0" y="265"/>
                    </a:moveTo>
                    <a:lnTo>
                      <a:pt x="0" y="265"/>
                    </a:lnTo>
                    <a:cubicBezTo>
                      <a:pt x="104" y="234"/>
                      <a:pt x="206" y="199"/>
                      <a:pt x="271" y="107"/>
                    </a:cubicBezTo>
                    <a:lnTo>
                      <a:pt x="271" y="107"/>
                    </a:lnTo>
                    <a:cubicBezTo>
                      <a:pt x="287" y="84"/>
                      <a:pt x="303" y="34"/>
                      <a:pt x="293" y="25"/>
                    </a:cubicBezTo>
                    <a:lnTo>
                      <a:pt x="293" y="25"/>
                    </a:lnTo>
                    <a:cubicBezTo>
                      <a:pt x="268" y="0"/>
                      <a:pt x="238" y="28"/>
                      <a:pt x="212" y="45"/>
                    </a:cubicBezTo>
                    <a:lnTo>
                      <a:pt x="212" y="45"/>
                    </a:lnTo>
                    <a:cubicBezTo>
                      <a:pt x="203" y="50"/>
                      <a:pt x="196" y="59"/>
                      <a:pt x="191" y="68"/>
                    </a:cubicBezTo>
                    <a:lnTo>
                      <a:pt x="191" y="68"/>
                    </a:lnTo>
                    <a:cubicBezTo>
                      <a:pt x="143" y="149"/>
                      <a:pt x="76" y="212"/>
                      <a:pt x="0" y="265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8" name="Freeform 164">
                <a:extLst>
                  <a:ext uri="{FF2B5EF4-FFF2-40B4-BE49-F238E27FC236}">
                    <a16:creationId xmlns:a16="http://schemas.microsoft.com/office/drawing/2014/main" xmlns="" id="{5EBC88B4-92FB-7A4A-A4F3-E180455F0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369" y="5862927"/>
                <a:ext cx="169872" cy="73031"/>
              </a:xfrm>
              <a:custGeom>
                <a:avLst/>
                <a:gdLst>
                  <a:gd name="T0" fmla="*/ 0 w 387"/>
                  <a:gd name="T1" fmla="*/ 16 h 167"/>
                  <a:gd name="T2" fmla="*/ 0 w 387"/>
                  <a:gd name="T3" fmla="*/ 16 h 167"/>
                  <a:gd name="T4" fmla="*/ 291 w 387"/>
                  <a:gd name="T5" fmla="*/ 162 h 167"/>
                  <a:gd name="T6" fmla="*/ 291 w 387"/>
                  <a:gd name="T7" fmla="*/ 162 h 167"/>
                  <a:gd name="T8" fmla="*/ 354 w 387"/>
                  <a:gd name="T9" fmla="*/ 155 h 167"/>
                  <a:gd name="T10" fmla="*/ 354 w 387"/>
                  <a:gd name="T11" fmla="*/ 155 h 167"/>
                  <a:gd name="T12" fmla="*/ 385 w 387"/>
                  <a:gd name="T13" fmla="*/ 108 h 167"/>
                  <a:gd name="T14" fmla="*/ 385 w 387"/>
                  <a:gd name="T15" fmla="*/ 108 h 167"/>
                  <a:gd name="T16" fmla="*/ 349 w 387"/>
                  <a:gd name="T17" fmla="*/ 74 h 167"/>
                  <a:gd name="T18" fmla="*/ 349 w 387"/>
                  <a:gd name="T19" fmla="*/ 74 h 167"/>
                  <a:gd name="T20" fmla="*/ 7 w 387"/>
                  <a:gd name="T21" fmla="*/ 0 h 167"/>
                  <a:gd name="T22" fmla="*/ 7 w 387"/>
                  <a:gd name="T23" fmla="*/ 0 h 167"/>
                  <a:gd name="T24" fmla="*/ 0 w 387"/>
                  <a:gd name="T25" fmla="*/ 1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7" h="167">
                    <a:moveTo>
                      <a:pt x="0" y="16"/>
                    </a:moveTo>
                    <a:lnTo>
                      <a:pt x="0" y="16"/>
                    </a:lnTo>
                    <a:cubicBezTo>
                      <a:pt x="92" y="75"/>
                      <a:pt x="180" y="141"/>
                      <a:pt x="291" y="162"/>
                    </a:cubicBezTo>
                    <a:lnTo>
                      <a:pt x="291" y="162"/>
                    </a:lnTo>
                    <a:cubicBezTo>
                      <a:pt x="311" y="166"/>
                      <a:pt x="336" y="165"/>
                      <a:pt x="354" y="155"/>
                    </a:cubicBezTo>
                    <a:lnTo>
                      <a:pt x="354" y="155"/>
                    </a:lnTo>
                    <a:cubicBezTo>
                      <a:pt x="369" y="147"/>
                      <a:pt x="384" y="125"/>
                      <a:pt x="385" y="108"/>
                    </a:cubicBezTo>
                    <a:lnTo>
                      <a:pt x="385" y="108"/>
                    </a:lnTo>
                    <a:cubicBezTo>
                      <a:pt x="386" y="98"/>
                      <a:pt x="364" y="77"/>
                      <a:pt x="349" y="74"/>
                    </a:cubicBezTo>
                    <a:lnTo>
                      <a:pt x="349" y="74"/>
                    </a:lnTo>
                    <a:cubicBezTo>
                      <a:pt x="235" y="48"/>
                      <a:pt x="121" y="24"/>
                      <a:pt x="7" y="0"/>
                    </a:cubicBezTo>
                    <a:lnTo>
                      <a:pt x="7" y="0"/>
                    </a:lnTo>
                    <a:cubicBezTo>
                      <a:pt x="4" y="6"/>
                      <a:pt x="3" y="10"/>
                      <a:pt x="0" y="16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69" name="Freeform 165">
                <a:extLst>
                  <a:ext uri="{FF2B5EF4-FFF2-40B4-BE49-F238E27FC236}">
                    <a16:creationId xmlns:a16="http://schemas.microsoft.com/office/drawing/2014/main" xmlns="" id="{FB4DB060-AA6B-FF43-9CDA-CFAEBA5B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050" y="5299454"/>
                <a:ext cx="87317" cy="171465"/>
              </a:xfrm>
              <a:custGeom>
                <a:avLst/>
                <a:gdLst>
                  <a:gd name="T0" fmla="*/ 203 w 204"/>
                  <a:gd name="T1" fmla="*/ 390 h 391"/>
                  <a:gd name="T2" fmla="*/ 203 w 204"/>
                  <a:gd name="T3" fmla="*/ 390 h 391"/>
                  <a:gd name="T4" fmla="*/ 125 w 204"/>
                  <a:gd name="T5" fmla="*/ 121 h 391"/>
                  <a:gd name="T6" fmla="*/ 125 w 204"/>
                  <a:gd name="T7" fmla="*/ 121 h 391"/>
                  <a:gd name="T8" fmla="*/ 57 w 204"/>
                  <a:gd name="T9" fmla="*/ 24 h 391"/>
                  <a:gd name="T10" fmla="*/ 57 w 204"/>
                  <a:gd name="T11" fmla="*/ 24 h 391"/>
                  <a:gd name="T12" fmla="*/ 2 w 204"/>
                  <a:gd name="T13" fmla="*/ 51 h 391"/>
                  <a:gd name="T14" fmla="*/ 2 w 204"/>
                  <a:gd name="T15" fmla="*/ 51 h 391"/>
                  <a:gd name="T16" fmla="*/ 5 w 204"/>
                  <a:gd name="T17" fmla="*/ 86 h 391"/>
                  <a:gd name="T18" fmla="*/ 5 w 204"/>
                  <a:gd name="T19" fmla="*/ 86 h 391"/>
                  <a:gd name="T20" fmla="*/ 203 w 204"/>
                  <a:gd name="T21" fmla="*/ 39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391">
                    <a:moveTo>
                      <a:pt x="203" y="390"/>
                    </a:moveTo>
                    <a:lnTo>
                      <a:pt x="203" y="390"/>
                    </a:lnTo>
                    <a:cubicBezTo>
                      <a:pt x="176" y="294"/>
                      <a:pt x="155" y="206"/>
                      <a:pt x="125" y="121"/>
                    </a:cubicBezTo>
                    <a:lnTo>
                      <a:pt x="125" y="121"/>
                    </a:lnTo>
                    <a:cubicBezTo>
                      <a:pt x="112" y="85"/>
                      <a:pt x="86" y="51"/>
                      <a:pt x="57" y="24"/>
                    </a:cubicBezTo>
                    <a:lnTo>
                      <a:pt x="57" y="24"/>
                    </a:lnTo>
                    <a:cubicBezTo>
                      <a:pt x="31" y="0"/>
                      <a:pt x="6" y="13"/>
                      <a:pt x="2" y="51"/>
                    </a:cubicBezTo>
                    <a:lnTo>
                      <a:pt x="2" y="51"/>
                    </a:lnTo>
                    <a:cubicBezTo>
                      <a:pt x="1" y="63"/>
                      <a:pt x="0" y="75"/>
                      <a:pt x="5" y="86"/>
                    </a:cubicBezTo>
                    <a:lnTo>
                      <a:pt x="5" y="86"/>
                    </a:lnTo>
                    <a:cubicBezTo>
                      <a:pt x="45" y="202"/>
                      <a:pt x="111" y="300"/>
                      <a:pt x="203" y="390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0" name="Freeform 166">
                <a:extLst>
                  <a:ext uri="{FF2B5EF4-FFF2-40B4-BE49-F238E27FC236}">
                    <a16:creationId xmlns:a16="http://schemas.microsoft.com/office/drawing/2014/main" xmlns="" id="{7FB7C679-FA69-3E43-8B24-16238837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292" y="5671342"/>
                <a:ext cx="46041" cy="193692"/>
              </a:xfrm>
              <a:custGeom>
                <a:avLst/>
                <a:gdLst>
                  <a:gd name="T0" fmla="*/ 103 w 104"/>
                  <a:gd name="T1" fmla="*/ 443 h 444"/>
                  <a:gd name="T2" fmla="*/ 103 w 104"/>
                  <a:gd name="T3" fmla="*/ 443 h 444"/>
                  <a:gd name="T4" fmla="*/ 101 w 104"/>
                  <a:gd name="T5" fmla="*/ 48 h 444"/>
                  <a:gd name="T6" fmla="*/ 101 w 104"/>
                  <a:gd name="T7" fmla="*/ 48 h 444"/>
                  <a:gd name="T8" fmla="*/ 45 w 104"/>
                  <a:gd name="T9" fmla="*/ 3 h 444"/>
                  <a:gd name="T10" fmla="*/ 45 w 104"/>
                  <a:gd name="T11" fmla="*/ 3 h 444"/>
                  <a:gd name="T12" fmla="*/ 8 w 104"/>
                  <a:gd name="T13" fmla="*/ 45 h 444"/>
                  <a:gd name="T14" fmla="*/ 8 w 104"/>
                  <a:gd name="T15" fmla="*/ 45 h 444"/>
                  <a:gd name="T16" fmla="*/ 103 w 104"/>
                  <a:gd name="T17" fmla="*/ 44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444">
                    <a:moveTo>
                      <a:pt x="103" y="443"/>
                    </a:moveTo>
                    <a:lnTo>
                      <a:pt x="103" y="443"/>
                    </a:lnTo>
                    <a:cubicBezTo>
                      <a:pt x="102" y="311"/>
                      <a:pt x="101" y="180"/>
                      <a:pt x="101" y="48"/>
                    </a:cubicBezTo>
                    <a:lnTo>
                      <a:pt x="101" y="48"/>
                    </a:lnTo>
                    <a:cubicBezTo>
                      <a:pt x="100" y="11"/>
                      <a:pt x="75" y="5"/>
                      <a:pt x="45" y="3"/>
                    </a:cubicBezTo>
                    <a:lnTo>
                      <a:pt x="45" y="3"/>
                    </a:lnTo>
                    <a:cubicBezTo>
                      <a:pt x="14" y="0"/>
                      <a:pt x="9" y="21"/>
                      <a:pt x="8" y="45"/>
                    </a:cubicBezTo>
                    <a:lnTo>
                      <a:pt x="8" y="45"/>
                    </a:lnTo>
                    <a:cubicBezTo>
                      <a:pt x="0" y="187"/>
                      <a:pt x="66" y="313"/>
                      <a:pt x="103" y="443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1" name="Freeform 167">
                <a:extLst>
                  <a:ext uri="{FF2B5EF4-FFF2-40B4-BE49-F238E27FC236}">
                    <a16:creationId xmlns:a16="http://schemas.microsoft.com/office/drawing/2014/main" xmlns="" id="{21A5A18B-6235-2940-86E3-FE6D5DCD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915" y="5719861"/>
                <a:ext cx="39689" cy="161939"/>
              </a:xfrm>
              <a:custGeom>
                <a:avLst/>
                <a:gdLst>
                  <a:gd name="T0" fmla="*/ 73 w 94"/>
                  <a:gd name="T1" fmla="*/ 364 h 370"/>
                  <a:gd name="T2" fmla="*/ 73 w 94"/>
                  <a:gd name="T3" fmla="*/ 364 h 370"/>
                  <a:gd name="T4" fmla="*/ 92 w 94"/>
                  <a:gd name="T5" fmla="*/ 50 h 370"/>
                  <a:gd name="T6" fmla="*/ 92 w 94"/>
                  <a:gd name="T7" fmla="*/ 50 h 370"/>
                  <a:gd name="T8" fmla="*/ 55 w 94"/>
                  <a:gd name="T9" fmla="*/ 0 h 370"/>
                  <a:gd name="T10" fmla="*/ 55 w 94"/>
                  <a:gd name="T11" fmla="*/ 0 h 370"/>
                  <a:gd name="T12" fmla="*/ 11 w 94"/>
                  <a:gd name="T13" fmla="*/ 38 h 370"/>
                  <a:gd name="T14" fmla="*/ 11 w 94"/>
                  <a:gd name="T15" fmla="*/ 38 h 370"/>
                  <a:gd name="T16" fmla="*/ 2 w 94"/>
                  <a:gd name="T17" fmla="*/ 92 h 370"/>
                  <a:gd name="T18" fmla="*/ 2 w 94"/>
                  <a:gd name="T19" fmla="*/ 92 h 370"/>
                  <a:gd name="T20" fmla="*/ 36 w 94"/>
                  <a:gd name="T21" fmla="*/ 369 h 370"/>
                  <a:gd name="T22" fmla="*/ 36 w 94"/>
                  <a:gd name="T23" fmla="*/ 369 h 370"/>
                  <a:gd name="T24" fmla="*/ 73 w 94"/>
                  <a:gd name="T25" fmla="*/ 36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370">
                    <a:moveTo>
                      <a:pt x="73" y="364"/>
                    </a:moveTo>
                    <a:lnTo>
                      <a:pt x="73" y="364"/>
                    </a:lnTo>
                    <a:cubicBezTo>
                      <a:pt x="80" y="259"/>
                      <a:pt x="89" y="155"/>
                      <a:pt x="92" y="50"/>
                    </a:cubicBezTo>
                    <a:lnTo>
                      <a:pt x="92" y="50"/>
                    </a:lnTo>
                    <a:cubicBezTo>
                      <a:pt x="93" y="34"/>
                      <a:pt x="68" y="16"/>
                      <a:pt x="55" y="0"/>
                    </a:cubicBezTo>
                    <a:lnTo>
                      <a:pt x="55" y="0"/>
                    </a:lnTo>
                    <a:cubicBezTo>
                      <a:pt x="40" y="12"/>
                      <a:pt x="20" y="22"/>
                      <a:pt x="11" y="38"/>
                    </a:cubicBezTo>
                    <a:lnTo>
                      <a:pt x="11" y="38"/>
                    </a:lnTo>
                    <a:cubicBezTo>
                      <a:pt x="3" y="53"/>
                      <a:pt x="0" y="74"/>
                      <a:pt x="2" y="92"/>
                    </a:cubicBezTo>
                    <a:lnTo>
                      <a:pt x="2" y="92"/>
                    </a:lnTo>
                    <a:cubicBezTo>
                      <a:pt x="12" y="184"/>
                      <a:pt x="25" y="276"/>
                      <a:pt x="36" y="369"/>
                    </a:cubicBezTo>
                    <a:lnTo>
                      <a:pt x="36" y="369"/>
                    </a:lnTo>
                    <a:cubicBezTo>
                      <a:pt x="49" y="367"/>
                      <a:pt x="61" y="366"/>
                      <a:pt x="73" y="36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2" name="Freeform 168">
                <a:extLst>
                  <a:ext uri="{FF2B5EF4-FFF2-40B4-BE49-F238E27FC236}">
                    <a16:creationId xmlns:a16="http://schemas.microsoft.com/office/drawing/2014/main" xmlns="" id="{882810BE-B051-A84B-9A1A-854A8E432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413" y="6496275"/>
                <a:ext cx="136532" cy="127011"/>
              </a:xfrm>
              <a:custGeom>
                <a:avLst/>
                <a:gdLst>
                  <a:gd name="T0" fmla="*/ 313 w 314"/>
                  <a:gd name="T1" fmla="*/ 52 h 293"/>
                  <a:gd name="T2" fmla="*/ 313 w 314"/>
                  <a:gd name="T3" fmla="*/ 52 h 293"/>
                  <a:gd name="T4" fmla="*/ 0 w 314"/>
                  <a:gd name="T5" fmla="*/ 292 h 293"/>
                  <a:gd name="T6" fmla="*/ 0 w 314"/>
                  <a:gd name="T7" fmla="*/ 292 h 293"/>
                  <a:gd name="T8" fmla="*/ 235 w 314"/>
                  <a:gd name="T9" fmla="*/ 124 h 293"/>
                  <a:gd name="T10" fmla="*/ 235 w 314"/>
                  <a:gd name="T11" fmla="*/ 124 h 293"/>
                  <a:gd name="T12" fmla="*/ 313 w 314"/>
                  <a:gd name="T13" fmla="*/ 5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93">
                    <a:moveTo>
                      <a:pt x="313" y="52"/>
                    </a:moveTo>
                    <a:lnTo>
                      <a:pt x="313" y="52"/>
                    </a:lnTo>
                    <a:cubicBezTo>
                      <a:pt x="201" y="0"/>
                      <a:pt x="13" y="139"/>
                      <a:pt x="0" y="292"/>
                    </a:cubicBezTo>
                    <a:lnTo>
                      <a:pt x="0" y="292"/>
                    </a:lnTo>
                    <a:cubicBezTo>
                      <a:pt x="49" y="182"/>
                      <a:pt x="130" y="137"/>
                      <a:pt x="235" y="124"/>
                    </a:cubicBezTo>
                    <a:lnTo>
                      <a:pt x="235" y="124"/>
                    </a:lnTo>
                    <a:cubicBezTo>
                      <a:pt x="273" y="120"/>
                      <a:pt x="306" y="100"/>
                      <a:pt x="313" y="52"/>
                    </a:cubicBez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3" name="Freeform 169">
                <a:extLst>
                  <a:ext uri="{FF2B5EF4-FFF2-40B4-BE49-F238E27FC236}">
                    <a16:creationId xmlns:a16="http://schemas.microsoft.com/office/drawing/2014/main" xmlns="" id="{B6A95806-2A20-3141-9BBD-F2AF9D1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218" y="5872023"/>
                <a:ext cx="138120" cy="95258"/>
              </a:xfrm>
              <a:custGeom>
                <a:avLst/>
                <a:gdLst>
                  <a:gd name="T0" fmla="*/ 0 w 319"/>
                  <a:gd name="T1" fmla="*/ 0 h 222"/>
                  <a:gd name="T2" fmla="*/ 0 w 319"/>
                  <a:gd name="T3" fmla="*/ 0 h 222"/>
                  <a:gd name="T4" fmla="*/ 273 w 319"/>
                  <a:gd name="T5" fmla="*/ 216 h 222"/>
                  <a:gd name="T6" fmla="*/ 273 w 319"/>
                  <a:gd name="T7" fmla="*/ 216 h 222"/>
                  <a:gd name="T8" fmla="*/ 318 w 319"/>
                  <a:gd name="T9" fmla="*/ 208 h 222"/>
                  <a:gd name="T10" fmla="*/ 318 w 319"/>
                  <a:gd name="T11" fmla="*/ 208 h 222"/>
                  <a:gd name="T12" fmla="*/ 306 w 319"/>
                  <a:gd name="T13" fmla="*/ 164 h 222"/>
                  <a:gd name="T14" fmla="*/ 306 w 319"/>
                  <a:gd name="T15" fmla="*/ 164 h 222"/>
                  <a:gd name="T16" fmla="*/ 268 w 319"/>
                  <a:gd name="T17" fmla="*/ 131 h 222"/>
                  <a:gd name="T18" fmla="*/ 268 w 319"/>
                  <a:gd name="T19" fmla="*/ 131 h 222"/>
                  <a:gd name="T20" fmla="*/ 0 w 319"/>
                  <a:gd name="T21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222">
                    <a:moveTo>
                      <a:pt x="0" y="0"/>
                    </a:moveTo>
                    <a:lnTo>
                      <a:pt x="0" y="0"/>
                    </a:lnTo>
                    <a:cubicBezTo>
                      <a:pt x="89" y="73"/>
                      <a:pt x="159" y="173"/>
                      <a:pt x="273" y="216"/>
                    </a:cubicBezTo>
                    <a:lnTo>
                      <a:pt x="273" y="216"/>
                    </a:lnTo>
                    <a:cubicBezTo>
                      <a:pt x="286" y="221"/>
                      <a:pt x="303" y="211"/>
                      <a:pt x="318" y="208"/>
                    </a:cubicBezTo>
                    <a:lnTo>
                      <a:pt x="318" y="208"/>
                    </a:lnTo>
                    <a:cubicBezTo>
                      <a:pt x="315" y="193"/>
                      <a:pt x="314" y="177"/>
                      <a:pt x="306" y="164"/>
                    </a:cubicBezTo>
                    <a:lnTo>
                      <a:pt x="306" y="164"/>
                    </a:lnTo>
                    <a:cubicBezTo>
                      <a:pt x="297" y="151"/>
                      <a:pt x="283" y="138"/>
                      <a:pt x="268" y="131"/>
                    </a:cubicBezTo>
                    <a:lnTo>
                      <a:pt x="268" y="131"/>
                    </a:lnTo>
                    <a:cubicBezTo>
                      <a:pt x="179" y="87"/>
                      <a:pt x="89" y="44"/>
                      <a:pt x="0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4" name="Freeform 170">
                <a:extLst>
                  <a:ext uri="{FF2B5EF4-FFF2-40B4-BE49-F238E27FC236}">
                    <a16:creationId xmlns:a16="http://schemas.microsoft.com/office/drawing/2014/main" xmlns="" id="{93350F6F-FB57-434D-8D13-D3F22FC70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968" y="5835438"/>
                <a:ext cx="152408" cy="49217"/>
              </a:xfrm>
              <a:custGeom>
                <a:avLst/>
                <a:gdLst>
                  <a:gd name="T0" fmla="*/ 1 w 348"/>
                  <a:gd name="T1" fmla="*/ 37 h 114"/>
                  <a:gd name="T2" fmla="*/ 1 w 348"/>
                  <a:gd name="T3" fmla="*/ 37 h 114"/>
                  <a:gd name="T4" fmla="*/ 341 w 348"/>
                  <a:gd name="T5" fmla="*/ 57 h 114"/>
                  <a:gd name="T6" fmla="*/ 341 w 348"/>
                  <a:gd name="T7" fmla="*/ 57 h 114"/>
                  <a:gd name="T8" fmla="*/ 347 w 348"/>
                  <a:gd name="T9" fmla="*/ 36 h 114"/>
                  <a:gd name="T10" fmla="*/ 347 w 348"/>
                  <a:gd name="T11" fmla="*/ 36 h 114"/>
                  <a:gd name="T12" fmla="*/ 274 w 348"/>
                  <a:gd name="T13" fmla="*/ 1 h 114"/>
                  <a:gd name="T14" fmla="*/ 274 w 348"/>
                  <a:gd name="T15" fmla="*/ 1 h 114"/>
                  <a:gd name="T16" fmla="*/ 0 w 348"/>
                  <a:gd name="T17" fmla="*/ 21 h 114"/>
                  <a:gd name="T18" fmla="*/ 0 w 348"/>
                  <a:gd name="T19" fmla="*/ 21 h 114"/>
                  <a:gd name="T20" fmla="*/ 1 w 348"/>
                  <a:gd name="T21" fmla="*/ 3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8" h="114">
                    <a:moveTo>
                      <a:pt x="1" y="37"/>
                    </a:moveTo>
                    <a:lnTo>
                      <a:pt x="1" y="37"/>
                    </a:lnTo>
                    <a:cubicBezTo>
                      <a:pt x="115" y="35"/>
                      <a:pt x="224" y="113"/>
                      <a:pt x="341" y="57"/>
                    </a:cubicBezTo>
                    <a:lnTo>
                      <a:pt x="341" y="57"/>
                    </a:lnTo>
                    <a:cubicBezTo>
                      <a:pt x="343" y="50"/>
                      <a:pt x="345" y="43"/>
                      <a:pt x="347" y="36"/>
                    </a:cubicBezTo>
                    <a:lnTo>
                      <a:pt x="347" y="36"/>
                    </a:lnTo>
                    <a:cubicBezTo>
                      <a:pt x="322" y="24"/>
                      <a:pt x="299" y="0"/>
                      <a:pt x="274" y="1"/>
                    </a:cubicBezTo>
                    <a:lnTo>
                      <a:pt x="274" y="1"/>
                    </a:lnTo>
                    <a:cubicBezTo>
                      <a:pt x="183" y="4"/>
                      <a:pt x="92" y="14"/>
                      <a:pt x="0" y="21"/>
                    </a:cubicBezTo>
                    <a:lnTo>
                      <a:pt x="0" y="21"/>
                    </a:lnTo>
                    <a:cubicBezTo>
                      <a:pt x="0" y="27"/>
                      <a:pt x="0" y="32"/>
                      <a:pt x="1" y="3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5" name="Freeform 171">
                <a:extLst>
                  <a:ext uri="{FF2B5EF4-FFF2-40B4-BE49-F238E27FC236}">
                    <a16:creationId xmlns:a16="http://schemas.microsoft.com/office/drawing/2014/main" xmlns="" id="{940134C9-CA63-8D43-926D-499698810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347" y="5743758"/>
                <a:ext cx="58740" cy="138125"/>
              </a:xfrm>
              <a:custGeom>
                <a:avLst/>
                <a:gdLst>
                  <a:gd name="T0" fmla="*/ 130 w 131"/>
                  <a:gd name="T1" fmla="*/ 318 h 319"/>
                  <a:gd name="T2" fmla="*/ 130 w 131"/>
                  <a:gd name="T3" fmla="*/ 318 h 319"/>
                  <a:gd name="T4" fmla="*/ 58 w 131"/>
                  <a:gd name="T5" fmla="*/ 29 h 319"/>
                  <a:gd name="T6" fmla="*/ 58 w 131"/>
                  <a:gd name="T7" fmla="*/ 29 h 319"/>
                  <a:gd name="T8" fmla="*/ 24 w 131"/>
                  <a:gd name="T9" fmla="*/ 0 h 319"/>
                  <a:gd name="T10" fmla="*/ 24 w 131"/>
                  <a:gd name="T11" fmla="*/ 0 h 319"/>
                  <a:gd name="T12" fmla="*/ 3 w 131"/>
                  <a:gd name="T13" fmla="*/ 34 h 319"/>
                  <a:gd name="T14" fmla="*/ 3 w 131"/>
                  <a:gd name="T15" fmla="*/ 34 h 319"/>
                  <a:gd name="T16" fmla="*/ 67 w 131"/>
                  <a:gd name="T17" fmla="*/ 245 h 319"/>
                  <a:gd name="T18" fmla="*/ 67 w 131"/>
                  <a:gd name="T19" fmla="*/ 245 h 319"/>
                  <a:gd name="T20" fmla="*/ 130 w 131"/>
                  <a:gd name="T21" fmla="*/ 318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319">
                    <a:moveTo>
                      <a:pt x="130" y="318"/>
                    </a:moveTo>
                    <a:lnTo>
                      <a:pt x="130" y="318"/>
                    </a:lnTo>
                    <a:cubicBezTo>
                      <a:pt x="108" y="226"/>
                      <a:pt x="84" y="127"/>
                      <a:pt x="58" y="29"/>
                    </a:cubicBezTo>
                    <a:lnTo>
                      <a:pt x="58" y="29"/>
                    </a:lnTo>
                    <a:cubicBezTo>
                      <a:pt x="56" y="17"/>
                      <a:pt x="36" y="9"/>
                      <a:pt x="24" y="0"/>
                    </a:cubicBezTo>
                    <a:lnTo>
                      <a:pt x="24" y="0"/>
                    </a:lnTo>
                    <a:cubicBezTo>
                      <a:pt x="17" y="11"/>
                      <a:pt x="3" y="22"/>
                      <a:pt x="3" y="34"/>
                    </a:cubicBezTo>
                    <a:lnTo>
                      <a:pt x="3" y="34"/>
                    </a:lnTo>
                    <a:cubicBezTo>
                      <a:pt x="0" y="111"/>
                      <a:pt x="23" y="182"/>
                      <a:pt x="67" y="245"/>
                    </a:cubicBezTo>
                    <a:lnTo>
                      <a:pt x="67" y="245"/>
                    </a:lnTo>
                    <a:cubicBezTo>
                      <a:pt x="87" y="273"/>
                      <a:pt x="113" y="298"/>
                      <a:pt x="130" y="318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6" name="Freeform 172">
                <a:extLst>
                  <a:ext uri="{FF2B5EF4-FFF2-40B4-BE49-F238E27FC236}">
                    <a16:creationId xmlns:a16="http://schemas.microsoft.com/office/drawing/2014/main" xmlns="" id="{CAF628B2-C370-704E-AEE0-A171ADCD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872" y="5442926"/>
                <a:ext cx="125420" cy="65093"/>
              </a:xfrm>
              <a:custGeom>
                <a:avLst/>
                <a:gdLst>
                  <a:gd name="T0" fmla="*/ 4 w 287"/>
                  <a:gd name="T1" fmla="*/ 147 h 148"/>
                  <a:gd name="T2" fmla="*/ 4 w 287"/>
                  <a:gd name="T3" fmla="*/ 147 h 148"/>
                  <a:gd name="T4" fmla="*/ 255 w 287"/>
                  <a:gd name="T5" fmla="*/ 69 h 148"/>
                  <a:gd name="T6" fmla="*/ 255 w 287"/>
                  <a:gd name="T7" fmla="*/ 69 h 148"/>
                  <a:gd name="T8" fmla="*/ 286 w 287"/>
                  <a:gd name="T9" fmla="*/ 20 h 148"/>
                  <a:gd name="T10" fmla="*/ 286 w 287"/>
                  <a:gd name="T11" fmla="*/ 20 h 148"/>
                  <a:gd name="T12" fmla="*/ 228 w 287"/>
                  <a:gd name="T13" fmla="*/ 8 h 148"/>
                  <a:gd name="T14" fmla="*/ 228 w 287"/>
                  <a:gd name="T15" fmla="*/ 8 h 148"/>
                  <a:gd name="T16" fmla="*/ 0 w 287"/>
                  <a:gd name="T17" fmla="*/ 136 h 148"/>
                  <a:gd name="T18" fmla="*/ 0 w 287"/>
                  <a:gd name="T19" fmla="*/ 136 h 148"/>
                  <a:gd name="T20" fmla="*/ 4 w 287"/>
                  <a:gd name="T2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148">
                    <a:moveTo>
                      <a:pt x="4" y="147"/>
                    </a:moveTo>
                    <a:lnTo>
                      <a:pt x="4" y="147"/>
                    </a:lnTo>
                    <a:cubicBezTo>
                      <a:pt x="88" y="122"/>
                      <a:pt x="172" y="98"/>
                      <a:pt x="255" y="69"/>
                    </a:cubicBezTo>
                    <a:lnTo>
                      <a:pt x="255" y="69"/>
                    </a:lnTo>
                    <a:cubicBezTo>
                      <a:pt x="269" y="64"/>
                      <a:pt x="276" y="37"/>
                      <a:pt x="286" y="20"/>
                    </a:cubicBezTo>
                    <a:lnTo>
                      <a:pt x="286" y="20"/>
                    </a:lnTo>
                    <a:cubicBezTo>
                      <a:pt x="266" y="15"/>
                      <a:pt x="241" y="0"/>
                      <a:pt x="228" y="8"/>
                    </a:cubicBezTo>
                    <a:lnTo>
                      <a:pt x="228" y="8"/>
                    </a:lnTo>
                    <a:cubicBezTo>
                      <a:pt x="150" y="48"/>
                      <a:pt x="75" y="93"/>
                      <a:pt x="0" y="136"/>
                    </a:cubicBezTo>
                    <a:lnTo>
                      <a:pt x="0" y="136"/>
                    </a:lnTo>
                    <a:cubicBezTo>
                      <a:pt x="2" y="140"/>
                      <a:pt x="3" y="143"/>
                      <a:pt x="4" y="14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7" name="Freeform 173">
                <a:extLst>
                  <a:ext uri="{FF2B5EF4-FFF2-40B4-BE49-F238E27FC236}">
                    <a16:creationId xmlns:a16="http://schemas.microsoft.com/office/drawing/2014/main" xmlns="" id="{52A69A99-113D-4547-B998-87DA3FFB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582" y="5494778"/>
                <a:ext cx="115893" cy="33340"/>
              </a:xfrm>
              <a:custGeom>
                <a:avLst/>
                <a:gdLst>
                  <a:gd name="T0" fmla="*/ 0 w 265"/>
                  <a:gd name="T1" fmla="*/ 55 h 81"/>
                  <a:gd name="T2" fmla="*/ 0 w 265"/>
                  <a:gd name="T3" fmla="*/ 55 h 81"/>
                  <a:gd name="T4" fmla="*/ 235 w 265"/>
                  <a:gd name="T5" fmla="*/ 70 h 81"/>
                  <a:gd name="T6" fmla="*/ 235 w 265"/>
                  <a:gd name="T7" fmla="*/ 70 h 81"/>
                  <a:gd name="T8" fmla="*/ 263 w 265"/>
                  <a:gd name="T9" fmla="*/ 31 h 81"/>
                  <a:gd name="T10" fmla="*/ 263 w 265"/>
                  <a:gd name="T11" fmla="*/ 31 h 81"/>
                  <a:gd name="T12" fmla="*/ 227 w 265"/>
                  <a:gd name="T13" fmla="*/ 3 h 81"/>
                  <a:gd name="T14" fmla="*/ 227 w 265"/>
                  <a:gd name="T15" fmla="*/ 3 h 81"/>
                  <a:gd name="T16" fmla="*/ 203 w 265"/>
                  <a:gd name="T17" fmla="*/ 5 h 81"/>
                  <a:gd name="T18" fmla="*/ 203 w 265"/>
                  <a:gd name="T19" fmla="*/ 5 h 81"/>
                  <a:gd name="T20" fmla="*/ 0 w 265"/>
                  <a:gd name="T21" fmla="*/ 5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5" h="81">
                    <a:moveTo>
                      <a:pt x="0" y="55"/>
                    </a:moveTo>
                    <a:lnTo>
                      <a:pt x="0" y="55"/>
                    </a:lnTo>
                    <a:cubicBezTo>
                      <a:pt x="78" y="74"/>
                      <a:pt x="156" y="80"/>
                      <a:pt x="235" y="70"/>
                    </a:cubicBezTo>
                    <a:lnTo>
                      <a:pt x="235" y="70"/>
                    </a:lnTo>
                    <a:cubicBezTo>
                      <a:pt x="247" y="69"/>
                      <a:pt x="261" y="45"/>
                      <a:pt x="263" y="31"/>
                    </a:cubicBezTo>
                    <a:lnTo>
                      <a:pt x="263" y="31"/>
                    </a:lnTo>
                    <a:cubicBezTo>
                      <a:pt x="264" y="23"/>
                      <a:pt x="241" y="10"/>
                      <a:pt x="227" y="3"/>
                    </a:cubicBezTo>
                    <a:lnTo>
                      <a:pt x="227" y="3"/>
                    </a:lnTo>
                    <a:cubicBezTo>
                      <a:pt x="221" y="0"/>
                      <a:pt x="210" y="3"/>
                      <a:pt x="203" y="5"/>
                    </a:cubicBezTo>
                    <a:lnTo>
                      <a:pt x="203" y="5"/>
                    </a:lnTo>
                    <a:cubicBezTo>
                      <a:pt x="136" y="21"/>
                      <a:pt x="70" y="38"/>
                      <a:pt x="0" y="5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8" name="Freeform 174">
                <a:extLst>
                  <a:ext uri="{FF2B5EF4-FFF2-40B4-BE49-F238E27FC236}">
                    <a16:creationId xmlns:a16="http://schemas.microsoft.com/office/drawing/2014/main" xmlns="" id="{578E7EBD-D501-254C-97F6-DCD3F84C1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091" y="5485727"/>
                <a:ext cx="60328" cy="58742"/>
              </a:xfrm>
              <a:custGeom>
                <a:avLst/>
                <a:gdLst>
                  <a:gd name="T0" fmla="*/ 21 w 140"/>
                  <a:gd name="T1" fmla="*/ 135 h 136"/>
                  <a:gd name="T2" fmla="*/ 21 w 140"/>
                  <a:gd name="T3" fmla="*/ 135 h 136"/>
                  <a:gd name="T4" fmla="*/ 105 w 140"/>
                  <a:gd name="T5" fmla="*/ 98 h 136"/>
                  <a:gd name="T6" fmla="*/ 105 w 140"/>
                  <a:gd name="T7" fmla="*/ 98 h 136"/>
                  <a:gd name="T8" fmla="*/ 101 w 140"/>
                  <a:gd name="T9" fmla="*/ 9 h 136"/>
                  <a:gd name="T10" fmla="*/ 101 w 140"/>
                  <a:gd name="T11" fmla="*/ 9 h 136"/>
                  <a:gd name="T12" fmla="*/ 11 w 140"/>
                  <a:gd name="T13" fmla="*/ 43 h 136"/>
                  <a:gd name="T14" fmla="*/ 11 w 140"/>
                  <a:gd name="T15" fmla="*/ 43 h 136"/>
                  <a:gd name="T16" fmla="*/ 21 w 140"/>
                  <a:gd name="T17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36">
                    <a:moveTo>
                      <a:pt x="21" y="135"/>
                    </a:moveTo>
                    <a:lnTo>
                      <a:pt x="21" y="135"/>
                    </a:lnTo>
                    <a:cubicBezTo>
                      <a:pt x="60" y="119"/>
                      <a:pt x="92" y="115"/>
                      <a:pt x="105" y="98"/>
                    </a:cubicBezTo>
                    <a:lnTo>
                      <a:pt x="105" y="98"/>
                    </a:lnTo>
                    <a:cubicBezTo>
                      <a:pt x="125" y="71"/>
                      <a:pt x="139" y="25"/>
                      <a:pt x="101" y="9"/>
                    </a:cubicBezTo>
                    <a:lnTo>
                      <a:pt x="101" y="9"/>
                    </a:lnTo>
                    <a:cubicBezTo>
                      <a:pt x="79" y="0"/>
                      <a:pt x="35" y="22"/>
                      <a:pt x="11" y="43"/>
                    </a:cubicBezTo>
                    <a:lnTo>
                      <a:pt x="11" y="43"/>
                    </a:lnTo>
                    <a:cubicBezTo>
                      <a:pt x="0" y="53"/>
                      <a:pt x="16" y="92"/>
                      <a:pt x="21" y="135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79" name="Freeform 175">
                <a:extLst>
                  <a:ext uri="{FF2B5EF4-FFF2-40B4-BE49-F238E27FC236}">
                    <a16:creationId xmlns:a16="http://schemas.microsoft.com/office/drawing/2014/main" xmlns="" id="{2236B91C-2422-5E43-B283-8EE506B28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023" y="5333102"/>
                <a:ext cx="41277" cy="107959"/>
              </a:xfrm>
              <a:custGeom>
                <a:avLst/>
                <a:gdLst>
                  <a:gd name="T0" fmla="*/ 31 w 96"/>
                  <a:gd name="T1" fmla="*/ 0 h 245"/>
                  <a:gd name="T2" fmla="*/ 31 w 96"/>
                  <a:gd name="T3" fmla="*/ 0 h 245"/>
                  <a:gd name="T4" fmla="*/ 36 w 96"/>
                  <a:gd name="T5" fmla="*/ 244 h 245"/>
                  <a:gd name="T6" fmla="*/ 36 w 96"/>
                  <a:gd name="T7" fmla="*/ 244 h 245"/>
                  <a:gd name="T8" fmla="*/ 31 w 96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45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85"/>
                      <a:pt x="16" y="163"/>
                      <a:pt x="36" y="244"/>
                    </a:cubicBezTo>
                    <a:lnTo>
                      <a:pt x="36" y="244"/>
                    </a:lnTo>
                    <a:cubicBezTo>
                      <a:pt x="95" y="153"/>
                      <a:pt x="94" y="25"/>
                      <a:pt x="3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0" name="Freeform 176">
                <a:extLst>
                  <a:ext uri="{FF2B5EF4-FFF2-40B4-BE49-F238E27FC236}">
                    <a16:creationId xmlns:a16="http://schemas.microsoft.com/office/drawing/2014/main" xmlns="" id="{37F30455-0E78-9E45-8A3B-D592C793A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133" y="5904107"/>
                <a:ext cx="50803" cy="52392"/>
              </a:xfrm>
              <a:custGeom>
                <a:avLst/>
                <a:gdLst>
                  <a:gd name="T0" fmla="*/ 44 w 115"/>
                  <a:gd name="T1" fmla="*/ 117 h 118"/>
                  <a:gd name="T2" fmla="*/ 44 w 115"/>
                  <a:gd name="T3" fmla="*/ 117 h 118"/>
                  <a:gd name="T4" fmla="*/ 93 w 115"/>
                  <a:gd name="T5" fmla="*/ 95 h 118"/>
                  <a:gd name="T6" fmla="*/ 93 w 115"/>
                  <a:gd name="T7" fmla="*/ 95 h 118"/>
                  <a:gd name="T8" fmla="*/ 84 w 115"/>
                  <a:gd name="T9" fmla="*/ 5 h 118"/>
                  <a:gd name="T10" fmla="*/ 84 w 115"/>
                  <a:gd name="T11" fmla="*/ 5 h 118"/>
                  <a:gd name="T12" fmla="*/ 23 w 115"/>
                  <a:gd name="T13" fmla="*/ 18 h 118"/>
                  <a:gd name="T14" fmla="*/ 23 w 115"/>
                  <a:gd name="T15" fmla="*/ 18 h 118"/>
                  <a:gd name="T16" fmla="*/ 44 w 115"/>
                  <a:gd name="T17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118">
                    <a:moveTo>
                      <a:pt x="44" y="117"/>
                    </a:moveTo>
                    <a:lnTo>
                      <a:pt x="44" y="117"/>
                    </a:lnTo>
                    <a:cubicBezTo>
                      <a:pt x="56" y="112"/>
                      <a:pt x="80" y="109"/>
                      <a:pt x="93" y="95"/>
                    </a:cubicBezTo>
                    <a:lnTo>
                      <a:pt x="93" y="95"/>
                    </a:lnTo>
                    <a:cubicBezTo>
                      <a:pt x="114" y="75"/>
                      <a:pt x="107" y="12"/>
                      <a:pt x="84" y="5"/>
                    </a:cubicBezTo>
                    <a:lnTo>
                      <a:pt x="84" y="5"/>
                    </a:lnTo>
                    <a:cubicBezTo>
                      <a:pt x="66" y="0"/>
                      <a:pt x="38" y="5"/>
                      <a:pt x="23" y="18"/>
                    </a:cubicBezTo>
                    <a:lnTo>
                      <a:pt x="23" y="18"/>
                    </a:lnTo>
                    <a:cubicBezTo>
                      <a:pt x="0" y="37"/>
                      <a:pt x="9" y="90"/>
                      <a:pt x="44" y="11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1" name="Freeform 177">
                <a:extLst>
                  <a:ext uri="{FF2B5EF4-FFF2-40B4-BE49-F238E27FC236}">
                    <a16:creationId xmlns:a16="http://schemas.microsoft.com/office/drawing/2014/main" xmlns="" id="{31E443C4-634F-0E4E-89B5-A99D92DED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572" y="5425463"/>
                <a:ext cx="77791" cy="63505"/>
              </a:xfrm>
              <a:custGeom>
                <a:avLst/>
                <a:gdLst>
                  <a:gd name="T0" fmla="*/ 7 w 178"/>
                  <a:gd name="T1" fmla="*/ 144 h 145"/>
                  <a:gd name="T2" fmla="*/ 7 w 178"/>
                  <a:gd name="T3" fmla="*/ 144 h 145"/>
                  <a:gd name="T4" fmla="*/ 158 w 178"/>
                  <a:gd name="T5" fmla="*/ 53 h 145"/>
                  <a:gd name="T6" fmla="*/ 158 w 178"/>
                  <a:gd name="T7" fmla="*/ 53 h 145"/>
                  <a:gd name="T8" fmla="*/ 177 w 178"/>
                  <a:gd name="T9" fmla="*/ 3 h 145"/>
                  <a:gd name="T10" fmla="*/ 177 w 178"/>
                  <a:gd name="T11" fmla="*/ 3 h 145"/>
                  <a:gd name="T12" fmla="*/ 123 w 178"/>
                  <a:gd name="T13" fmla="*/ 10 h 145"/>
                  <a:gd name="T14" fmla="*/ 123 w 178"/>
                  <a:gd name="T15" fmla="*/ 10 h 145"/>
                  <a:gd name="T16" fmla="*/ 0 w 178"/>
                  <a:gd name="T17" fmla="*/ 132 h 145"/>
                  <a:gd name="T18" fmla="*/ 0 w 178"/>
                  <a:gd name="T19" fmla="*/ 132 h 145"/>
                  <a:gd name="T20" fmla="*/ 7 w 178"/>
                  <a:gd name="T21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45">
                    <a:moveTo>
                      <a:pt x="7" y="144"/>
                    </a:moveTo>
                    <a:lnTo>
                      <a:pt x="7" y="144"/>
                    </a:lnTo>
                    <a:cubicBezTo>
                      <a:pt x="58" y="114"/>
                      <a:pt x="109" y="86"/>
                      <a:pt x="158" y="53"/>
                    </a:cubicBezTo>
                    <a:lnTo>
                      <a:pt x="158" y="53"/>
                    </a:lnTo>
                    <a:cubicBezTo>
                      <a:pt x="170" y="45"/>
                      <a:pt x="171" y="20"/>
                      <a:pt x="177" y="3"/>
                    </a:cubicBezTo>
                    <a:lnTo>
                      <a:pt x="177" y="3"/>
                    </a:lnTo>
                    <a:cubicBezTo>
                      <a:pt x="159" y="5"/>
                      <a:pt x="134" y="0"/>
                      <a:pt x="123" y="10"/>
                    </a:cubicBezTo>
                    <a:lnTo>
                      <a:pt x="123" y="10"/>
                    </a:lnTo>
                    <a:cubicBezTo>
                      <a:pt x="79" y="48"/>
                      <a:pt x="40" y="91"/>
                      <a:pt x="0" y="132"/>
                    </a:cubicBezTo>
                    <a:lnTo>
                      <a:pt x="0" y="132"/>
                    </a:lnTo>
                    <a:cubicBezTo>
                      <a:pt x="2" y="135"/>
                      <a:pt x="5" y="140"/>
                      <a:pt x="7" y="144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2" name="Freeform 178">
                <a:extLst>
                  <a:ext uri="{FF2B5EF4-FFF2-40B4-BE49-F238E27FC236}">
                    <a16:creationId xmlns:a16="http://schemas.microsoft.com/office/drawing/2014/main" xmlns="" id="{08BB3C6E-3535-3A4D-90F4-2A4CB091C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332" y="5474089"/>
                <a:ext cx="44452" cy="47629"/>
              </a:xfrm>
              <a:custGeom>
                <a:avLst/>
                <a:gdLst>
                  <a:gd name="T0" fmla="*/ 0 w 101"/>
                  <a:gd name="T1" fmla="*/ 9 h 107"/>
                  <a:gd name="T2" fmla="*/ 0 w 101"/>
                  <a:gd name="T3" fmla="*/ 9 h 107"/>
                  <a:gd name="T4" fmla="*/ 31 w 101"/>
                  <a:gd name="T5" fmla="*/ 96 h 107"/>
                  <a:gd name="T6" fmla="*/ 31 w 101"/>
                  <a:gd name="T7" fmla="*/ 96 h 107"/>
                  <a:gd name="T8" fmla="*/ 100 w 101"/>
                  <a:gd name="T9" fmla="*/ 85 h 107"/>
                  <a:gd name="T10" fmla="*/ 100 w 101"/>
                  <a:gd name="T11" fmla="*/ 85 h 107"/>
                  <a:gd name="T12" fmla="*/ 80 w 101"/>
                  <a:gd name="T13" fmla="*/ 10 h 107"/>
                  <a:gd name="T14" fmla="*/ 80 w 101"/>
                  <a:gd name="T15" fmla="*/ 10 h 107"/>
                  <a:gd name="T16" fmla="*/ 0 w 101"/>
                  <a:gd name="T17" fmla="*/ 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07">
                    <a:moveTo>
                      <a:pt x="0" y="9"/>
                    </a:moveTo>
                    <a:lnTo>
                      <a:pt x="0" y="9"/>
                    </a:lnTo>
                    <a:cubicBezTo>
                      <a:pt x="13" y="52"/>
                      <a:pt x="14" y="85"/>
                      <a:pt x="31" y="96"/>
                    </a:cubicBezTo>
                    <a:lnTo>
                      <a:pt x="31" y="96"/>
                    </a:lnTo>
                    <a:cubicBezTo>
                      <a:pt x="45" y="106"/>
                      <a:pt x="76" y="90"/>
                      <a:pt x="100" y="85"/>
                    </a:cubicBezTo>
                    <a:lnTo>
                      <a:pt x="100" y="85"/>
                    </a:lnTo>
                    <a:cubicBezTo>
                      <a:pt x="94" y="59"/>
                      <a:pt x="95" y="29"/>
                      <a:pt x="80" y="10"/>
                    </a:cubicBezTo>
                    <a:lnTo>
                      <a:pt x="80" y="10"/>
                    </a:lnTo>
                    <a:cubicBezTo>
                      <a:pt x="73" y="0"/>
                      <a:pt x="40" y="9"/>
                      <a:pt x="0" y="9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3" name="Freeform 179">
                <a:extLst>
                  <a:ext uri="{FF2B5EF4-FFF2-40B4-BE49-F238E27FC236}">
                    <a16:creationId xmlns:a16="http://schemas.microsoft.com/office/drawing/2014/main" xmlns="" id="{992138EA-AD84-4A44-AD00-B82D997FD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191" y="5835460"/>
                <a:ext cx="39689" cy="36515"/>
              </a:xfrm>
              <a:custGeom>
                <a:avLst/>
                <a:gdLst>
                  <a:gd name="T0" fmla="*/ 85 w 86"/>
                  <a:gd name="T1" fmla="*/ 67 h 85"/>
                  <a:gd name="T2" fmla="*/ 85 w 86"/>
                  <a:gd name="T3" fmla="*/ 67 h 85"/>
                  <a:gd name="T4" fmla="*/ 65 w 86"/>
                  <a:gd name="T5" fmla="*/ 0 h 85"/>
                  <a:gd name="T6" fmla="*/ 65 w 86"/>
                  <a:gd name="T7" fmla="*/ 0 h 85"/>
                  <a:gd name="T8" fmla="*/ 8 w 86"/>
                  <a:gd name="T9" fmla="*/ 21 h 85"/>
                  <a:gd name="T10" fmla="*/ 8 w 86"/>
                  <a:gd name="T11" fmla="*/ 21 h 85"/>
                  <a:gd name="T12" fmla="*/ 17 w 86"/>
                  <a:gd name="T13" fmla="*/ 76 h 85"/>
                  <a:gd name="T14" fmla="*/ 17 w 86"/>
                  <a:gd name="T15" fmla="*/ 76 h 85"/>
                  <a:gd name="T16" fmla="*/ 85 w 86"/>
                  <a:gd name="T17" fmla="*/ 6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85">
                    <a:moveTo>
                      <a:pt x="85" y="67"/>
                    </a:moveTo>
                    <a:lnTo>
                      <a:pt x="85" y="67"/>
                    </a:lnTo>
                    <a:cubicBezTo>
                      <a:pt x="76" y="37"/>
                      <a:pt x="71" y="19"/>
                      <a:pt x="65" y="0"/>
                    </a:cubicBezTo>
                    <a:lnTo>
                      <a:pt x="65" y="0"/>
                    </a:lnTo>
                    <a:cubicBezTo>
                      <a:pt x="45" y="7"/>
                      <a:pt x="18" y="7"/>
                      <a:pt x="8" y="21"/>
                    </a:cubicBezTo>
                    <a:lnTo>
                      <a:pt x="8" y="21"/>
                    </a:lnTo>
                    <a:cubicBezTo>
                      <a:pt x="0" y="31"/>
                      <a:pt x="5" y="66"/>
                      <a:pt x="17" y="76"/>
                    </a:cubicBezTo>
                    <a:lnTo>
                      <a:pt x="17" y="76"/>
                    </a:lnTo>
                    <a:cubicBezTo>
                      <a:pt x="27" y="84"/>
                      <a:pt x="53" y="72"/>
                      <a:pt x="85" y="67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  <p:sp>
            <p:nvSpPr>
              <p:cNvPr id="184" name="Freeform 180">
                <a:extLst>
                  <a:ext uri="{FF2B5EF4-FFF2-40B4-BE49-F238E27FC236}">
                    <a16:creationId xmlns:a16="http://schemas.microsoft.com/office/drawing/2014/main" xmlns="" id="{56FC2DE2-5569-0C41-9C1D-16C9734F7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9732" y="5425676"/>
                <a:ext cx="46040" cy="55567"/>
              </a:xfrm>
              <a:custGeom>
                <a:avLst/>
                <a:gdLst>
                  <a:gd name="T0" fmla="*/ 91 w 107"/>
                  <a:gd name="T1" fmla="*/ 0 h 126"/>
                  <a:gd name="T2" fmla="*/ 91 w 107"/>
                  <a:gd name="T3" fmla="*/ 0 h 126"/>
                  <a:gd name="T4" fmla="*/ 0 w 107"/>
                  <a:gd name="T5" fmla="*/ 113 h 126"/>
                  <a:gd name="T6" fmla="*/ 0 w 107"/>
                  <a:gd name="T7" fmla="*/ 113 h 126"/>
                  <a:gd name="T8" fmla="*/ 13 w 107"/>
                  <a:gd name="T9" fmla="*/ 125 h 126"/>
                  <a:gd name="T10" fmla="*/ 13 w 107"/>
                  <a:gd name="T11" fmla="*/ 125 h 126"/>
                  <a:gd name="T12" fmla="*/ 106 w 107"/>
                  <a:gd name="T13" fmla="*/ 15 h 126"/>
                  <a:gd name="T14" fmla="*/ 106 w 107"/>
                  <a:gd name="T15" fmla="*/ 15 h 126"/>
                  <a:gd name="T16" fmla="*/ 91 w 107"/>
                  <a:gd name="T1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26">
                    <a:moveTo>
                      <a:pt x="91" y="0"/>
                    </a:moveTo>
                    <a:lnTo>
                      <a:pt x="91" y="0"/>
                    </a:lnTo>
                    <a:cubicBezTo>
                      <a:pt x="32" y="15"/>
                      <a:pt x="18" y="66"/>
                      <a:pt x="0" y="113"/>
                    </a:cubicBezTo>
                    <a:lnTo>
                      <a:pt x="0" y="113"/>
                    </a:lnTo>
                    <a:cubicBezTo>
                      <a:pt x="4" y="117"/>
                      <a:pt x="8" y="120"/>
                      <a:pt x="13" y="125"/>
                    </a:cubicBezTo>
                    <a:lnTo>
                      <a:pt x="13" y="125"/>
                    </a:lnTo>
                    <a:cubicBezTo>
                      <a:pt x="44" y="88"/>
                      <a:pt x="75" y="52"/>
                      <a:pt x="106" y="15"/>
                    </a:cubicBezTo>
                    <a:lnTo>
                      <a:pt x="106" y="15"/>
                    </a:lnTo>
                    <a:cubicBezTo>
                      <a:pt x="101" y="10"/>
                      <a:pt x="96" y="5"/>
                      <a:pt x="91" y="0"/>
                    </a:cubicBez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_tradnl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61" r:id="rId5"/>
    <p:sldLayoutId id="2147483671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A90D9147-49C0-6A4B-9222-A40E04CA3632}"/>
              </a:ext>
            </a:extLst>
          </p:cNvPr>
          <p:cNvSpPr txBox="1"/>
          <p:nvPr/>
        </p:nvSpPr>
        <p:spPr>
          <a:xfrm>
            <a:off x="5386040" y="2178265"/>
            <a:ext cx="5519854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Noto Serif SemiBold" panose="02020600060500020200" pitchFamily="18" charset="0"/>
                <a:ea typeface="Noto Serif SemiBold" panose="02020600060500020200" pitchFamily="18" charset="0"/>
                <a:cs typeface="Noto Serif SemiBold" panose="02020600060500020200" pitchFamily="18" charset="0"/>
              </a:rPr>
              <a:t>HR </a:t>
            </a:r>
          </a:p>
          <a:p>
            <a:pPr algn="ctr"/>
            <a:r>
              <a:rPr lang="en-US" sz="6000" b="1" dirty="0" smtClean="0">
                <a:solidFill>
                  <a:srgbClr val="0070C0"/>
                </a:solidFill>
                <a:latin typeface="Noto Serif SemiBold" panose="02020600060500020200" pitchFamily="18" charset="0"/>
                <a:ea typeface="Noto Serif SemiBold" panose="02020600060500020200" pitchFamily="18" charset="0"/>
                <a:cs typeface="Noto Serif SemiBold" panose="02020600060500020200" pitchFamily="18" charset="0"/>
              </a:rPr>
              <a:t>Life Care</a:t>
            </a:r>
            <a:endParaRPr lang="en-US" sz="6000" b="1" dirty="0">
              <a:solidFill>
                <a:srgbClr val="0070C0"/>
              </a:solidFill>
              <a:latin typeface="Noto Serif SemiBold" panose="02020600060500020200" pitchFamily="18" charset="0"/>
              <a:ea typeface="Noto Serif SemiBold" panose="02020600060500020200" pitchFamily="18" charset="0"/>
              <a:cs typeface="Noto Serif SemiBold" panose="02020600060500020200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84" y="836340"/>
            <a:ext cx="5041333" cy="509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48084" y="836340"/>
            <a:ext cx="5041333" cy="6690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8082" y="5844814"/>
            <a:ext cx="5041333" cy="3345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5" y="232321"/>
            <a:ext cx="1371512" cy="9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C9679DFC-6DA2-D54F-8A45-778FCB0DCC92}"/>
              </a:ext>
            </a:extLst>
          </p:cNvPr>
          <p:cNvSpPr txBox="1"/>
          <p:nvPr/>
        </p:nvSpPr>
        <p:spPr>
          <a:xfrm>
            <a:off x="5346556" y="1569555"/>
            <a:ext cx="30614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4B2EF8"/>
                </a:solidFill>
                <a:latin typeface="Noto Serif SemiBold" panose="02020600060500020200" pitchFamily="18" charset="0"/>
                <a:ea typeface="Nunito Bold" charset="0"/>
                <a:cs typeface="Arima Madurai" pitchFamily="2" charset="77"/>
              </a:rPr>
              <a:t>Creator</a:t>
            </a:r>
            <a:endParaRPr lang="en-US" sz="6000" b="1" dirty="0">
              <a:solidFill>
                <a:srgbClr val="4B2EF8"/>
              </a:solidFill>
              <a:latin typeface="Noto Serif SemiBold" panose="02020600060500020200" pitchFamily="18" charset="0"/>
              <a:ea typeface="Nunito Bold" charset="0"/>
              <a:cs typeface="Arima Madurai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B496D8D1-D5C8-5140-87BB-096E09CEC541}"/>
              </a:ext>
            </a:extLst>
          </p:cNvPr>
          <p:cNvSpPr txBox="1"/>
          <p:nvPr/>
        </p:nvSpPr>
        <p:spPr>
          <a:xfrm>
            <a:off x="3049455" y="5042428"/>
            <a:ext cx="2604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2"/>
                </a:solidFill>
                <a:latin typeface="Noto Serif SemiBold" panose="02020600060500020200" pitchFamily="18" charset="0"/>
                <a:ea typeface="Nunito Bold" charset="0"/>
                <a:cs typeface="Arima Madurai Semi" pitchFamily="2" charset="77"/>
              </a:rPr>
              <a:t>Hudallil</a:t>
            </a:r>
            <a:r>
              <a:rPr lang="en-US" sz="4000" b="1" dirty="0" smtClean="0">
                <a:solidFill>
                  <a:schemeClr val="tx2"/>
                </a:solidFill>
                <a:latin typeface="Noto Serif SemiBold" panose="02020600060500020200" pitchFamily="18" charset="0"/>
                <a:ea typeface="Nunito Bold" charset="0"/>
                <a:cs typeface="Arima Madurai Semi" pitchFamily="2" charset="77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Noto Serif SemiBold" panose="02020600060500020200" pitchFamily="18" charset="0"/>
                <a:ea typeface="Nunito Bold" charset="0"/>
                <a:cs typeface="Arima Madurai Semi" pitchFamily="2" charset="77"/>
              </a:rPr>
              <a:t>Muthaqin</a:t>
            </a:r>
            <a:r>
              <a:rPr lang="en-US" sz="4000" b="1" dirty="0" smtClean="0">
                <a:solidFill>
                  <a:schemeClr val="tx2"/>
                </a:solidFill>
                <a:latin typeface="Noto Serif SemiBold" panose="02020600060500020200" pitchFamily="18" charset="0"/>
                <a:ea typeface="Nunito Bold" charset="0"/>
                <a:cs typeface="Arima Madurai Semi" pitchFamily="2" charset="77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14" y="1569555"/>
            <a:ext cx="2181642" cy="2999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3514181" y="4673096"/>
            <a:ext cx="1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Noto Serif SemiBold"/>
              </a:rPr>
              <a:t>1820010092</a:t>
            </a:r>
            <a:endParaRPr lang="en-ID" dirty="0">
              <a:latin typeface="Noto Serif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679DFC-6DA2-D54F-8A45-778FCB0DCC92}"/>
              </a:ext>
            </a:extLst>
          </p:cNvPr>
          <p:cNvSpPr txBox="1"/>
          <p:nvPr/>
        </p:nvSpPr>
        <p:spPr>
          <a:xfrm>
            <a:off x="3909759" y="553892"/>
            <a:ext cx="572660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Noto Serif SemiBold" panose="02020600060500020200" pitchFamily="18" charset="0"/>
                <a:ea typeface="Nunito Bold" charset="0"/>
                <a:cs typeface="Arima Madurai" pitchFamily="2" charset="77"/>
              </a:rPr>
              <a:t>CEP CCIT-FTUI</a:t>
            </a:r>
            <a:endParaRPr lang="en-US" sz="6000" b="1" dirty="0">
              <a:solidFill>
                <a:srgbClr val="FFFF00"/>
              </a:solidFill>
              <a:latin typeface="Noto Serif SemiBold" panose="02020600060500020200" pitchFamily="18" charset="0"/>
              <a:ea typeface="Nunito Bold" charset="0"/>
              <a:cs typeface="Arima Madurai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3106" y="4673096"/>
            <a:ext cx="1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Noto Serif SemiBold"/>
              </a:rPr>
              <a:t>1820010181</a:t>
            </a:r>
            <a:endParaRPr lang="en-ID" dirty="0">
              <a:latin typeface="Noto Serif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9496" y="5029798"/>
            <a:ext cx="3490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 err="1" smtClean="0">
                <a:latin typeface="Noto Serif SemiBold"/>
              </a:rPr>
              <a:t>Raudhiatul</a:t>
            </a:r>
            <a:r>
              <a:rPr lang="en-ID" sz="4000" b="1" dirty="0" smtClean="0">
                <a:latin typeface="Noto Serif SemiBold"/>
              </a:rPr>
              <a:t> </a:t>
            </a:r>
            <a:r>
              <a:rPr lang="en-ID" sz="4000" b="1" dirty="0" err="1" smtClean="0">
                <a:latin typeface="Noto Serif SemiBold"/>
              </a:rPr>
              <a:t>Ridwan</a:t>
            </a:r>
            <a:endParaRPr lang="en-ID" sz="4000" b="1" dirty="0">
              <a:latin typeface="Noto Serif SemiBold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27" y="1569555"/>
            <a:ext cx="2186670" cy="2999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5" y="232321"/>
            <a:ext cx="1371512" cy="9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9CD399F-23E0-3C4A-B871-1856D5AD4D60}"/>
              </a:ext>
            </a:extLst>
          </p:cNvPr>
          <p:cNvSpPr txBox="1"/>
          <p:nvPr/>
        </p:nvSpPr>
        <p:spPr>
          <a:xfrm>
            <a:off x="89209" y="1974687"/>
            <a:ext cx="10415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oto Serif Light" panose="02020402060505020204" pitchFamily="18" charset="0"/>
                <a:ea typeface="Lato Light" panose="020F0502020204030203" pitchFamily="34" charset="0"/>
                <a:cs typeface="Arima Madurai Light" pitchFamily="2" charset="77"/>
              </a:rPr>
              <a:t>HR Life Care is a website that shows all that is in our hospital. From good infrastructure, experienced doctors, hygienic operation rooms, and digital control centers. As well as our website has a feature that can make appointments with the desired doctor and hospital working hours.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097C74-47E3-8641-B7A9-8841213445E6}"/>
              </a:ext>
            </a:extLst>
          </p:cNvPr>
          <p:cNvSpPr txBox="1"/>
          <p:nvPr/>
        </p:nvSpPr>
        <p:spPr>
          <a:xfrm>
            <a:off x="1024035" y="866691"/>
            <a:ext cx="8545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2"/>
                </a:solidFill>
                <a:latin typeface="Noto Serif SemiBold" panose="02020600060500020200" pitchFamily="18" charset="0"/>
                <a:ea typeface="Nunito Bold" charset="0"/>
                <a:cs typeface="Arima Madurai Black" pitchFamily="2" charset="77"/>
              </a:rPr>
              <a:t>HR Life Care</a:t>
            </a:r>
            <a:endParaRPr lang="en-US" sz="6600" b="1" dirty="0">
              <a:solidFill>
                <a:schemeClr val="accent2"/>
              </a:solidFill>
              <a:latin typeface="Noto Serif SemiBold" panose="02020600060500020200" pitchFamily="18" charset="0"/>
              <a:ea typeface="Nunito Bold" charset="0"/>
              <a:cs typeface="Arima Madurai Black" pitchFamily="2" charset="7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5" y="232321"/>
            <a:ext cx="1371512" cy="9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829" y="1851102"/>
            <a:ext cx="1059365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ID" sz="4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Noto Serif SemiBold"/>
              </a:rPr>
              <a:t>Let’s go to our Website</a:t>
            </a:r>
            <a:endParaRPr lang="en-ID" sz="4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Noto Serif SemiBold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25912" y="2698595"/>
            <a:ext cx="2029522" cy="15388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21658" y="2850995"/>
            <a:ext cx="0" cy="153886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50711" y="2558986"/>
            <a:ext cx="2178206" cy="167847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5" y="232321"/>
            <a:ext cx="1371512" cy="9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6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4510" y="3654213"/>
            <a:ext cx="2787944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7065" y="1537094"/>
            <a:ext cx="5097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Noto Serif SemiBold" panose="02020600060500020200" pitchFamily="18" charset="0"/>
                <a:ea typeface="Nunito Bold" charset="0"/>
                <a:cs typeface="Arima Madurai Black" pitchFamily="2" charset="77"/>
              </a:rPr>
              <a:t>Thanks!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5" y="232321"/>
            <a:ext cx="1371512" cy="9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393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DDDDDD"/>
      </a:dk1>
      <a:lt1>
        <a:srgbClr val="000000"/>
      </a:lt1>
      <a:dk2>
        <a:srgbClr val="FFFFFF"/>
      </a:dk2>
      <a:lt2>
        <a:srgbClr val="000000"/>
      </a:lt2>
      <a:accent1>
        <a:srgbClr val="50B1E1"/>
      </a:accent1>
      <a:accent2>
        <a:srgbClr val="F08297"/>
      </a:accent2>
      <a:accent3>
        <a:srgbClr val="70BF74"/>
      </a:accent3>
      <a:accent4>
        <a:srgbClr val="E9E43C"/>
      </a:accent4>
      <a:accent5>
        <a:srgbClr val="DFEFDF"/>
      </a:accent5>
      <a:accent6>
        <a:srgbClr val="F8B6C3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77</Words>
  <Application>Microsoft Office PowerPoint</Application>
  <PresentationFormat>Custom</PresentationFormat>
  <Paragraphs>13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hudallilmuthaqin</cp:lastModifiedBy>
  <cp:revision>232</cp:revision>
  <dcterms:created xsi:type="dcterms:W3CDTF">2018-12-21T22:04:22Z</dcterms:created>
  <dcterms:modified xsi:type="dcterms:W3CDTF">2020-05-07T08:01:30Z</dcterms:modified>
</cp:coreProperties>
</file>