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2" r:id="rId4"/>
    <p:sldId id="280" r:id="rId5"/>
    <p:sldId id="258" r:id="rId6"/>
    <p:sldId id="261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6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E8338-F300-4D76-9DB5-5C9C1990D7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CFB546-F29B-4FFF-9DA9-DC6C8C7D212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Lumen Nedir?</a:t>
          </a:r>
          <a:endParaRPr lang="en-US"/>
        </a:p>
      </dgm:t>
    </dgm:pt>
    <dgm:pt modelId="{FAF23E57-E848-4F4A-A5C5-60EAF9DC8459}" type="parTrans" cxnId="{CC94AE83-EDFF-451A-A2F1-6E5C24CCF805}">
      <dgm:prSet/>
      <dgm:spPr/>
      <dgm:t>
        <a:bodyPr/>
        <a:lstStyle/>
        <a:p>
          <a:endParaRPr lang="en-US"/>
        </a:p>
      </dgm:t>
    </dgm:pt>
    <dgm:pt modelId="{4697CF72-4F33-4EDE-9118-725F66EFB103}" type="sibTrans" cxnId="{CC94AE83-EDFF-451A-A2F1-6E5C24CCF805}">
      <dgm:prSet/>
      <dgm:spPr/>
      <dgm:t>
        <a:bodyPr/>
        <a:lstStyle/>
        <a:p>
          <a:endParaRPr lang="en-US"/>
        </a:p>
      </dgm:t>
    </dgm:pt>
    <dgm:pt modelId="{084138E9-9530-4B8A-973D-B731A54F234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Lumen Mimarisi ve Özellikleri</a:t>
          </a:r>
          <a:endParaRPr lang="en-US"/>
        </a:p>
      </dgm:t>
    </dgm:pt>
    <dgm:pt modelId="{C86BA508-C944-4EA5-87BE-8C425789D48E}" type="parTrans" cxnId="{783CAB56-D86F-477B-B046-3D502A8D65EC}">
      <dgm:prSet/>
      <dgm:spPr/>
      <dgm:t>
        <a:bodyPr/>
        <a:lstStyle/>
        <a:p>
          <a:endParaRPr lang="en-US"/>
        </a:p>
      </dgm:t>
    </dgm:pt>
    <dgm:pt modelId="{C6463EF4-7BA5-4A1D-ACC5-3A48DA2BC7F7}" type="sibTrans" cxnId="{783CAB56-D86F-477B-B046-3D502A8D65EC}">
      <dgm:prSet/>
      <dgm:spPr/>
      <dgm:t>
        <a:bodyPr/>
        <a:lstStyle/>
        <a:p>
          <a:endParaRPr lang="en-US"/>
        </a:p>
      </dgm:t>
    </dgm:pt>
    <dgm:pt modelId="{3B080A9D-7DA3-43ED-86E7-81035150C7B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REST ve RESTFUL API Nedir?</a:t>
          </a:r>
          <a:endParaRPr lang="en-US"/>
        </a:p>
      </dgm:t>
    </dgm:pt>
    <dgm:pt modelId="{4165FFA2-151B-4AAE-A393-6064B0645227}" type="parTrans" cxnId="{CF7D56B9-9923-4DCC-9B82-1F52F6A94583}">
      <dgm:prSet/>
      <dgm:spPr/>
      <dgm:t>
        <a:bodyPr/>
        <a:lstStyle/>
        <a:p>
          <a:endParaRPr lang="en-US"/>
        </a:p>
      </dgm:t>
    </dgm:pt>
    <dgm:pt modelId="{DB971C4B-AA08-4857-A636-879A207E63F5}" type="sibTrans" cxnId="{CF7D56B9-9923-4DCC-9B82-1F52F6A94583}">
      <dgm:prSet/>
      <dgm:spPr/>
      <dgm:t>
        <a:bodyPr/>
        <a:lstStyle/>
        <a:p>
          <a:endParaRPr lang="en-US"/>
        </a:p>
      </dgm:t>
    </dgm:pt>
    <dgm:pt modelId="{10AE0419-2E87-4F7A-8896-FE5B813C71E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HTTP istek ve durum kodları</a:t>
          </a:r>
          <a:endParaRPr lang="en-US"/>
        </a:p>
      </dgm:t>
    </dgm:pt>
    <dgm:pt modelId="{3249AFF9-7382-4F16-9FA4-BFE4A89A2DAE}" type="parTrans" cxnId="{501ECD3D-5F74-4B4D-8388-795CD6AF4078}">
      <dgm:prSet/>
      <dgm:spPr/>
      <dgm:t>
        <a:bodyPr/>
        <a:lstStyle/>
        <a:p>
          <a:endParaRPr lang="en-US"/>
        </a:p>
      </dgm:t>
    </dgm:pt>
    <dgm:pt modelId="{6E27734A-1EB5-481F-A0E6-9FC521C3A0C4}" type="sibTrans" cxnId="{501ECD3D-5F74-4B4D-8388-795CD6AF4078}">
      <dgm:prSet/>
      <dgm:spPr/>
      <dgm:t>
        <a:bodyPr/>
        <a:lstStyle/>
        <a:p>
          <a:endParaRPr lang="en-US"/>
        </a:p>
      </dgm:t>
    </dgm:pt>
    <dgm:pt modelId="{379D87B0-CCF2-4FD4-BF77-A311FA4ACE5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Lumen Gereksinimleri</a:t>
          </a:r>
          <a:endParaRPr lang="en-US"/>
        </a:p>
      </dgm:t>
    </dgm:pt>
    <dgm:pt modelId="{3DE6B339-CDB2-4177-A4CD-F98F43220C7E}" type="parTrans" cxnId="{A7CEC245-1FA3-45D0-B51B-67C4AB8BC9FE}">
      <dgm:prSet/>
      <dgm:spPr/>
      <dgm:t>
        <a:bodyPr/>
        <a:lstStyle/>
        <a:p>
          <a:endParaRPr lang="en-US"/>
        </a:p>
      </dgm:t>
    </dgm:pt>
    <dgm:pt modelId="{60C9D06A-689F-4868-A9B0-1A163411AA0C}" type="sibTrans" cxnId="{A7CEC245-1FA3-45D0-B51B-67C4AB8BC9FE}">
      <dgm:prSet/>
      <dgm:spPr/>
      <dgm:t>
        <a:bodyPr/>
        <a:lstStyle/>
        <a:p>
          <a:endParaRPr lang="en-US"/>
        </a:p>
      </dgm:t>
    </dgm:pt>
    <dgm:pt modelId="{1BBABFFC-0BB4-4AAA-89D5-1CF71CF9599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Lumen Kurulumu</a:t>
          </a:r>
          <a:endParaRPr lang="en-US"/>
        </a:p>
      </dgm:t>
    </dgm:pt>
    <dgm:pt modelId="{159CF7D6-DC58-4007-B284-023CE069126E}" type="parTrans" cxnId="{44A41C84-15B6-40EF-BFED-1507F078C04B}">
      <dgm:prSet/>
      <dgm:spPr/>
      <dgm:t>
        <a:bodyPr/>
        <a:lstStyle/>
        <a:p>
          <a:endParaRPr lang="en-US"/>
        </a:p>
      </dgm:t>
    </dgm:pt>
    <dgm:pt modelId="{5D596AEB-9382-40E5-A3C0-39B60855CDF0}" type="sibTrans" cxnId="{44A41C84-15B6-40EF-BFED-1507F078C04B}">
      <dgm:prSet/>
      <dgm:spPr/>
      <dgm:t>
        <a:bodyPr/>
        <a:lstStyle/>
        <a:p>
          <a:endParaRPr lang="en-US"/>
        </a:p>
      </dgm:t>
    </dgm:pt>
    <dgm:pt modelId="{C6C045B9-2B1F-4E45-B371-DCC644D6539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CRUD işlemleri</a:t>
          </a:r>
          <a:endParaRPr lang="en-US"/>
        </a:p>
      </dgm:t>
    </dgm:pt>
    <dgm:pt modelId="{E9AC82F8-EA8F-418C-BE03-562D5582D2C8}" type="parTrans" cxnId="{F8FBF930-E37C-45A1-97B1-003BBDBD2FB1}">
      <dgm:prSet/>
      <dgm:spPr/>
      <dgm:t>
        <a:bodyPr/>
        <a:lstStyle/>
        <a:p>
          <a:endParaRPr lang="en-US"/>
        </a:p>
      </dgm:t>
    </dgm:pt>
    <dgm:pt modelId="{2E4C3230-3D67-4012-BEDF-41CF8899D7CD}" type="sibTrans" cxnId="{F8FBF930-E37C-45A1-97B1-003BBDBD2FB1}">
      <dgm:prSet/>
      <dgm:spPr/>
      <dgm:t>
        <a:bodyPr/>
        <a:lstStyle/>
        <a:p>
          <a:endParaRPr lang="en-US"/>
        </a:p>
      </dgm:t>
    </dgm:pt>
    <dgm:pt modelId="{FC2895E5-4924-4ABB-A1A0-1087DC571E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API Testleri</a:t>
          </a:r>
          <a:endParaRPr lang="en-US"/>
        </a:p>
      </dgm:t>
    </dgm:pt>
    <dgm:pt modelId="{3EF8663E-800F-4ABD-A2C6-0EFBD548F604}" type="parTrans" cxnId="{5D4CC21C-79C1-4C8C-88E6-6C3A45FD1E43}">
      <dgm:prSet/>
      <dgm:spPr/>
      <dgm:t>
        <a:bodyPr/>
        <a:lstStyle/>
        <a:p>
          <a:endParaRPr lang="en-US"/>
        </a:p>
      </dgm:t>
    </dgm:pt>
    <dgm:pt modelId="{37EBF59D-76A5-4FA0-8F17-B7BB1FA178AC}" type="sibTrans" cxnId="{5D4CC21C-79C1-4C8C-88E6-6C3A45FD1E43}">
      <dgm:prSet/>
      <dgm:spPr/>
      <dgm:t>
        <a:bodyPr/>
        <a:lstStyle/>
        <a:p>
          <a:endParaRPr lang="en-US"/>
        </a:p>
      </dgm:t>
    </dgm:pt>
    <dgm:pt modelId="{73C33389-8B1E-4950-8CD0-A6546E989DF3}" type="pres">
      <dgm:prSet presAssocID="{9E6E8338-F300-4D76-9DB5-5C9C1990D78C}" presName="root" presStyleCnt="0">
        <dgm:presLayoutVars>
          <dgm:dir/>
          <dgm:resizeHandles val="exact"/>
        </dgm:presLayoutVars>
      </dgm:prSet>
      <dgm:spPr/>
    </dgm:pt>
    <dgm:pt modelId="{EF1E58C0-38CD-4D0B-9043-45DBB51A6DB3}" type="pres">
      <dgm:prSet presAssocID="{54CFB546-F29B-4FFF-9DA9-DC6C8C7D212F}" presName="compNode" presStyleCnt="0"/>
      <dgm:spPr/>
    </dgm:pt>
    <dgm:pt modelId="{94A9272C-1D0F-490E-8C26-59307E009088}" type="pres">
      <dgm:prSet presAssocID="{54CFB546-F29B-4FFF-9DA9-DC6C8C7D212F}" presName="bgRect" presStyleLbl="bgShp" presStyleIdx="0" presStyleCnt="8"/>
      <dgm:spPr/>
    </dgm:pt>
    <dgm:pt modelId="{271832E2-6B85-4643-B4FA-B3764D6110D7}" type="pres">
      <dgm:prSet presAssocID="{54CFB546-F29B-4FFF-9DA9-DC6C8C7D212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vlu"/>
        </a:ext>
      </dgm:extLst>
    </dgm:pt>
    <dgm:pt modelId="{0AADEF76-E047-4E4F-9FF7-5F874579FB09}" type="pres">
      <dgm:prSet presAssocID="{54CFB546-F29B-4FFF-9DA9-DC6C8C7D212F}" presName="spaceRect" presStyleCnt="0"/>
      <dgm:spPr/>
    </dgm:pt>
    <dgm:pt modelId="{2B57D2F0-88B9-44D4-88EC-400EF6BCA335}" type="pres">
      <dgm:prSet presAssocID="{54CFB546-F29B-4FFF-9DA9-DC6C8C7D212F}" presName="parTx" presStyleLbl="revTx" presStyleIdx="0" presStyleCnt="8">
        <dgm:presLayoutVars>
          <dgm:chMax val="0"/>
          <dgm:chPref val="0"/>
        </dgm:presLayoutVars>
      </dgm:prSet>
      <dgm:spPr/>
    </dgm:pt>
    <dgm:pt modelId="{C49CB5A6-E7D7-4A7E-95CE-EF888DF62C5A}" type="pres">
      <dgm:prSet presAssocID="{4697CF72-4F33-4EDE-9118-725F66EFB103}" presName="sibTrans" presStyleCnt="0"/>
      <dgm:spPr/>
    </dgm:pt>
    <dgm:pt modelId="{0AC11FA4-F10F-4920-BB9A-D117D2746209}" type="pres">
      <dgm:prSet presAssocID="{084138E9-9530-4B8A-973D-B731A54F2342}" presName="compNode" presStyleCnt="0"/>
      <dgm:spPr/>
    </dgm:pt>
    <dgm:pt modelId="{2AE8EEC3-0CA0-4CA4-8726-96F6F584CFF9}" type="pres">
      <dgm:prSet presAssocID="{084138E9-9530-4B8A-973D-B731A54F2342}" presName="bgRect" presStyleLbl="bgShp" presStyleIdx="1" presStyleCnt="8"/>
      <dgm:spPr/>
    </dgm:pt>
    <dgm:pt modelId="{B6E6A4F1-5ED3-41E1-ACB2-8A2157B4022E}" type="pres">
      <dgm:prSet presAssocID="{084138E9-9530-4B8A-973D-B731A54F234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D5FF27FE-4ADC-4209-8128-400DCC35DE37}" type="pres">
      <dgm:prSet presAssocID="{084138E9-9530-4B8A-973D-B731A54F2342}" presName="spaceRect" presStyleCnt="0"/>
      <dgm:spPr/>
    </dgm:pt>
    <dgm:pt modelId="{37191926-103E-4F43-B219-1CF8F6EE0C42}" type="pres">
      <dgm:prSet presAssocID="{084138E9-9530-4B8A-973D-B731A54F2342}" presName="parTx" presStyleLbl="revTx" presStyleIdx="1" presStyleCnt="8">
        <dgm:presLayoutVars>
          <dgm:chMax val="0"/>
          <dgm:chPref val="0"/>
        </dgm:presLayoutVars>
      </dgm:prSet>
      <dgm:spPr/>
    </dgm:pt>
    <dgm:pt modelId="{733FDFAF-0F5B-4317-A3F0-7E45BBD9B0DE}" type="pres">
      <dgm:prSet presAssocID="{C6463EF4-7BA5-4A1D-ACC5-3A48DA2BC7F7}" presName="sibTrans" presStyleCnt="0"/>
      <dgm:spPr/>
    </dgm:pt>
    <dgm:pt modelId="{3205AFBE-DC49-4D78-AC14-ABF6E272B081}" type="pres">
      <dgm:prSet presAssocID="{3B080A9D-7DA3-43ED-86E7-81035150C7BF}" presName="compNode" presStyleCnt="0"/>
      <dgm:spPr/>
    </dgm:pt>
    <dgm:pt modelId="{131E5C52-86FD-4947-9811-3E6A4358F56C}" type="pres">
      <dgm:prSet presAssocID="{3B080A9D-7DA3-43ED-86E7-81035150C7BF}" presName="bgRect" presStyleLbl="bgShp" presStyleIdx="2" presStyleCnt="8"/>
      <dgm:spPr/>
    </dgm:pt>
    <dgm:pt modelId="{4E0372A3-E2D9-4F0D-9E67-3FD69572E0C4}" type="pres">
      <dgm:prSet presAssocID="{3B080A9D-7DA3-43ED-86E7-81035150C7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ut"/>
        </a:ext>
      </dgm:extLst>
    </dgm:pt>
    <dgm:pt modelId="{02845B02-BAE6-4389-B540-F753B42B0DF0}" type="pres">
      <dgm:prSet presAssocID="{3B080A9D-7DA3-43ED-86E7-81035150C7BF}" presName="spaceRect" presStyleCnt="0"/>
      <dgm:spPr/>
    </dgm:pt>
    <dgm:pt modelId="{ED9F2EE0-34FE-4D60-BFC0-4146AE975EDB}" type="pres">
      <dgm:prSet presAssocID="{3B080A9D-7DA3-43ED-86E7-81035150C7BF}" presName="parTx" presStyleLbl="revTx" presStyleIdx="2" presStyleCnt="8">
        <dgm:presLayoutVars>
          <dgm:chMax val="0"/>
          <dgm:chPref val="0"/>
        </dgm:presLayoutVars>
      </dgm:prSet>
      <dgm:spPr/>
    </dgm:pt>
    <dgm:pt modelId="{08F7AB76-689C-471A-92D8-7286F59C693E}" type="pres">
      <dgm:prSet presAssocID="{DB971C4B-AA08-4857-A636-879A207E63F5}" presName="sibTrans" presStyleCnt="0"/>
      <dgm:spPr/>
    </dgm:pt>
    <dgm:pt modelId="{77560E82-2B52-40B1-84A7-1C0A69F3537B}" type="pres">
      <dgm:prSet presAssocID="{10AE0419-2E87-4F7A-8896-FE5B813C71E3}" presName="compNode" presStyleCnt="0"/>
      <dgm:spPr/>
    </dgm:pt>
    <dgm:pt modelId="{F7C646E1-E2F2-4322-B65B-A091CC01C59F}" type="pres">
      <dgm:prSet presAssocID="{10AE0419-2E87-4F7A-8896-FE5B813C71E3}" presName="bgRect" presStyleLbl="bgShp" presStyleIdx="3" presStyleCnt="8"/>
      <dgm:spPr/>
    </dgm:pt>
    <dgm:pt modelId="{56958DB0-EDB1-4A58-B79D-B4A2D0C5B905}" type="pres">
      <dgm:prSet presAssocID="{10AE0419-2E87-4F7A-8896-FE5B813C71E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509900C-9D58-4AA2-98AB-4A7BB2BA3095}" type="pres">
      <dgm:prSet presAssocID="{10AE0419-2E87-4F7A-8896-FE5B813C71E3}" presName="spaceRect" presStyleCnt="0"/>
      <dgm:spPr/>
    </dgm:pt>
    <dgm:pt modelId="{015647CB-787C-429D-815B-4A174B54D437}" type="pres">
      <dgm:prSet presAssocID="{10AE0419-2E87-4F7A-8896-FE5B813C71E3}" presName="parTx" presStyleLbl="revTx" presStyleIdx="3" presStyleCnt="8">
        <dgm:presLayoutVars>
          <dgm:chMax val="0"/>
          <dgm:chPref val="0"/>
        </dgm:presLayoutVars>
      </dgm:prSet>
      <dgm:spPr/>
    </dgm:pt>
    <dgm:pt modelId="{C6AE23A7-144D-441E-BAE3-ABCAC56823AE}" type="pres">
      <dgm:prSet presAssocID="{6E27734A-1EB5-481F-A0E6-9FC521C3A0C4}" presName="sibTrans" presStyleCnt="0"/>
      <dgm:spPr/>
    </dgm:pt>
    <dgm:pt modelId="{1FE82892-0534-4927-957B-F266F218DB6D}" type="pres">
      <dgm:prSet presAssocID="{379D87B0-CCF2-4FD4-BF77-A311FA4ACE5C}" presName="compNode" presStyleCnt="0"/>
      <dgm:spPr/>
    </dgm:pt>
    <dgm:pt modelId="{9316CF5A-5139-47D5-87B1-E84C06127BA2}" type="pres">
      <dgm:prSet presAssocID="{379D87B0-CCF2-4FD4-BF77-A311FA4ACE5C}" presName="bgRect" presStyleLbl="bgShp" presStyleIdx="4" presStyleCnt="8"/>
      <dgm:spPr/>
    </dgm:pt>
    <dgm:pt modelId="{1C4B65A2-4792-4BDA-85EC-7ECCF1E79A67}" type="pres">
      <dgm:prSet presAssocID="{379D87B0-CCF2-4FD4-BF77-A311FA4ACE5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açlar"/>
        </a:ext>
      </dgm:extLst>
    </dgm:pt>
    <dgm:pt modelId="{9310380A-45FD-4BDA-AE81-A42BD9018BF9}" type="pres">
      <dgm:prSet presAssocID="{379D87B0-CCF2-4FD4-BF77-A311FA4ACE5C}" presName="spaceRect" presStyleCnt="0"/>
      <dgm:spPr/>
    </dgm:pt>
    <dgm:pt modelId="{0CD2743D-78D9-4C33-B6A5-0E97AAED9369}" type="pres">
      <dgm:prSet presAssocID="{379D87B0-CCF2-4FD4-BF77-A311FA4ACE5C}" presName="parTx" presStyleLbl="revTx" presStyleIdx="4" presStyleCnt="8">
        <dgm:presLayoutVars>
          <dgm:chMax val="0"/>
          <dgm:chPref val="0"/>
        </dgm:presLayoutVars>
      </dgm:prSet>
      <dgm:spPr/>
    </dgm:pt>
    <dgm:pt modelId="{C96B90D8-3BA8-4097-B2D6-96361E65E2F4}" type="pres">
      <dgm:prSet presAssocID="{60C9D06A-689F-4868-A9B0-1A163411AA0C}" presName="sibTrans" presStyleCnt="0"/>
      <dgm:spPr/>
    </dgm:pt>
    <dgm:pt modelId="{40121935-36BC-47E8-9CD4-C6BB4A53A9C1}" type="pres">
      <dgm:prSet presAssocID="{1BBABFFC-0BB4-4AAA-89D5-1CF71CF95993}" presName="compNode" presStyleCnt="0"/>
      <dgm:spPr/>
    </dgm:pt>
    <dgm:pt modelId="{4FFB3F95-C527-4805-AA44-40B46C98F2ED}" type="pres">
      <dgm:prSet presAssocID="{1BBABFFC-0BB4-4AAA-89D5-1CF71CF95993}" presName="bgRect" presStyleLbl="bgShp" presStyleIdx="5" presStyleCnt="8"/>
      <dgm:spPr/>
    </dgm:pt>
    <dgm:pt modelId="{375DA885-2440-4877-BCDA-126084670FCD}" type="pres">
      <dgm:prSet presAssocID="{1BBABFFC-0BB4-4AAA-89D5-1CF71CF9599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71AF2EA-C11D-4CF2-832D-6565BD92729F}" type="pres">
      <dgm:prSet presAssocID="{1BBABFFC-0BB4-4AAA-89D5-1CF71CF95993}" presName="spaceRect" presStyleCnt="0"/>
      <dgm:spPr/>
    </dgm:pt>
    <dgm:pt modelId="{E412EBD6-D188-4359-9A0C-E9199622F2C8}" type="pres">
      <dgm:prSet presAssocID="{1BBABFFC-0BB4-4AAA-89D5-1CF71CF95993}" presName="parTx" presStyleLbl="revTx" presStyleIdx="5" presStyleCnt="8">
        <dgm:presLayoutVars>
          <dgm:chMax val="0"/>
          <dgm:chPref val="0"/>
        </dgm:presLayoutVars>
      </dgm:prSet>
      <dgm:spPr/>
    </dgm:pt>
    <dgm:pt modelId="{8E57262E-4D79-4EAF-919A-F65D40299677}" type="pres">
      <dgm:prSet presAssocID="{5D596AEB-9382-40E5-A3C0-39B60855CDF0}" presName="sibTrans" presStyleCnt="0"/>
      <dgm:spPr/>
    </dgm:pt>
    <dgm:pt modelId="{5F6CC915-1746-4B24-A9F9-706E7154203D}" type="pres">
      <dgm:prSet presAssocID="{C6C045B9-2B1F-4E45-B371-DCC644D65390}" presName="compNode" presStyleCnt="0"/>
      <dgm:spPr/>
    </dgm:pt>
    <dgm:pt modelId="{22DE1FC6-5FF8-4E81-8FEF-0A1E7D64BC4E}" type="pres">
      <dgm:prSet presAssocID="{C6C045B9-2B1F-4E45-B371-DCC644D65390}" presName="bgRect" presStyleLbl="bgShp" presStyleIdx="6" presStyleCnt="8"/>
      <dgm:spPr/>
    </dgm:pt>
    <dgm:pt modelId="{20173974-C4FD-4A1E-9BB1-BD22BD95E670}" type="pres">
      <dgm:prSet presAssocID="{C6C045B9-2B1F-4E45-B371-DCC644D6539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a"/>
        </a:ext>
      </dgm:extLst>
    </dgm:pt>
    <dgm:pt modelId="{E49E9B82-5C02-44DF-9B49-DDDFF87268A6}" type="pres">
      <dgm:prSet presAssocID="{C6C045B9-2B1F-4E45-B371-DCC644D65390}" presName="spaceRect" presStyleCnt="0"/>
      <dgm:spPr/>
    </dgm:pt>
    <dgm:pt modelId="{2C290A5A-180A-452A-8046-71DFBFBF6501}" type="pres">
      <dgm:prSet presAssocID="{C6C045B9-2B1F-4E45-B371-DCC644D65390}" presName="parTx" presStyleLbl="revTx" presStyleIdx="6" presStyleCnt="8">
        <dgm:presLayoutVars>
          <dgm:chMax val="0"/>
          <dgm:chPref val="0"/>
        </dgm:presLayoutVars>
      </dgm:prSet>
      <dgm:spPr/>
    </dgm:pt>
    <dgm:pt modelId="{31AE38BF-E3CD-4415-A082-FD4FC4770103}" type="pres">
      <dgm:prSet presAssocID="{2E4C3230-3D67-4012-BEDF-41CF8899D7CD}" presName="sibTrans" presStyleCnt="0"/>
      <dgm:spPr/>
    </dgm:pt>
    <dgm:pt modelId="{511862E2-D7F3-42E5-8A39-D5B5520CB6D4}" type="pres">
      <dgm:prSet presAssocID="{FC2895E5-4924-4ABB-A1A0-1087DC571ECD}" presName="compNode" presStyleCnt="0"/>
      <dgm:spPr/>
    </dgm:pt>
    <dgm:pt modelId="{B1A01E6A-8304-4D34-A930-4A3926E6B924}" type="pres">
      <dgm:prSet presAssocID="{FC2895E5-4924-4ABB-A1A0-1087DC571ECD}" presName="bgRect" presStyleLbl="bgShp" presStyleIdx="7" presStyleCnt="8"/>
      <dgm:spPr/>
    </dgm:pt>
    <dgm:pt modelId="{F9FD3B3F-81BB-4F98-B145-E68F03D1FBBF}" type="pres">
      <dgm:prSet presAssocID="{FC2895E5-4924-4ABB-A1A0-1087DC571EC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FEFBE071-38CF-4FBC-8F9D-AFD32A914EA4}" type="pres">
      <dgm:prSet presAssocID="{FC2895E5-4924-4ABB-A1A0-1087DC571ECD}" presName="spaceRect" presStyleCnt="0"/>
      <dgm:spPr/>
    </dgm:pt>
    <dgm:pt modelId="{824D5F26-7950-4783-A134-E628CE0D9B15}" type="pres">
      <dgm:prSet presAssocID="{FC2895E5-4924-4ABB-A1A0-1087DC571EC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D4CC21C-79C1-4C8C-88E6-6C3A45FD1E43}" srcId="{9E6E8338-F300-4D76-9DB5-5C9C1990D78C}" destId="{FC2895E5-4924-4ABB-A1A0-1087DC571ECD}" srcOrd="7" destOrd="0" parTransId="{3EF8663E-800F-4ABD-A2C6-0EFBD548F604}" sibTransId="{37EBF59D-76A5-4FA0-8F17-B7BB1FA178AC}"/>
    <dgm:cxn modelId="{F8FBF930-E37C-45A1-97B1-003BBDBD2FB1}" srcId="{9E6E8338-F300-4D76-9DB5-5C9C1990D78C}" destId="{C6C045B9-2B1F-4E45-B371-DCC644D65390}" srcOrd="6" destOrd="0" parTransId="{E9AC82F8-EA8F-418C-BE03-562D5582D2C8}" sibTransId="{2E4C3230-3D67-4012-BEDF-41CF8899D7CD}"/>
    <dgm:cxn modelId="{501ECD3D-5F74-4B4D-8388-795CD6AF4078}" srcId="{9E6E8338-F300-4D76-9DB5-5C9C1990D78C}" destId="{10AE0419-2E87-4F7A-8896-FE5B813C71E3}" srcOrd="3" destOrd="0" parTransId="{3249AFF9-7382-4F16-9FA4-BFE4A89A2DAE}" sibTransId="{6E27734A-1EB5-481F-A0E6-9FC521C3A0C4}"/>
    <dgm:cxn modelId="{A7CEC245-1FA3-45D0-B51B-67C4AB8BC9FE}" srcId="{9E6E8338-F300-4D76-9DB5-5C9C1990D78C}" destId="{379D87B0-CCF2-4FD4-BF77-A311FA4ACE5C}" srcOrd="4" destOrd="0" parTransId="{3DE6B339-CDB2-4177-A4CD-F98F43220C7E}" sibTransId="{60C9D06A-689F-4868-A9B0-1A163411AA0C}"/>
    <dgm:cxn modelId="{783CAB56-D86F-477B-B046-3D502A8D65EC}" srcId="{9E6E8338-F300-4D76-9DB5-5C9C1990D78C}" destId="{084138E9-9530-4B8A-973D-B731A54F2342}" srcOrd="1" destOrd="0" parTransId="{C86BA508-C944-4EA5-87BE-8C425789D48E}" sibTransId="{C6463EF4-7BA5-4A1D-ACC5-3A48DA2BC7F7}"/>
    <dgm:cxn modelId="{0E159980-39BB-4F1B-A64A-E209F8CC96FD}" type="presOf" srcId="{084138E9-9530-4B8A-973D-B731A54F2342}" destId="{37191926-103E-4F43-B219-1CF8F6EE0C42}" srcOrd="0" destOrd="0" presId="urn:microsoft.com/office/officeart/2018/2/layout/IconVerticalSolidList"/>
    <dgm:cxn modelId="{CC94AE83-EDFF-451A-A2F1-6E5C24CCF805}" srcId="{9E6E8338-F300-4D76-9DB5-5C9C1990D78C}" destId="{54CFB546-F29B-4FFF-9DA9-DC6C8C7D212F}" srcOrd="0" destOrd="0" parTransId="{FAF23E57-E848-4F4A-A5C5-60EAF9DC8459}" sibTransId="{4697CF72-4F33-4EDE-9118-725F66EFB103}"/>
    <dgm:cxn modelId="{44A41C84-15B6-40EF-BFED-1507F078C04B}" srcId="{9E6E8338-F300-4D76-9DB5-5C9C1990D78C}" destId="{1BBABFFC-0BB4-4AAA-89D5-1CF71CF95993}" srcOrd="5" destOrd="0" parTransId="{159CF7D6-DC58-4007-B284-023CE069126E}" sibTransId="{5D596AEB-9382-40E5-A3C0-39B60855CDF0}"/>
    <dgm:cxn modelId="{B0D3FD97-879D-4A31-B9E5-D9A86D35585E}" type="presOf" srcId="{C6C045B9-2B1F-4E45-B371-DCC644D65390}" destId="{2C290A5A-180A-452A-8046-71DFBFBF6501}" srcOrd="0" destOrd="0" presId="urn:microsoft.com/office/officeart/2018/2/layout/IconVerticalSolidList"/>
    <dgm:cxn modelId="{896B869A-3032-43A3-B768-E6B7959C790F}" type="presOf" srcId="{3B080A9D-7DA3-43ED-86E7-81035150C7BF}" destId="{ED9F2EE0-34FE-4D60-BFC0-4146AE975EDB}" srcOrd="0" destOrd="0" presId="urn:microsoft.com/office/officeart/2018/2/layout/IconVerticalSolidList"/>
    <dgm:cxn modelId="{2CEA609F-E27D-4BEA-8575-741D640A1513}" type="presOf" srcId="{379D87B0-CCF2-4FD4-BF77-A311FA4ACE5C}" destId="{0CD2743D-78D9-4C33-B6A5-0E97AAED9369}" srcOrd="0" destOrd="0" presId="urn:microsoft.com/office/officeart/2018/2/layout/IconVerticalSolidList"/>
    <dgm:cxn modelId="{A36CB4B4-0D8B-496E-AE12-9D24B0B910A3}" type="presOf" srcId="{FC2895E5-4924-4ABB-A1A0-1087DC571ECD}" destId="{824D5F26-7950-4783-A134-E628CE0D9B15}" srcOrd="0" destOrd="0" presId="urn:microsoft.com/office/officeart/2018/2/layout/IconVerticalSolidList"/>
    <dgm:cxn modelId="{CF7D56B9-9923-4DCC-9B82-1F52F6A94583}" srcId="{9E6E8338-F300-4D76-9DB5-5C9C1990D78C}" destId="{3B080A9D-7DA3-43ED-86E7-81035150C7BF}" srcOrd="2" destOrd="0" parTransId="{4165FFA2-151B-4AAE-A393-6064B0645227}" sibTransId="{DB971C4B-AA08-4857-A636-879A207E63F5}"/>
    <dgm:cxn modelId="{50697FC0-C8FB-4474-94C5-91629C0EF1F6}" type="presOf" srcId="{10AE0419-2E87-4F7A-8896-FE5B813C71E3}" destId="{015647CB-787C-429D-815B-4A174B54D437}" srcOrd="0" destOrd="0" presId="urn:microsoft.com/office/officeart/2018/2/layout/IconVerticalSolidList"/>
    <dgm:cxn modelId="{3857DEC5-6D74-4FA9-BCF1-10CA626C84E1}" type="presOf" srcId="{1BBABFFC-0BB4-4AAA-89D5-1CF71CF95993}" destId="{E412EBD6-D188-4359-9A0C-E9199622F2C8}" srcOrd="0" destOrd="0" presId="urn:microsoft.com/office/officeart/2018/2/layout/IconVerticalSolidList"/>
    <dgm:cxn modelId="{8C1EBBCA-2705-4EC8-AB18-1CA2F089F017}" type="presOf" srcId="{9E6E8338-F300-4D76-9DB5-5C9C1990D78C}" destId="{73C33389-8B1E-4950-8CD0-A6546E989DF3}" srcOrd="0" destOrd="0" presId="urn:microsoft.com/office/officeart/2018/2/layout/IconVerticalSolidList"/>
    <dgm:cxn modelId="{056805FC-B0A4-462B-8196-25FBE4D7D03F}" type="presOf" srcId="{54CFB546-F29B-4FFF-9DA9-DC6C8C7D212F}" destId="{2B57D2F0-88B9-44D4-88EC-400EF6BCA335}" srcOrd="0" destOrd="0" presId="urn:microsoft.com/office/officeart/2018/2/layout/IconVerticalSolidList"/>
    <dgm:cxn modelId="{EA8F45EF-AC89-461B-BA20-92CD460CDAE0}" type="presParOf" srcId="{73C33389-8B1E-4950-8CD0-A6546E989DF3}" destId="{EF1E58C0-38CD-4D0B-9043-45DBB51A6DB3}" srcOrd="0" destOrd="0" presId="urn:microsoft.com/office/officeart/2018/2/layout/IconVerticalSolidList"/>
    <dgm:cxn modelId="{C35897EA-E30A-4332-8335-02DACDBBF70D}" type="presParOf" srcId="{EF1E58C0-38CD-4D0B-9043-45DBB51A6DB3}" destId="{94A9272C-1D0F-490E-8C26-59307E009088}" srcOrd="0" destOrd="0" presId="urn:microsoft.com/office/officeart/2018/2/layout/IconVerticalSolidList"/>
    <dgm:cxn modelId="{984AD559-9CC0-4F17-AFD3-9F614C06BFCD}" type="presParOf" srcId="{EF1E58C0-38CD-4D0B-9043-45DBB51A6DB3}" destId="{271832E2-6B85-4643-B4FA-B3764D6110D7}" srcOrd="1" destOrd="0" presId="urn:microsoft.com/office/officeart/2018/2/layout/IconVerticalSolidList"/>
    <dgm:cxn modelId="{13B84B3A-A64D-407E-9D56-C3A62A17F8D1}" type="presParOf" srcId="{EF1E58C0-38CD-4D0B-9043-45DBB51A6DB3}" destId="{0AADEF76-E047-4E4F-9FF7-5F874579FB09}" srcOrd="2" destOrd="0" presId="urn:microsoft.com/office/officeart/2018/2/layout/IconVerticalSolidList"/>
    <dgm:cxn modelId="{526360A7-B1CA-488F-82AD-9F45434C8350}" type="presParOf" srcId="{EF1E58C0-38CD-4D0B-9043-45DBB51A6DB3}" destId="{2B57D2F0-88B9-44D4-88EC-400EF6BCA335}" srcOrd="3" destOrd="0" presId="urn:microsoft.com/office/officeart/2018/2/layout/IconVerticalSolidList"/>
    <dgm:cxn modelId="{B84267B4-9A56-48C4-A126-6FC6F14C0EED}" type="presParOf" srcId="{73C33389-8B1E-4950-8CD0-A6546E989DF3}" destId="{C49CB5A6-E7D7-4A7E-95CE-EF888DF62C5A}" srcOrd="1" destOrd="0" presId="urn:microsoft.com/office/officeart/2018/2/layout/IconVerticalSolidList"/>
    <dgm:cxn modelId="{E2720130-4084-493B-A32A-604DDD22F7C9}" type="presParOf" srcId="{73C33389-8B1E-4950-8CD0-A6546E989DF3}" destId="{0AC11FA4-F10F-4920-BB9A-D117D2746209}" srcOrd="2" destOrd="0" presId="urn:microsoft.com/office/officeart/2018/2/layout/IconVerticalSolidList"/>
    <dgm:cxn modelId="{E262433B-FE6E-448F-BAEE-444BEAA2D246}" type="presParOf" srcId="{0AC11FA4-F10F-4920-BB9A-D117D2746209}" destId="{2AE8EEC3-0CA0-4CA4-8726-96F6F584CFF9}" srcOrd="0" destOrd="0" presId="urn:microsoft.com/office/officeart/2018/2/layout/IconVerticalSolidList"/>
    <dgm:cxn modelId="{A4B58379-D040-4C77-AA12-BB3C888BDABF}" type="presParOf" srcId="{0AC11FA4-F10F-4920-BB9A-D117D2746209}" destId="{B6E6A4F1-5ED3-41E1-ACB2-8A2157B4022E}" srcOrd="1" destOrd="0" presId="urn:microsoft.com/office/officeart/2018/2/layout/IconVerticalSolidList"/>
    <dgm:cxn modelId="{51A8F4AA-02AD-4726-99B6-2835CEA53DC0}" type="presParOf" srcId="{0AC11FA4-F10F-4920-BB9A-D117D2746209}" destId="{D5FF27FE-4ADC-4209-8128-400DCC35DE37}" srcOrd="2" destOrd="0" presId="urn:microsoft.com/office/officeart/2018/2/layout/IconVerticalSolidList"/>
    <dgm:cxn modelId="{01717BA7-7ECA-4358-BCF8-ABEB9CCB5BCC}" type="presParOf" srcId="{0AC11FA4-F10F-4920-BB9A-D117D2746209}" destId="{37191926-103E-4F43-B219-1CF8F6EE0C42}" srcOrd="3" destOrd="0" presId="urn:microsoft.com/office/officeart/2018/2/layout/IconVerticalSolidList"/>
    <dgm:cxn modelId="{2E578EDA-AB93-4ED6-9622-A8A4DA2D7E53}" type="presParOf" srcId="{73C33389-8B1E-4950-8CD0-A6546E989DF3}" destId="{733FDFAF-0F5B-4317-A3F0-7E45BBD9B0DE}" srcOrd="3" destOrd="0" presId="urn:microsoft.com/office/officeart/2018/2/layout/IconVerticalSolidList"/>
    <dgm:cxn modelId="{EF10B9A8-80E4-42B0-86AC-5B81B5758DD9}" type="presParOf" srcId="{73C33389-8B1E-4950-8CD0-A6546E989DF3}" destId="{3205AFBE-DC49-4D78-AC14-ABF6E272B081}" srcOrd="4" destOrd="0" presId="urn:microsoft.com/office/officeart/2018/2/layout/IconVerticalSolidList"/>
    <dgm:cxn modelId="{9624EB19-B5FE-4EF2-9AD7-FCAF209331A8}" type="presParOf" srcId="{3205AFBE-DC49-4D78-AC14-ABF6E272B081}" destId="{131E5C52-86FD-4947-9811-3E6A4358F56C}" srcOrd="0" destOrd="0" presId="urn:microsoft.com/office/officeart/2018/2/layout/IconVerticalSolidList"/>
    <dgm:cxn modelId="{725DA0C1-7F54-45B6-87AD-FBB1C25F5808}" type="presParOf" srcId="{3205AFBE-DC49-4D78-AC14-ABF6E272B081}" destId="{4E0372A3-E2D9-4F0D-9E67-3FD69572E0C4}" srcOrd="1" destOrd="0" presId="urn:microsoft.com/office/officeart/2018/2/layout/IconVerticalSolidList"/>
    <dgm:cxn modelId="{6461EF4B-40C3-4255-B24F-59496B34AA70}" type="presParOf" srcId="{3205AFBE-DC49-4D78-AC14-ABF6E272B081}" destId="{02845B02-BAE6-4389-B540-F753B42B0DF0}" srcOrd="2" destOrd="0" presId="urn:microsoft.com/office/officeart/2018/2/layout/IconVerticalSolidList"/>
    <dgm:cxn modelId="{D40EF54B-5E0D-4DF5-9490-A61968665259}" type="presParOf" srcId="{3205AFBE-DC49-4D78-AC14-ABF6E272B081}" destId="{ED9F2EE0-34FE-4D60-BFC0-4146AE975EDB}" srcOrd="3" destOrd="0" presId="urn:microsoft.com/office/officeart/2018/2/layout/IconVerticalSolidList"/>
    <dgm:cxn modelId="{BC0A6EF4-CCDA-4699-87CE-A9E4DB3C7AF9}" type="presParOf" srcId="{73C33389-8B1E-4950-8CD0-A6546E989DF3}" destId="{08F7AB76-689C-471A-92D8-7286F59C693E}" srcOrd="5" destOrd="0" presId="urn:microsoft.com/office/officeart/2018/2/layout/IconVerticalSolidList"/>
    <dgm:cxn modelId="{2012C752-3755-4E2F-B672-3057FF33E56D}" type="presParOf" srcId="{73C33389-8B1E-4950-8CD0-A6546E989DF3}" destId="{77560E82-2B52-40B1-84A7-1C0A69F3537B}" srcOrd="6" destOrd="0" presId="urn:microsoft.com/office/officeart/2018/2/layout/IconVerticalSolidList"/>
    <dgm:cxn modelId="{1829DCAA-8CC7-49CC-9F75-512196A2631F}" type="presParOf" srcId="{77560E82-2B52-40B1-84A7-1C0A69F3537B}" destId="{F7C646E1-E2F2-4322-B65B-A091CC01C59F}" srcOrd="0" destOrd="0" presId="urn:microsoft.com/office/officeart/2018/2/layout/IconVerticalSolidList"/>
    <dgm:cxn modelId="{65FE7E51-1283-4B04-A073-F117067B3F86}" type="presParOf" srcId="{77560E82-2B52-40B1-84A7-1C0A69F3537B}" destId="{56958DB0-EDB1-4A58-B79D-B4A2D0C5B905}" srcOrd="1" destOrd="0" presId="urn:microsoft.com/office/officeart/2018/2/layout/IconVerticalSolidList"/>
    <dgm:cxn modelId="{A1876F3F-76C3-4470-A2A1-35497927B93F}" type="presParOf" srcId="{77560E82-2B52-40B1-84A7-1C0A69F3537B}" destId="{2509900C-9D58-4AA2-98AB-4A7BB2BA3095}" srcOrd="2" destOrd="0" presId="urn:microsoft.com/office/officeart/2018/2/layout/IconVerticalSolidList"/>
    <dgm:cxn modelId="{B96C7111-B67E-4F9D-9508-2DEC2FBF2F63}" type="presParOf" srcId="{77560E82-2B52-40B1-84A7-1C0A69F3537B}" destId="{015647CB-787C-429D-815B-4A174B54D437}" srcOrd="3" destOrd="0" presId="urn:microsoft.com/office/officeart/2018/2/layout/IconVerticalSolidList"/>
    <dgm:cxn modelId="{94BB6BF3-74B4-4AD9-BD46-69347FCAB2B1}" type="presParOf" srcId="{73C33389-8B1E-4950-8CD0-A6546E989DF3}" destId="{C6AE23A7-144D-441E-BAE3-ABCAC56823AE}" srcOrd="7" destOrd="0" presId="urn:microsoft.com/office/officeart/2018/2/layout/IconVerticalSolidList"/>
    <dgm:cxn modelId="{CD5FA117-A3ED-4BA1-AC5F-5E61AD85B463}" type="presParOf" srcId="{73C33389-8B1E-4950-8CD0-A6546E989DF3}" destId="{1FE82892-0534-4927-957B-F266F218DB6D}" srcOrd="8" destOrd="0" presId="urn:microsoft.com/office/officeart/2018/2/layout/IconVerticalSolidList"/>
    <dgm:cxn modelId="{0C65A388-1ACD-4614-8DB6-B77C8A27B4DB}" type="presParOf" srcId="{1FE82892-0534-4927-957B-F266F218DB6D}" destId="{9316CF5A-5139-47D5-87B1-E84C06127BA2}" srcOrd="0" destOrd="0" presId="urn:microsoft.com/office/officeart/2018/2/layout/IconVerticalSolidList"/>
    <dgm:cxn modelId="{6BF5E03A-CA80-4C56-9E27-09ACEDFF4F4A}" type="presParOf" srcId="{1FE82892-0534-4927-957B-F266F218DB6D}" destId="{1C4B65A2-4792-4BDA-85EC-7ECCF1E79A67}" srcOrd="1" destOrd="0" presId="urn:microsoft.com/office/officeart/2018/2/layout/IconVerticalSolidList"/>
    <dgm:cxn modelId="{6276323A-286F-450B-B128-90FC3391417A}" type="presParOf" srcId="{1FE82892-0534-4927-957B-F266F218DB6D}" destId="{9310380A-45FD-4BDA-AE81-A42BD9018BF9}" srcOrd="2" destOrd="0" presId="urn:microsoft.com/office/officeart/2018/2/layout/IconVerticalSolidList"/>
    <dgm:cxn modelId="{9125A27D-F812-4364-84AD-BC75C9BF5CA5}" type="presParOf" srcId="{1FE82892-0534-4927-957B-F266F218DB6D}" destId="{0CD2743D-78D9-4C33-B6A5-0E97AAED9369}" srcOrd="3" destOrd="0" presId="urn:microsoft.com/office/officeart/2018/2/layout/IconVerticalSolidList"/>
    <dgm:cxn modelId="{84DFA765-ABD8-4ADC-9A69-E8C47A1B6E99}" type="presParOf" srcId="{73C33389-8B1E-4950-8CD0-A6546E989DF3}" destId="{C96B90D8-3BA8-4097-B2D6-96361E65E2F4}" srcOrd="9" destOrd="0" presId="urn:microsoft.com/office/officeart/2018/2/layout/IconVerticalSolidList"/>
    <dgm:cxn modelId="{CB0FB56D-DF66-475C-A85E-E1BE43819A26}" type="presParOf" srcId="{73C33389-8B1E-4950-8CD0-A6546E989DF3}" destId="{40121935-36BC-47E8-9CD4-C6BB4A53A9C1}" srcOrd="10" destOrd="0" presId="urn:microsoft.com/office/officeart/2018/2/layout/IconVerticalSolidList"/>
    <dgm:cxn modelId="{FF247B07-0BEC-497E-AA54-42854D038FF0}" type="presParOf" srcId="{40121935-36BC-47E8-9CD4-C6BB4A53A9C1}" destId="{4FFB3F95-C527-4805-AA44-40B46C98F2ED}" srcOrd="0" destOrd="0" presId="urn:microsoft.com/office/officeart/2018/2/layout/IconVerticalSolidList"/>
    <dgm:cxn modelId="{BE7CA45B-D86B-4A66-AF5F-05126EE67F7D}" type="presParOf" srcId="{40121935-36BC-47E8-9CD4-C6BB4A53A9C1}" destId="{375DA885-2440-4877-BCDA-126084670FCD}" srcOrd="1" destOrd="0" presId="urn:microsoft.com/office/officeart/2018/2/layout/IconVerticalSolidList"/>
    <dgm:cxn modelId="{AE7F6804-32C0-4BF1-A508-EED0E40B9385}" type="presParOf" srcId="{40121935-36BC-47E8-9CD4-C6BB4A53A9C1}" destId="{771AF2EA-C11D-4CF2-832D-6565BD92729F}" srcOrd="2" destOrd="0" presId="urn:microsoft.com/office/officeart/2018/2/layout/IconVerticalSolidList"/>
    <dgm:cxn modelId="{3141460E-6C33-44DB-A767-D8AD1AC89213}" type="presParOf" srcId="{40121935-36BC-47E8-9CD4-C6BB4A53A9C1}" destId="{E412EBD6-D188-4359-9A0C-E9199622F2C8}" srcOrd="3" destOrd="0" presId="urn:microsoft.com/office/officeart/2018/2/layout/IconVerticalSolidList"/>
    <dgm:cxn modelId="{F4FEC83F-8E34-424D-AFF6-AC0A9B311825}" type="presParOf" srcId="{73C33389-8B1E-4950-8CD0-A6546E989DF3}" destId="{8E57262E-4D79-4EAF-919A-F65D40299677}" srcOrd="11" destOrd="0" presId="urn:microsoft.com/office/officeart/2018/2/layout/IconVerticalSolidList"/>
    <dgm:cxn modelId="{F356C78D-B609-4EB0-9FBF-36BCDAC02AAA}" type="presParOf" srcId="{73C33389-8B1E-4950-8CD0-A6546E989DF3}" destId="{5F6CC915-1746-4B24-A9F9-706E7154203D}" srcOrd="12" destOrd="0" presId="urn:microsoft.com/office/officeart/2018/2/layout/IconVerticalSolidList"/>
    <dgm:cxn modelId="{2A89E325-9218-4083-AF2E-15DA36A65844}" type="presParOf" srcId="{5F6CC915-1746-4B24-A9F9-706E7154203D}" destId="{22DE1FC6-5FF8-4E81-8FEF-0A1E7D64BC4E}" srcOrd="0" destOrd="0" presId="urn:microsoft.com/office/officeart/2018/2/layout/IconVerticalSolidList"/>
    <dgm:cxn modelId="{4D0DA47F-DDFD-44AD-B70F-DA7398E2A02E}" type="presParOf" srcId="{5F6CC915-1746-4B24-A9F9-706E7154203D}" destId="{20173974-C4FD-4A1E-9BB1-BD22BD95E670}" srcOrd="1" destOrd="0" presId="urn:microsoft.com/office/officeart/2018/2/layout/IconVerticalSolidList"/>
    <dgm:cxn modelId="{A98BD483-F752-488E-83E6-28E4CF79526F}" type="presParOf" srcId="{5F6CC915-1746-4B24-A9F9-706E7154203D}" destId="{E49E9B82-5C02-44DF-9B49-DDDFF87268A6}" srcOrd="2" destOrd="0" presId="urn:microsoft.com/office/officeart/2018/2/layout/IconVerticalSolidList"/>
    <dgm:cxn modelId="{2A79981A-06E1-4AA5-9DD9-1328029F904E}" type="presParOf" srcId="{5F6CC915-1746-4B24-A9F9-706E7154203D}" destId="{2C290A5A-180A-452A-8046-71DFBFBF6501}" srcOrd="3" destOrd="0" presId="urn:microsoft.com/office/officeart/2018/2/layout/IconVerticalSolidList"/>
    <dgm:cxn modelId="{579FF7BC-8379-4DB3-8672-A973FEBFDFA2}" type="presParOf" srcId="{73C33389-8B1E-4950-8CD0-A6546E989DF3}" destId="{31AE38BF-E3CD-4415-A082-FD4FC4770103}" srcOrd="13" destOrd="0" presId="urn:microsoft.com/office/officeart/2018/2/layout/IconVerticalSolidList"/>
    <dgm:cxn modelId="{EEB410D6-4B90-4A93-B9DD-ACDE6D7ABCAD}" type="presParOf" srcId="{73C33389-8B1E-4950-8CD0-A6546E989DF3}" destId="{511862E2-D7F3-42E5-8A39-D5B5520CB6D4}" srcOrd="14" destOrd="0" presId="urn:microsoft.com/office/officeart/2018/2/layout/IconVerticalSolidList"/>
    <dgm:cxn modelId="{3E794E4E-9FD4-450A-AC4D-B78AD526104F}" type="presParOf" srcId="{511862E2-D7F3-42E5-8A39-D5B5520CB6D4}" destId="{B1A01E6A-8304-4D34-A930-4A3926E6B924}" srcOrd="0" destOrd="0" presId="urn:microsoft.com/office/officeart/2018/2/layout/IconVerticalSolidList"/>
    <dgm:cxn modelId="{57CCF9B4-0E1E-4C97-9A00-92C9D3BBFBD4}" type="presParOf" srcId="{511862E2-D7F3-42E5-8A39-D5B5520CB6D4}" destId="{F9FD3B3F-81BB-4F98-B145-E68F03D1FBBF}" srcOrd="1" destOrd="0" presId="urn:microsoft.com/office/officeart/2018/2/layout/IconVerticalSolidList"/>
    <dgm:cxn modelId="{CDFB6A71-D17F-4106-B27B-537CE5464B1A}" type="presParOf" srcId="{511862E2-D7F3-42E5-8A39-D5B5520CB6D4}" destId="{FEFBE071-38CF-4FBC-8F9D-AFD32A914EA4}" srcOrd="2" destOrd="0" presId="urn:microsoft.com/office/officeart/2018/2/layout/IconVerticalSolidList"/>
    <dgm:cxn modelId="{61DD6F78-69DB-403C-AC36-DF622A1E356D}" type="presParOf" srcId="{511862E2-D7F3-42E5-8A39-D5B5520CB6D4}" destId="{824D5F26-7950-4783-A134-E628CE0D9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99DB5-2622-49A1-A65D-20661DEAC27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E86FD-4122-4379-AE64-160084D5E8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MVC Yapısı: Model(Veri), View (Arayüz), Controller(HTTP işlemleri)</a:t>
          </a:r>
          <a:endParaRPr lang="en-US"/>
        </a:p>
      </dgm:t>
    </dgm:pt>
    <dgm:pt modelId="{07E86B93-2C5B-4CA3-8A2A-215BA6D74287}" type="parTrans" cxnId="{A789BB82-74E4-4462-BC12-28FC9859FD44}">
      <dgm:prSet/>
      <dgm:spPr/>
      <dgm:t>
        <a:bodyPr/>
        <a:lstStyle/>
        <a:p>
          <a:endParaRPr lang="en-US"/>
        </a:p>
      </dgm:t>
    </dgm:pt>
    <dgm:pt modelId="{C2F47B95-10B2-4DAB-9B7B-10D97D15A9DD}" type="sibTrans" cxnId="{A789BB82-74E4-4462-BC12-28FC9859FD44}">
      <dgm:prSet/>
      <dgm:spPr/>
      <dgm:t>
        <a:bodyPr/>
        <a:lstStyle/>
        <a:p>
          <a:endParaRPr lang="en-US"/>
        </a:p>
      </dgm:t>
    </dgm:pt>
    <dgm:pt modelId="{02251F63-93EE-4C9C-9120-F912A5DEE6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Restful API: Uygulamanın web servisleri ile iletişim kurması</a:t>
          </a:r>
          <a:endParaRPr lang="en-US"/>
        </a:p>
      </dgm:t>
    </dgm:pt>
    <dgm:pt modelId="{1E2104B2-0F14-4864-BC60-BF724F715FD3}" type="parTrans" cxnId="{92153095-FA2D-4F12-B60E-FEF7C1ECEE81}">
      <dgm:prSet/>
      <dgm:spPr/>
      <dgm:t>
        <a:bodyPr/>
        <a:lstStyle/>
        <a:p>
          <a:endParaRPr lang="en-US"/>
        </a:p>
      </dgm:t>
    </dgm:pt>
    <dgm:pt modelId="{5FFD4055-1637-4ABE-B632-5556305C3AEE}" type="sibTrans" cxnId="{92153095-FA2D-4F12-B60E-FEF7C1ECEE81}">
      <dgm:prSet/>
      <dgm:spPr/>
      <dgm:t>
        <a:bodyPr/>
        <a:lstStyle/>
        <a:p>
          <a:endParaRPr lang="en-US"/>
        </a:p>
      </dgm:t>
    </dgm:pt>
    <dgm:pt modelId="{A27C1D43-846A-45B5-89CD-511F99BE52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Authentication: Kimlik doğrulama (OAuth2)</a:t>
          </a:r>
          <a:endParaRPr lang="en-US"/>
        </a:p>
      </dgm:t>
    </dgm:pt>
    <dgm:pt modelId="{92B1033D-2356-4C4B-BFCB-9A0577CABDC3}" type="parTrans" cxnId="{047D6D0A-59C4-499C-8F17-5ACB8E7D99E5}">
      <dgm:prSet/>
      <dgm:spPr/>
      <dgm:t>
        <a:bodyPr/>
        <a:lstStyle/>
        <a:p>
          <a:endParaRPr lang="en-US"/>
        </a:p>
      </dgm:t>
    </dgm:pt>
    <dgm:pt modelId="{76F6A290-B5F6-40C3-8C62-EACCD5734B5A}" type="sibTrans" cxnId="{047D6D0A-59C4-499C-8F17-5ACB8E7D99E5}">
      <dgm:prSet/>
      <dgm:spPr/>
      <dgm:t>
        <a:bodyPr/>
        <a:lstStyle/>
        <a:p>
          <a:endParaRPr lang="en-US"/>
        </a:p>
      </dgm:t>
    </dgm:pt>
    <dgm:pt modelId="{5C7E04FB-DEBB-440A-9283-C962873F70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/>
            <a:t>Laravel Özellikleri: </a:t>
          </a:r>
          <a:endParaRPr lang="en-US"/>
        </a:p>
      </dgm:t>
    </dgm:pt>
    <dgm:pt modelId="{9BF31994-FCC0-4BEC-8F1D-267FF201F46E}" type="parTrans" cxnId="{8610F9E6-93DE-474A-B349-E6A7F6F3771A}">
      <dgm:prSet/>
      <dgm:spPr/>
      <dgm:t>
        <a:bodyPr/>
        <a:lstStyle/>
        <a:p>
          <a:endParaRPr lang="en-US"/>
        </a:p>
      </dgm:t>
    </dgm:pt>
    <dgm:pt modelId="{05E441E9-315D-4A07-9399-D7A0668C8F2C}" type="sibTrans" cxnId="{8610F9E6-93DE-474A-B349-E6A7F6F3771A}">
      <dgm:prSet/>
      <dgm:spPr/>
      <dgm:t>
        <a:bodyPr/>
        <a:lstStyle/>
        <a:p>
          <a:endParaRPr lang="en-US"/>
        </a:p>
      </dgm:t>
    </dgm:pt>
    <dgm:pt modelId="{171EF72A-07FE-4E85-9589-F18BE171FD3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dirty="0" err="1"/>
            <a:t>Middleware</a:t>
          </a:r>
          <a:r>
            <a:rPr lang="tr-TR" b="1" dirty="0"/>
            <a:t> yapısı: </a:t>
          </a:r>
          <a:r>
            <a:rPr lang="tr-TR" dirty="0"/>
            <a:t>İstekler ve </a:t>
          </a:r>
          <a:r>
            <a:rPr lang="tr-TR" dirty="0" err="1"/>
            <a:t>controller</a:t>
          </a:r>
          <a:r>
            <a:rPr lang="tr-TR" dirty="0"/>
            <a:t> arasındaki ara katmandır. HTTP işlemleri öncesi kontrol sağlar.</a:t>
          </a:r>
          <a:endParaRPr lang="en-US" dirty="0"/>
        </a:p>
      </dgm:t>
    </dgm:pt>
    <dgm:pt modelId="{FF957A96-5EEC-4857-B7B3-51202552D0B4}" type="parTrans" cxnId="{E830CA77-B40C-4E1B-8F72-5535FBEFA595}">
      <dgm:prSet/>
      <dgm:spPr/>
      <dgm:t>
        <a:bodyPr/>
        <a:lstStyle/>
        <a:p>
          <a:endParaRPr lang="en-US"/>
        </a:p>
      </dgm:t>
    </dgm:pt>
    <dgm:pt modelId="{A37651D4-3D24-41DB-BE87-501C25AD80C9}" type="sibTrans" cxnId="{E830CA77-B40C-4E1B-8F72-5535FBEFA595}">
      <dgm:prSet/>
      <dgm:spPr/>
      <dgm:t>
        <a:bodyPr/>
        <a:lstStyle/>
        <a:p>
          <a:endParaRPr lang="en-US"/>
        </a:p>
      </dgm:t>
    </dgm:pt>
    <dgm:pt modelId="{166FD7A0-826E-4D72-8F45-8FA65E7069C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dirty="0" err="1"/>
            <a:t>Eloquent</a:t>
          </a:r>
          <a:r>
            <a:rPr lang="tr-TR" b="1" dirty="0"/>
            <a:t> ORM (Object-</a:t>
          </a:r>
          <a:r>
            <a:rPr lang="tr-TR" b="1" dirty="0" err="1"/>
            <a:t>Relational</a:t>
          </a:r>
          <a:r>
            <a:rPr lang="tr-TR" b="1" dirty="0"/>
            <a:t> </a:t>
          </a:r>
          <a:r>
            <a:rPr lang="tr-TR" b="1" dirty="0" err="1"/>
            <a:t>Mapping</a:t>
          </a:r>
          <a:r>
            <a:rPr lang="tr-TR" b="1" dirty="0"/>
            <a:t>):</a:t>
          </a:r>
          <a:r>
            <a:rPr lang="tr-TR" dirty="0"/>
            <a:t>Veri tabanı işlemlerini yönetme kolaylığı sağlar.</a:t>
          </a:r>
          <a:endParaRPr lang="en-US" dirty="0"/>
        </a:p>
      </dgm:t>
    </dgm:pt>
    <dgm:pt modelId="{AE59023C-C0BC-482A-8C83-482F7D8B4F0F}" type="parTrans" cxnId="{17169CB2-1331-4378-8643-02942B4BE6ED}">
      <dgm:prSet/>
      <dgm:spPr/>
      <dgm:t>
        <a:bodyPr/>
        <a:lstStyle/>
        <a:p>
          <a:endParaRPr lang="en-US"/>
        </a:p>
      </dgm:t>
    </dgm:pt>
    <dgm:pt modelId="{D4DC69A8-6CA1-4BFD-B925-7402568E2EAA}" type="sibTrans" cxnId="{17169CB2-1331-4378-8643-02942B4BE6ED}">
      <dgm:prSet/>
      <dgm:spPr/>
      <dgm:t>
        <a:bodyPr/>
        <a:lstStyle/>
        <a:p>
          <a:endParaRPr lang="en-US"/>
        </a:p>
      </dgm:t>
    </dgm:pt>
    <dgm:pt modelId="{76CEE7BC-9573-49AD-9595-2430D1213BF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dirty="0"/>
            <a:t>Routing: </a:t>
          </a:r>
          <a:r>
            <a:rPr lang="tr-TR" dirty="0"/>
            <a:t>Url </a:t>
          </a:r>
          <a:r>
            <a:rPr lang="tr-TR" dirty="0" err="1"/>
            <a:t>endpointlerini</a:t>
          </a:r>
          <a:r>
            <a:rPr lang="tr-TR" dirty="0"/>
            <a:t> belirlenir. Controller yönlendirmeleri yapılır.</a:t>
          </a:r>
          <a:endParaRPr lang="en-US" dirty="0"/>
        </a:p>
      </dgm:t>
    </dgm:pt>
    <dgm:pt modelId="{FB9AA176-0F05-447F-AC6B-0A1826F45B1B}" type="parTrans" cxnId="{8A2A84EB-C4DF-43D6-A31D-751F54E98631}">
      <dgm:prSet/>
      <dgm:spPr/>
      <dgm:t>
        <a:bodyPr/>
        <a:lstStyle/>
        <a:p>
          <a:endParaRPr lang="en-US"/>
        </a:p>
      </dgm:t>
    </dgm:pt>
    <dgm:pt modelId="{D87E0438-DA4F-4280-BB44-AD859B2D2039}" type="sibTrans" cxnId="{8A2A84EB-C4DF-43D6-A31D-751F54E98631}">
      <dgm:prSet/>
      <dgm:spPr/>
      <dgm:t>
        <a:bodyPr/>
        <a:lstStyle/>
        <a:p>
          <a:endParaRPr lang="en-US"/>
        </a:p>
      </dgm:t>
    </dgm:pt>
    <dgm:pt modelId="{C49F9DB3-0ABC-4A3B-BA72-BB53BFCEE4BA}" type="pres">
      <dgm:prSet presAssocID="{4BA99DB5-2622-49A1-A65D-20661DEAC275}" presName="root" presStyleCnt="0">
        <dgm:presLayoutVars>
          <dgm:dir/>
          <dgm:resizeHandles val="exact"/>
        </dgm:presLayoutVars>
      </dgm:prSet>
      <dgm:spPr/>
    </dgm:pt>
    <dgm:pt modelId="{6B0989B8-A7BC-4D23-91B9-8497A880ACAF}" type="pres">
      <dgm:prSet presAssocID="{BA9E86FD-4122-4379-AE64-160084D5E82E}" presName="compNode" presStyleCnt="0"/>
      <dgm:spPr/>
    </dgm:pt>
    <dgm:pt modelId="{120F45E6-91CE-4F46-BD81-26B1DB6A4571}" type="pres">
      <dgm:prSet presAssocID="{BA9E86FD-4122-4379-AE64-160084D5E8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ucu"/>
        </a:ext>
      </dgm:extLst>
    </dgm:pt>
    <dgm:pt modelId="{5FEB9080-EEE4-4D55-9662-6EA557BA8333}" type="pres">
      <dgm:prSet presAssocID="{BA9E86FD-4122-4379-AE64-160084D5E82E}" presName="iconSpace" presStyleCnt="0"/>
      <dgm:spPr/>
    </dgm:pt>
    <dgm:pt modelId="{F9D93943-AF28-4947-BEA2-B2B48F4DA9F2}" type="pres">
      <dgm:prSet presAssocID="{BA9E86FD-4122-4379-AE64-160084D5E82E}" presName="parTx" presStyleLbl="revTx" presStyleIdx="0" presStyleCnt="8">
        <dgm:presLayoutVars>
          <dgm:chMax val="0"/>
          <dgm:chPref val="0"/>
        </dgm:presLayoutVars>
      </dgm:prSet>
      <dgm:spPr/>
    </dgm:pt>
    <dgm:pt modelId="{78ECB382-5AC0-412B-A834-25E5A269A3B5}" type="pres">
      <dgm:prSet presAssocID="{BA9E86FD-4122-4379-AE64-160084D5E82E}" presName="txSpace" presStyleCnt="0"/>
      <dgm:spPr/>
    </dgm:pt>
    <dgm:pt modelId="{EEA79723-2EB0-4C8C-9EE0-AF8F3B84EACB}" type="pres">
      <dgm:prSet presAssocID="{BA9E86FD-4122-4379-AE64-160084D5E82E}" presName="desTx" presStyleLbl="revTx" presStyleIdx="1" presStyleCnt="8">
        <dgm:presLayoutVars/>
      </dgm:prSet>
      <dgm:spPr/>
    </dgm:pt>
    <dgm:pt modelId="{0937963F-3A85-49A8-AF5C-9237C6DF66DA}" type="pres">
      <dgm:prSet presAssocID="{C2F47B95-10B2-4DAB-9B7B-10D97D15A9DD}" presName="sibTrans" presStyleCnt="0"/>
      <dgm:spPr/>
    </dgm:pt>
    <dgm:pt modelId="{C99802CB-3512-485D-BFEA-ACBFE4E804DD}" type="pres">
      <dgm:prSet presAssocID="{02251F63-93EE-4C9C-9120-F912A5DEE6F8}" presName="compNode" presStyleCnt="0"/>
      <dgm:spPr/>
    </dgm:pt>
    <dgm:pt modelId="{8BFB4C9C-9897-49E6-82B7-EBE4118E690E}" type="pres">
      <dgm:prSet presAssocID="{02251F63-93EE-4C9C-9120-F912A5DEE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5CBC0F8-74FE-4331-A639-FB3924024551}" type="pres">
      <dgm:prSet presAssocID="{02251F63-93EE-4C9C-9120-F912A5DEE6F8}" presName="iconSpace" presStyleCnt="0"/>
      <dgm:spPr/>
    </dgm:pt>
    <dgm:pt modelId="{6E2AF782-6CA2-4023-98EA-0F2B2B40B1ED}" type="pres">
      <dgm:prSet presAssocID="{02251F63-93EE-4C9C-9120-F912A5DEE6F8}" presName="parTx" presStyleLbl="revTx" presStyleIdx="2" presStyleCnt="8">
        <dgm:presLayoutVars>
          <dgm:chMax val="0"/>
          <dgm:chPref val="0"/>
        </dgm:presLayoutVars>
      </dgm:prSet>
      <dgm:spPr/>
    </dgm:pt>
    <dgm:pt modelId="{D5A12DB5-616A-4973-B118-208609DEECDF}" type="pres">
      <dgm:prSet presAssocID="{02251F63-93EE-4C9C-9120-F912A5DEE6F8}" presName="txSpace" presStyleCnt="0"/>
      <dgm:spPr/>
    </dgm:pt>
    <dgm:pt modelId="{44F24755-13D7-4BDA-8018-D00A9036F6BF}" type="pres">
      <dgm:prSet presAssocID="{02251F63-93EE-4C9C-9120-F912A5DEE6F8}" presName="desTx" presStyleLbl="revTx" presStyleIdx="3" presStyleCnt="8">
        <dgm:presLayoutVars/>
      </dgm:prSet>
      <dgm:spPr/>
    </dgm:pt>
    <dgm:pt modelId="{A83A5EFD-93FE-4C27-ACE2-ACD71BB45747}" type="pres">
      <dgm:prSet presAssocID="{5FFD4055-1637-4ABE-B632-5556305C3AEE}" presName="sibTrans" presStyleCnt="0"/>
      <dgm:spPr/>
    </dgm:pt>
    <dgm:pt modelId="{225827EE-5AD6-476B-B72B-3F363DD7A5A6}" type="pres">
      <dgm:prSet presAssocID="{A27C1D43-846A-45B5-89CD-511F99BE5242}" presName="compNode" presStyleCnt="0"/>
      <dgm:spPr/>
    </dgm:pt>
    <dgm:pt modelId="{F92C46CF-7AC5-4EBB-8A5F-AD4DD28965B2}" type="pres">
      <dgm:prSet presAssocID="{A27C1D43-846A-45B5-89CD-511F99BE52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DF070F8-1B6F-458E-8126-D97F429F7DDE}" type="pres">
      <dgm:prSet presAssocID="{A27C1D43-846A-45B5-89CD-511F99BE5242}" presName="iconSpace" presStyleCnt="0"/>
      <dgm:spPr/>
    </dgm:pt>
    <dgm:pt modelId="{F46CD193-BAFB-432B-BD33-7865FBAA1B3B}" type="pres">
      <dgm:prSet presAssocID="{A27C1D43-846A-45B5-89CD-511F99BE5242}" presName="parTx" presStyleLbl="revTx" presStyleIdx="4" presStyleCnt="8">
        <dgm:presLayoutVars>
          <dgm:chMax val="0"/>
          <dgm:chPref val="0"/>
        </dgm:presLayoutVars>
      </dgm:prSet>
      <dgm:spPr/>
    </dgm:pt>
    <dgm:pt modelId="{F6C4CA9E-1835-45C8-96B8-BE871D63BD67}" type="pres">
      <dgm:prSet presAssocID="{A27C1D43-846A-45B5-89CD-511F99BE5242}" presName="txSpace" presStyleCnt="0"/>
      <dgm:spPr/>
    </dgm:pt>
    <dgm:pt modelId="{1904DC9D-9CD8-426B-89C2-FB5F64371DF3}" type="pres">
      <dgm:prSet presAssocID="{A27C1D43-846A-45B5-89CD-511F99BE5242}" presName="desTx" presStyleLbl="revTx" presStyleIdx="5" presStyleCnt="8">
        <dgm:presLayoutVars/>
      </dgm:prSet>
      <dgm:spPr/>
    </dgm:pt>
    <dgm:pt modelId="{2D3F116F-5701-4439-87B6-C690165CE32F}" type="pres">
      <dgm:prSet presAssocID="{76F6A290-B5F6-40C3-8C62-EACCD5734B5A}" presName="sibTrans" presStyleCnt="0"/>
      <dgm:spPr/>
    </dgm:pt>
    <dgm:pt modelId="{CFB65E86-4E03-432B-ADAF-2883A6B68382}" type="pres">
      <dgm:prSet presAssocID="{5C7E04FB-DEBB-440A-9283-C962873F705D}" presName="compNode" presStyleCnt="0"/>
      <dgm:spPr/>
    </dgm:pt>
    <dgm:pt modelId="{596C6542-0F5B-4BBC-A3DD-4C754B08B7DD}" type="pres">
      <dgm:prSet presAssocID="{5C7E04FB-DEBB-440A-9283-C962873F70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DA087EEF-C648-42D2-8397-2AAFD64E040F}" type="pres">
      <dgm:prSet presAssocID="{5C7E04FB-DEBB-440A-9283-C962873F705D}" presName="iconSpace" presStyleCnt="0"/>
      <dgm:spPr/>
    </dgm:pt>
    <dgm:pt modelId="{9F483123-0926-4523-BEB7-CE46247481E9}" type="pres">
      <dgm:prSet presAssocID="{5C7E04FB-DEBB-440A-9283-C962873F705D}" presName="parTx" presStyleLbl="revTx" presStyleIdx="6" presStyleCnt="8">
        <dgm:presLayoutVars>
          <dgm:chMax val="0"/>
          <dgm:chPref val="0"/>
        </dgm:presLayoutVars>
      </dgm:prSet>
      <dgm:spPr/>
    </dgm:pt>
    <dgm:pt modelId="{BB3E2AB5-6712-4C9B-9296-2EE1CA2F9848}" type="pres">
      <dgm:prSet presAssocID="{5C7E04FB-DEBB-440A-9283-C962873F705D}" presName="txSpace" presStyleCnt="0"/>
      <dgm:spPr/>
    </dgm:pt>
    <dgm:pt modelId="{F5A14C6E-C5BA-45D9-8B3D-B5F8942476F7}" type="pres">
      <dgm:prSet presAssocID="{5C7E04FB-DEBB-440A-9283-C962873F705D}" presName="desTx" presStyleLbl="revTx" presStyleIdx="7" presStyleCnt="8">
        <dgm:presLayoutVars/>
      </dgm:prSet>
      <dgm:spPr/>
    </dgm:pt>
  </dgm:ptLst>
  <dgm:cxnLst>
    <dgm:cxn modelId="{047D6D0A-59C4-499C-8F17-5ACB8E7D99E5}" srcId="{4BA99DB5-2622-49A1-A65D-20661DEAC275}" destId="{A27C1D43-846A-45B5-89CD-511F99BE5242}" srcOrd="2" destOrd="0" parTransId="{92B1033D-2356-4C4B-BFCB-9A0577CABDC3}" sibTransId="{76F6A290-B5F6-40C3-8C62-EACCD5734B5A}"/>
    <dgm:cxn modelId="{2ECF2C3D-1188-4752-B2DB-F699D412AF55}" type="presOf" srcId="{A27C1D43-846A-45B5-89CD-511F99BE5242}" destId="{F46CD193-BAFB-432B-BD33-7865FBAA1B3B}" srcOrd="0" destOrd="0" presId="urn:microsoft.com/office/officeart/2018/5/layout/CenteredIconLabelDescriptionList"/>
    <dgm:cxn modelId="{ED93E745-EF44-4F21-B626-AD89A245DD7D}" type="presOf" srcId="{5C7E04FB-DEBB-440A-9283-C962873F705D}" destId="{9F483123-0926-4523-BEB7-CE46247481E9}" srcOrd="0" destOrd="0" presId="urn:microsoft.com/office/officeart/2018/5/layout/CenteredIconLabelDescriptionList"/>
    <dgm:cxn modelId="{40B05D69-C912-4968-A119-0565DFCEAA94}" type="presOf" srcId="{4BA99DB5-2622-49A1-A65D-20661DEAC275}" destId="{C49F9DB3-0ABC-4A3B-BA72-BB53BFCEE4BA}" srcOrd="0" destOrd="0" presId="urn:microsoft.com/office/officeart/2018/5/layout/CenteredIconLabelDescriptionList"/>
    <dgm:cxn modelId="{35BF7551-9D01-4355-9648-FBDA9D5744BC}" type="presOf" srcId="{02251F63-93EE-4C9C-9120-F912A5DEE6F8}" destId="{6E2AF782-6CA2-4023-98EA-0F2B2B40B1ED}" srcOrd="0" destOrd="0" presId="urn:microsoft.com/office/officeart/2018/5/layout/CenteredIconLabelDescriptionList"/>
    <dgm:cxn modelId="{E830CA77-B40C-4E1B-8F72-5535FBEFA595}" srcId="{5C7E04FB-DEBB-440A-9283-C962873F705D}" destId="{171EF72A-07FE-4E85-9589-F18BE171FD32}" srcOrd="0" destOrd="0" parTransId="{FF957A96-5EEC-4857-B7B3-51202552D0B4}" sibTransId="{A37651D4-3D24-41DB-BE87-501C25AD80C9}"/>
    <dgm:cxn modelId="{A789BB82-74E4-4462-BC12-28FC9859FD44}" srcId="{4BA99DB5-2622-49A1-A65D-20661DEAC275}" destId="{BA9E86FD-4122-4379-AE64-160084D5E82E}" srcOrd="0" destOrd="0" parTransId="{07E86B93-2C5B-4CA3-8A2A-215BA6D74287}" sibTransId="{C2F47B95-10B2-4DAB-9B7B-10D97D15A9DD}"/>
    <dgm:cxn modelId="{92153095-FA2D-4F12-B60E-FEF7C1ECEE81}" srcId="{4BA99DB5-2622-49A1-A65D-20661DEAC275}" destId="{02251F63-93EE-4C9C-9120-F912A5DEE6F8}" srcOrd="1" destOrd="0" parTransId="{1E2104B2-0F14-4864-BC60-BF724F715FD3}" sibTransId="{5FFD4055-1637-4ABE-B632-5556305C3AEE}"/>
    <dgm:cxn modelId="{65A69296-C4CF-4928-9013-C9ED1E4AF230}" type="presOf" srcId="{166FD7A0-826E-4D72-8F45-8FA65E7069C4}" destId="{F5A14C6E-C5BA-45D9-8B3D-B5F8942476F7}" srcOrd="0" destOrd="1" presId="urn:microsoft.com/office/officeart/2018/5/layout/CenteredIconLabelDescriptionList"/>
    <dgm:cxn modelId="{69C4DA98-0ABA-4A48-9C78-BF702E3AA578}" type="presOf" srcId="{76CEE7BC-9573-49AD-9595-2430D1213BFB}" destId="{F5A14C6E-C5BA-45D9-8B3D-B5F8942476F7}" srcOrd="0" destOrd="2" presId="urn:microsoft.com/office/officeart/2018/5/layout/CenteredIconLabelDescriptionList"/>
    <dgm:cxn modelId="{17169CB2-1331-4378-8643-02942B4BE6ED}" srcId="{5C7E04FB-DEBB-440A-9283-C962873F705D}" destId="{166FD7A0-826E-4D72-8F45-8FA65E7069C4}" srcOrd="1" destOrd="0" parTransId="{AE59023C-C0BC-482A-8C83-482F7D8B4F0F}" sibTransId="{D4DC69A8-6CA1-4BFD-B925-7402568E2EAA}"/>
    <dgm:cxn modelId="{525598CA-52B2-4F34-8695-8E425863AD42}" type="presOf" srcId="{BA9E86FD-4122-4379-AE64-160084D5E82E}" destId="{F9D93943-AF28-4947-BEA2-B2B48F4DA9F2}" srcOrd="0" destOrd="0" presId="urn:microsoft.com/office/officeart/2018/5/layout/CenteredIconLabelDescriptionList"/>
    <dgm:cxn modelId="{8610F9E6-93DE-474A-B349-E6A7F6F3771A}" srcId="{4BA99DB5-2622-49A1-A65D-20661DEAC275}" destId="{5C7E04FB-DEBB-440A-9283-C962873F705D}" srcOrd="3" destOrd="0" parTransId="{9BF31994-FCC0-4BEC-8F1D-267FF201F46E}" sibTransId="{05E441E9-315D-4A07-9399-D7A0668C8F2C}"/>
    <dgm:cxn modelId="{B05D4FE7-04F7-4E78-AD7E-816674007D33}" type="presOf" srcId="{171EF72A-07FE-4E85-9589-F18BE171FD32}" destId="{F5A14C6E-C5BA-45D9-8B3D-B5F8942476F7}" srcOrd="0" destOrd="0" presId="urn:microsoft.com/office/officeart/2018/5/layout/CenteredIconLabelDescriptionList"/>
    <dgm:cxn modelId="{8A2A84EB-C4DF-43D6-A31D-751F54E98631}" srcId="{5C7E04FB-DEBB-440A-9283-C962873F705D}" destId="{76CEE7BC-9573-49AD-9595-2430D1213BFB}" srcOrd="2" destOrd="0" parTransId="{FB9AA176-0F05-447F-AC6B-0A1826F45B1B}" sibTransId="{D87E0438-DA4F-4280-BB44-AD859B2D2039}"/>
    <dgm:cxn modelId="{ED631118-A32B-4A5E-B9E3-DFE0C64AA6F7}" type="presParOf" srcId="{C49F9DB3-0ABC-4A3B-BA72-BB53BFCEE4BA}" destId="{6B0989B8-A7BC-4D23-91B9-8497A880ACAF}" srcOrd="0" destOrd="0" presId="urn:microsoft.com/office/officeart/2018/5/layout/CenteredIconLabelDescriptionList"/>
    <dgm:cxn modelId="{5B506E39-CFD7-45BC-BA1D-A68BC5FDA614}" type="presParOf" srcId="{6B0989B8-A7BC-4D23-91B9-8497A880ACAF}" destId="{120F45E6-91CE-4F46-BD81-26B1DB6A4571}" srcOrd="0" destOrd="0" presId="urn:microsoft.com/office/officeart/2018/5/layout/CenteredIconLabelDescriptionList"/>
    <dgm:cxn modelId="{3FF10087-4857-4C6E-BD13-4CCA5330B14A}" type="presParOf" srcId="{6B0989B8-A7BC-4D23-91B9-8497A880ACAF}" destId="{5FEB9080-EEE4-4D55-9662-6EA557BA8333}" srcOrd="1" destOrd="0" presId="urn:microsoft.com/office/officeart/2018/5/layout/CenteredIconLabelDescriptionList"/>
    <dgm:cxn modelId="{9C828EA5-124E-480C-952A-4D216AB39ED8}" type="presParOf" srcId="{6B0989B8-A7BC-4D23-91B9-8497A880ACAF}" destId="{F9D93943-AF28-4947-BEA2-B2B48F4DA9F2}" srcOrd="2" destOrd="0" presId="urn:microsoft.com/office/officeart/2018/5/layout/CenteredIconLabelDescriptionList"/>
    <dgm:cxn modelId="{AF96518B-0ABC-4F21-B0E0-775D2CA157AC}" type="presParOf" srcId="{6B0989B8-A7BC-4D23-91B9-8497A880ACAF}" destId="{78ECB382-5AC0-412B-A834-25E5A269A3B5}" srcOrd="3" destOrd="0" presId="urn:microsoft.com/office/officeart/2018/5/layout/CenteredIconLabelDescriptionList"/>
    <dgm:cxn modelId="{F5BAA642-9E81-4C4C-A5C3-E79D679B8C94}" type="presParOf" srcId="{6B0989B8-A7BC-4D23-91B9-8497A880ACAF}" destId="{EEA79723-2EB0-4C8C-9EE0-AF8F3B84EACB}" srcOrd="4" destOrd="0" presId="urn:microsoft.com/office/officeart/2018/5/layout/CenteredIconLabelDescriptionList"/>
    <dgm:cxn modelId="{329D3E7E-B8B9-4A25-88A8-1182AD1EA3AE}" type="presParOf" srcId="{C49F9DB3-0ABC-4A3B-BA72-BB53BFCEE4BA}" destId="{0937963F-3A85-49A8-AF5C-9237C6DF66DA}" srcOrd="1" destOrd="0" presId="urn:microsoft.com/office/officeart/2018/5/layout/CenteredIconLabelDescriptionList"/>
    <dgm:cxn modelId="{9329A3C9-7D6D-491E-B851-6B06BBA7E832}" type="presParOf" srcId="{C49F9DB3-0ABC-4A3B-BA72-BB53BFCEE4BA}" destId="{C99802CB-3512-485D-BFEA-ACBFE4E804DD}" srcOrd="2" destOrd="0" presId="urn:microsoft.com/office/officeart/2018/5/layout/CenteredIconLabelDescriptionList"/>
    <dgm:cxn modelId="{E908E8D9-56CD-4246-8603-57E4AD35806A}" type="presParOf" srcId="{C99802CB-3512-485D-BFEA-ACBFE4E804DD}" destId="{8BFB4C9C-9897-49E6-82B7-EBE4118E690E}" srcOrd="0" destOrd="0" presId="urn:microsoft.com/office/officeart/2018/5/layout/CenteredIconLabelDescriptionList"/>
    <dgm:cxn modelId="{E89AF241-068B-4426-BE5F-0E47F4AAEF26}" type="presParOf" srcId="{C99802CB-3512-485D-BFEA-ACBFE4E804DD}" destId="{05CBC0F8-74FE-4331-A639-FB3924024551}" srcOrd="1" destOrd="0" presId="urn:microsoft.com/office/officeart/2018/5/layout/CenteredIconLabelDescriptionList"/>
    <dgm:cxn modelId="{3A2E38D4-B11A-4AAA-8399-9A2BDC0E6FE2}" type="presParOf" srcId="{C99802CB-3512-485D-BFEA-ACBFE4E804DD}" destId="{6E2AF782-6CA2-4023-98EA-0F2B2B40B1ED}" srcOrd="2" destOrd="0" presId="urn:microsoft.com/office/officeart/2018/5/layout/CenteredIconLabelDescriptionList"/>
    <dgm:cxn modelId="{2D6F57F9-587E-42D5-9FE1-1C9B0EE8E031}" type="presParOf" srcId="{C99802CB-3512-485D-BFEA-ACBFE4E804DD}" destId="{D5A12DB5-616A-4973-B118-208609DEECDF}" srcOrd="3" destOrd="0" presId="urn:microsoft.com/office/officeart/2018/5/layout/CenteredIconLabelDescriptionList"/>
    <dgm:cxn modelId="{336710C1-2845-4731-BCC9-6D860CDF0A4F}" type="presParOf" srcId="{C99802CB-3512-485D-BFEA-ACBFE4E804DD}" destId="{44F24755-13D7-4BDA-8018-D00A9036F6BF}" srcOrd="4" destOrd="0" presId="urn:microsoft.com/office/officeart/2018/5/layout/CenteredIconLabelDescriptionList"/>
    <dgm:cxn modelId="{81AA5164-7BF5-45E2-967F-11F843914B82}" type="presParOf" srcId="{C49F9DB3-0ABC-4A3B-BA72-BB53BFCEE4BA}" destId="{A83A5EFD-93FE-4C27-ACE2-ACD71BB45747}" srcOrd="3" destOrd="0" presId="urn:microsoft.com/office/officeart/2018/5/layout/CenteredIconLabelDescriptionList"/>
    <dgm:cxn modelId="{A85C0A6B-F570-4E20-9B83-DC476148E503}" type="presParOf" srcId="{C49F9DB3-0ABC-4A3B-BA72-BB53BFCEE4BA}" destId="{225827EE-5AD6-476B-B72B-3F363DD7A5A6}" srcOrd="4" destOrd="0" presId="urn:microsoft.com/office/officeart/2018/5/layout/CenteredIconLabelDescriptionList"/>
    <dgm:cxn modelId="{8EFA158D-3497-478F-8E40-C3A61C5BD11F}" type="presParOf" srcId="{225827EE-5AD6-476B-B72B-3F363DD7A5A6}" destId="{F92C46CF-7AC5-4EBB-8A5F-AD4DD28965B2}" srcOrd="0" destOrd="0" presId="urn:microsoft.com/office/officeart/2018/5/layout/CenteredIconLabelDescriptionList"/>
    <dgm:cxn modelId="{194866D9-B262-4E15-9F12-4A6A9855B933}" type="presParOf" srcId="{225827EE-5AD6-476B-B72B-3F363DD7A5A6}" destId="{BDF070F8-1B6F-458E-8126-D97F429F7DDE}" srcOrd="1" destOrd="0" presId="urn:microsoft.com/office/officeart/2018/5/layout/CenteredIconLabelDescriptionList"/>
    <dgm:cxn modelId="{CBFB9E30-ED67-45F9-A717-136DA500C2F9}" type="presParOf" srcId="{225827EE-5AD6-476B-B72B-3F363DD7A5A6}" destId="{F46CD193-BAFB-432B-BD33-7865FBAA1B3B}" srcOrd="2" destOrd="0" presId="urn:microsoft.com/office/officeart/2018/5/layout/CenteredIconLabelDescriptionList"/>
    <dgm:cxn modelId="{F96DF6D8-BE94-4B32-B690-3735121512BF}" type="presParOf" srcId="{225827EE-5AD6-476B-B72B-3F363DD7A5A6}" destId="{F6C4CA9E-1835-45C8-96B8-BE871D63BD67}" srcOrd="3" destOrd="0" presId="urn:microsoft.com/office/officeart/2018/5/layout/CenteredIconLabelDescriptionList"/>
    <dgm:cxn modelId="{7F7284C8-8295-4A50-A9F7-3942CC94EF52}" type="presParOf" srcId="{225827EE-5AD6-476B-B72B-3F363DD7A5A6}" destId="{1904DC9D-9CD8-426B-89C2-FB5F64371DF3}" srcOrd="4" destOrd="0" presId="urn:microsoft.com/office/officeart/2018/5/layout/CenteredIconLabelDescriptionList"/>
    <dgm:cxn modelId="{E089408B-F7F6-49E4-AB15-F260A615BEBB}" type="presParOf" srcId="{C49F9DB3-0ABC-4A3B-BA72-BB53BFCEE4BA}" destId="{2D3F116F-5701-4439-87B6-C690165CE32F}" srcOrd="5" destOrd="0" presId="urn:microsoft.com/office/officeart/2018/5/layout/CenteredIconLabelDescriptionList"/>
    <dgm:cxn modelId="{88EAD63A-68B9-4829-958F-C9968D3B739B}" type="presParOf" srcId="{C49F9DB3-0ABC-4A3B-BA72-BB53BFCEE4BA}" destId="{CFB65E86-4E03-432B-ADAF-2883A6B68382}" srcOrd="6" destOrd="0" presId="urn:microsoft.com/office/officeart/2018/5/layout/CenteredIconLabelDescriptionList"/>
    <dgm:cxn modelId="{9F2A72F3-C434-4105-89EB-4F5E4C3F0811}" type="presParOf" srcId="{CFB65E86-4E03-432B-ADAF-2883A6B68382}" destId="{596C6542-0F5B-4BBC-A3DD-4C754B08B7DD}" srcOrd="0" destOrd="0" presId="urn:microsoft.com/office/officeart/2018/5/layout/CenteredIconLabelDescriptionList"/>
    <dgm:cxn modelId="{F755FAFF-2057-4E67-92C7-5706AA328E3C}" type="presParOf" srcId="{CFB65E86-4E03-432B-ADAF-2883A6B68382}" destId="{DA087EEF-C648-42D2-8397-2AAFD64E040F}" srcOrd="1" destOrd="0" presId="urn:microsoft.com/office/officeart/2018/5/layout/CenteredIconLabelDescriptionList"/>
    <dgm:cxn modelId="{1CFCC531-8C35-4019-9B8F-7625D8583D7C}" type="presParOf" srcId="{CFB65E86-4E03-432B-ADAF-2883A6B68382}" destId="{9F483123-0926-4523-BEB7-CE46247481E9}" srcOrd="2" destOrd="0" presId="urn:microsoft.com/office/officeart/2018/5/layout/CenteredIconLabelDescriptionList"/>
    <dgm:cxn modelId="{43B5408F-5D86-40D2-BA07-D885D95D313C}" type="presParOf" srcId="{CFB65E86-4E03-432B-ADAF-2883A6B68382}" destId="{BB3E2AB5-6712-4C9B-9296-2EE1CA2F9848}" srcOrd="3" destOrd="0" presId="urn:microsoft.com/office/officeart/2018/5/layout/CenteredIconLabelDescriptionList"/>
    <dgm:cxn modelId="{7449624B-BF35-46E9-B0BE-1F8DD365F3B8}" type="presParOf" srcId="{CFB65E86-4E03-432B-ADAF-2883A6B68382}" destId="{F5A14C6E-C5BA-45D9-8B3D-B5F8942476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0A1EA-4534-4361-870E-BFE61FCC22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EBE4E-74D1-496D-A9B1-F22EA6784068}">
      <dgm:prSet custT="1"/>
      <dgm:spPr/>
      <dgm:t>
        <a:bodyPr/>
        <a:lstStyle/>
        <a:p>
          <a:r>
            <a:rPr lang="tr-TR" sz="1600" dirty="0" err="1"/>
            <a:t>Seeder</a:t>
          </a:r>
          <a:r>
            <a:rPr lang="tr-TR" sz="1600" dirty="0"/>
            <a:t> sınıfı oluşturulur.</a:t>
          </a:r>
          <a:endParaRPr lang="en-US" sz="1600" dirty="0"/>
        </a:p>
      </dgm:t>
    </dgm:pt>
    <dgm:pt modelId="{BC94D1C3-C7E0-4E1C-AF49-4A76D4F34AD3}" type="parTrans" cxnId="{118A5EEF-E81F-4756-8FD5-17C641374632}">
      <dgm:prSet/>
      <dgm:spPr/>
      <dgm:t>
        <a:bodyPr/>
        <a:lstStyle/>
        <a:p>
          <a:endParaRPr lang="en-US"/>
        </a:p>
      </dgm:t>
    </dgm:pt>
    <dgm:pt modelId="{4ECB8012-EC6C-4F5A-A0BF-8123397999C5}" type="sibTrans" cxnId="{118A5EEF-E81F-4756-8FD5-17C641374632}">
      <dgm:prSet/>
      <dgm:spPr/>
      <dgm:t>
        <a:bodyPr/>
        <a:lstStyle/>
        <a:p>
          <a:endParaRPr lang="en-US"/>
        </a:p>
      </dgm:t>
    </dgm:pt>
    <dgm:pt modelId="{624DD06E-DD6F-4FFC-8F87-31D0DB0E7653}">
      <dgm:prSet custT="1"/>
      <dgm:spPr/>
      <dgm:t>
        <a:bodyPr/>
        <a:lstStyle/>
        <a:p>
          <a:r>
            <a:rPr lang="tr-TR" sz="1600" dirty="0" err="1"/>
            <a:t>seeder</a:t>
          </a:r>
          <a:r>
            <a:rPr lang="tr-TR" sz="1600" dirty="0"/>
            <a:t> içerisinde oluşturulacak veri miktarı tanımlanır.</a:t>
          </a:r>
          <a:endParaRPr lang="en-US" sz="1600" dirty="0"/>
        </a:p>
      </dgm:t>
    </dgm:pt>
    <dgm:pt modelId="{5E1E82C3-1603-45BD-A816-DD21630DBF6E}" type="parTrans" cxnId="{23EC9FA0-4E92-4664-9B5B-839FB3490D28}">
      <dgm:prSet/>
      <dgm:spPr/>
      <dgm:t>
        <a:bodyPr/>
        <a:lstStyle/>
        <a:p>
          <a:endParaRPr lang="en-US"/>
        </a:p>
      </dgm:t>
    </dgm:pt>
    <dgm:pt modelId="{0DA627D5-E1B2-49F5-8D8B-48E37A99F780}" type="sibTrans" cxnId="{23EC9FA0-4E92-4664-9B5B-839FB3490D28}">
      <dgm:prSet/>
      <dgm:spPr/>
      <dgm:t>
        <a:bodyPr/>
        <a:lstStyle/>
        <a:p>
          <a:endParaRPr lang="en-US"/>
        </a:p>
      </dgm:t>
    </dgm:pt>
    <dgm:pt modelId="{AD1BE7FD-0F37-4F8C-BF64-7D23BA302CB3}">
      <dgm:prSet custT="1"/>
      <dgm:spPr/>
      <dgm:t>
        <a:bodyPr/>
        <a:lstStyle/>
        <a:p>
          <a:r>
            <a:rPr lang="tr-TR" sz="1600" dirty="0"/>
            <a:t>verileri oluşturmak için</a:t>
          </a:r>
        </a:p>
        <a:p>
          <a:endParaRPr lang="tr-TR" sz="1600" dirty="0"/>
        </a:p>
        <a:p>
          <a:endParaRPr lang="tr-TR" sz="1600" dirty="0"/>
        </a:p>
        <a:p>
          <a:endParaRPr lang="tr-TR" sz="1600" dirty="0"/>
        </a:p>
        <a:p>
          <a:r>
            <a:rPr lang="tr-TR" sz="1600" dirty="0"/>
            <a:t>komutu çalıştırılır.</a:t>
          </a:r>
          <a:endParaRPr lang="en-US" sz="1600" dirty="0"/>
        </a:p>
      </dgm:t>
    </dgm:pt>
    <dgm:pt modelId="{5F474640-018D-42D9-82C3-843D67A89677}" type="parTrans" cxnId="{7EDB0DED-5259-48FF-B9D3-1FECCE001CBA}">
      <dgm:prSet/>
      <dgm:spPr/>
      <dgm:t>
        <a:bodyPr/>
        <a:lstStyle/>
        <a:p>
          <a:endParaRPr lang="en-US"/>
        </a:p>
      </dgm:t>
    </dgm:pt>
    <dgm:pt modelId="{A60D33B7-E1A6-4B19-9555-ED2DA6F6CA9E}" type="sibTrans" cxnId="{7EDB0DED-5259-48FF-B9D3-1FECCE001CBA}">
      <dgm:prSet/>
      <dgm:spPr/>
      <dgm:t>
        <a:bodyPr/>
        <a:lstStyle/>
        <a:p>
          <a:endParaRPr lang="en-US"/>
        </a:p>
      </dgm:t>
    </dgm:pt>
    <dgm:pt modelId="{570998BF-0D02-496F-8673-56BC6A5F7048}" type="pres">
      <dgm:prSet presAssocID="{2F60A1EA-4534-4361-870E-BFE61FCC22CA}" presName="vert0" presStyleCnt="0">
        <dgm:presLayoutVars>
          <dgm:dir/>
          <dgm:animOne val="branch"/>
          <dgm:animLvl val="lvl"/>
        </dgm:presLayoutVars>
      </dgm:prSet>
      <dgm:spPr/>
    </dgm:pt>
    <dgm:pt modelId="{465AB0AA-0D61-4763-96C7-48EB9DD2AA7E}" type="pres">
      <dgm:prSet presAssocID="{A55EBE4E-74D1-496D-A9B1-F22EA6784068}" presName="thickLine" presStyleLbl="alignNode1" presStyleIdx="0" presStyleCnt="3"/>
      <dgm:spPr/>
    </dgm:pt>
    <dgm:pt modelId="{37A0D1D9-129F-4552-BCC4-74014209E893}" type="pres">
      <dgm:prSet presAssocID="{A55EBE4E-74D1-496D-A9B1-F22EA6784068}" presName="horz1" presStyleCnt="0"/>
      <dgm:spPr/>
    </dgm:pt>
    <dgm:pt modelId="{266A8856-D5EE-4513-823D-B3A081B091F1}" type="pres">
      <dgm:prSet presAssocID="{A55EBE4E-74D1-496D-A9B1-F22EA6784068}" presName="tx1" presStyleLbl="revTx" presStyleIdx="0" presStyleCnt="3"/>
      <dgm:spPr/>
    </dgm:pt>
    <dgm:pt modelId="{31889B03-913A-4799-A598-F4FFDF38E2DE}" type="pres">
      <dgm:prSet presAssocID="{A55EBE4E-74D1-496D-A9B1-F22EA6784068}" presName="vert1" presStyleCnt="0"/>
      <dgm:spPr/>
    </dgm:pt>
    <dgm:pt modelId="{1673D740-7CA1-4B27-9D50-7DA5D404BD1D}" type="pres">
      <dgm:prSet presAssocID="{624DD06E-DD6F-4FFC-8F87-31D0DB0E7653}" presName="thickLine" presStyleLbl="alignNode1" presStyleIdx="1" presStyleCnt="3"/>
      <dgm:spPr/>
    </dgm:pt>
    <dgm:pt modelId="{7BB7CE08-87AB-43F8-AF0E-58ED2AC0D59B}" type="pres">
      <dgm:prSet presAssocID="{624DD06E-DD6F-4FFC-8F87-31D0DB0E7653}" presName="horz1" presStyleCnt="0"/>
      <dgm:spPr/>
    </dgm:pt>
    <dgm:pt modelId="{2065EAF8-7F5F-4D69-8AEA-5736C7AA8623}" type="pres">
      <dgm:prSet presAssocID="{624DD06E-DD6F-4FFC-8F87-31D0DB0E7653}" presName="tx1" presStyleLbl="revTx" presStyleIdx="1" presStyleCnt="3"/>
      <dgm:spPr/>
    </dgm:pt>
    <dgm:pt modelId="{3870845B-45DE-4AFE-B4D2-92D207F26B9B}" type="pres">
      <dgm:prSet presAssocID="{624DD06E-DD6F-4FFC-8F87-31D0DB0E7653}" presName="vert1" presStyleCnt="0"/>
      <dgm:spPr/>
    </dgm:pt>
    <dgm:pt modelId="{5853FC41-B846-43F7-AC1A-07CE41DDC8DE}" type="pres">
      <dgm:prSet presAssocID="{AD1BE7FD-0F37-4F8C-BF64-7D23BA302CB3}" presName="thickLine" presStyleLbl="alignNode1" presStyleIdx="2" presStyleCnt="3"/>
      <dgm:spPr/>
    </dgm:pt>
    <dgm:pt modelId="{7C0D9682-746B-41E3-9B66-B54DCF1D3BC5}" type="pres">
      <dgm:prSet presAssocID="{AD1BE7FD-0F37-4F8C-BF64-7D23BA302CB3}" presName="horz1" presStyleCnt="0"/>
      <dgm:spPr/>
    </dgm:pt>
    <dgm:pt modelId="{55C5BC5C-3C42-4011-A4B7-C07A664B299A}" type="pres">
      <dgm:prSet presAssocID="{AD1BE7FD-0F37-4F8C-BF64-7D23BA302CB3}" presName="tx1" presStyleLbl="revTx" presStyleIdx="2" presStyleCnt="3"/>
      <dgm:spPr/>
    </dgm:pt>
    <dgm:pt modelId="{7BDD9F53-1638-430B-95ED-DF0271000E5C}" type="pres">
      <dgm:prSet presAssocID="{AD1BE7FD-0F37-4F8C-BF64-7D23BA302CB3}" presName="vert1" presStyleCnt="0"/>
      <dgm:spPr/>
    </dgm:pt>
  </dgm:ptLst>
  <dgm:cxnLst>
    <dgm:cxn modelId="{3B1C5134-6E1E-4FDD-9BC9-A33A4EAB6CCA}" type="presOf" srcId="{624DD06E-DD6F-4FFC-8F87-31D0DB0E7653}" destId="{2065EAF8-7F5F-4D69-8AEA-5736C7AA8623}" srcOrd="0" destOrd="0" presId="urn:microsoft.com/office/officeart/2008/layout/LinedList"/>
    <dgm:cxn modelId="{23EC9FA0-4E92-4664-9B5B-839FB3490D28}" srcId="{2F60A1EA-4534-4361-870E-BFE61FCC22CA}" destId="{624DD06E-DD6F-4FFC-8F87-31D0DB0E7653}" srcOrd="1" destOrd="0" parTransId="{5E1E82C3-1603-45BD-A816-DD21630DBF6E}" sibTransId="{0DA627D5-E1B2-49F5-8D8B-48E37A99F780}"/>
    <dgm:cxn modelId="{9B1DD4A5-E6D9-4C67-B997-F43272B1588B}" type="presOf" srcId="{A55EBE4E-74D1-496D-A9B1-F22EA6784068}" destId="{266A8856-D5EE-4513-823D-B3A081B091F1}" srcOrd="0" destOrd="0" presId="urn:microsoft.com/office/officeart/2008/layout/LinedList"/>
    <dgm:cxn modelId="{F8A795A9-4EBB-4129-88BE-18499BA0BAF5}" type="presOf" srcId="{AD1BE7FD-0F37-4F8C-BF64-7D23BA302CB3}" destId="{55C5BC5C-3C42-4011-A4B7-C07A664B299A}" srcOrd="0" destOrd="0" presId="urn:microsoft.com/office/officeart/2008/layout/LinedList"/>
    <dgm:cxn modelId="{7EDB0DED-5259-48FF-B9D3-1FECCE001CBA}" srcId="{2F60A1EA-4534-4361-870E-BFE61FCC22CA}" destId="{AD1BE7FD-0F37-4F8C-BF64-7D23BA302CB3}" srcOrd="2" destOrd="0" parTransId="{5F474640-018D-42D9-82C3-843D67A89677}" sibTransId="{A60D33B7-E1A6-4B19-9555-ED2DA6F6CA9E}"/>
    <dgm:cxn modelId="{118A5EEF-E81F-4756-8FD5-17C641374632}" srcId="{2F60A1EA-4534-4361-870E-BFE61FCC22CA}" destId="{A55EBE4E-74D1-496D-A9B1-F22EA6784068}" srcOrd="0" destOrd="0" parTransId="{BC94D1C3-C7E0-4E1C-AF49-4A76D4F34AD3}" sibTransId="{4ECB8012-EC6C-4F5A-A0BF-8123397999C5}"/>
    <dgm:cxn modelId="{26BA58F7-28A5-4064-932A-2C47781A09A1}" type="presOf" srcId="{2F60A1EA-4534-4361-870E-BFE61FCC22CA}" destId="{570998BF-0D02-496F-8673-56BC6A5F7048}" srcOrd="0" destOrd="0" presId="urn:microsoft.com/office/officeart/2008/layout/LinedList"/>
    <dgm:cxn modelId="{E3164284-BD81-4AFA-94D2-AEA6BE7D823F}" type="presParOf" srcId="{570998BF-0D02-496F-8673-56BC6A5F7048}" destId="{465AB0AA-0D61-4763-96C7-48EB9DD2AA7E}" srcOrd="0" destOrd="0" presId="urn:microsoft.com/office/officeart/2008/layout/LinedList"/>
    <dgm:cxn modelId="{4E7BADD7-C582-4AE0-B11E-2B6D3919E4DA}" type="presParOf" srcId="{570998BF-0D02-496F-8673-56BC6A5F7048}" destId="{37A0D1D9-129F-4552-BCC4-74014209E893}" srcOrd="1" destOrd="0" presId="urn:microsoft.com/office/officeart/2008/layout/LinedList"/>
    <dgm:cxn modelId="{9317A890-D0D7-4E4F-B860-564D75F75600}" type="presParOf" srcId="{37A0D1D9-129F-4552-BCC4-74014209E893}" destId="{266A8856-D5EE-4513-823D-B3A081B091F1}" srcOrd="0" destOrd="0" presId="urn:microsoft.com/office/officeart/2008/layout/LinedList"/>
    <dgm:cxn modelId="{2C05A44E-24B9-4D97-9607-883AA7BABB16}" type="presParOf" srcId="{37A0D1D9-129F-4552-BCC4-74014209E893}" destId="{31889B03-913A-4799-A598-F4FFDF38E2DE}" srcOrd="1" destOrd="0" presId="urn:microsoft.com/office/officeart/2008/layout/LinedList"/>
    <dgm:cxn modelId="{69FACD80-1C54-4592-91BA-6B6430E1BC5C}" type="presParOf" srcId="{570998BF-0D02-496F-8673-56BC6A5F7048}" destId="{1673D740-7CA1-4B27-9D50-7DA5D404BD1D}" srcOrd="2" destOrd="0" presId="urn:microsoft.com/office/officeart/2008/layout/LinedList"/>
    <dgm:cxn modelId="{0106ABBD-AC1F-478D-BB15-AD1A140CBB6F}" type="presParOf" srcId="{570998BF-0D02-496F-8673-56BC6A5F7048}" destId="{7BB7CE08-87AB-43F8-AF0E-58ED2AC0D59B}" srcOrd="3" destOrd="0" presId="urn:microsoft.com/office/officeart/2008/layout/LinedList"/>
    <dgm:cxn modelId="{A5A55346-231E-4900-9DE4-047FFE2E5A30}" type="presParOf" srcId="{7BB7CE08-87AB-43F8-AF0E-58ED2AC0D59B}" destId="{2065EAF8-7F5F-4D69-8AEA-5736C7AA8623}" srcOrd="0" destOrd="0" presId="urn:microsoft.com/office/officeart/2008/layout/LinedList"/>
    <dgm:cxn modelId="{FC2A6444-465C-41C1-879A-EF546E8F3203}" type="presParOf" srcId="{7BB7CE08-87AB-43F8-AF0E-58ED2AC0D59B}" destId="{3870845B-45DE-4AFE-B4D2-92D207F26B9B}" srcOrd="1" destOrd="0" presId="urn:microsoft.com/office/officeart/2008/layout/LinedList"/>
    <dgm:cxn modelId="{B0398DF8-58CA-42FC-983D-05765D988C6E}" type="presParOf" srcId="{570998BF-0D02-496F-8673-56BC6A5F7048}" destId="{5853FC41-B846-43F7-AC1A-07CE41DDC8DE}" srcOrd="4" destOrd="0" presId="urn:microsoft.com/office/officeart/2008/layout/LinedList"/>
    <dgm:cxn modelId="{4C005F20-A4D9-4C96-A801-47AF1F8B4690}" type="presParOf" srcId="{570998BF-0D02-496F-8673-56BC6A5F7048}" destId="{7C0D9682-746B-41E3-9B66-B54DCF1D3BC5}" srcOrd="5" destOrd="0" presId="urn:microsoft.com/office/officeart/2008/layout/LinedList"/>
    <dgm:cxn modelId="{3B5153C3-E39C-4780-8A61-B402B46AF7EE}" type="presParOf" srcId="{7C0D9682-746B-41E3-9B66-B54DCF1D3BC5}" destId="{55C5BC5C-3C42-4011-A4B7-C07A664B299A}" srcOrd="0" destOrd="0" presId="urn:microsoft.com/office/officeart/2008/layout/LinedList"/>
    <dgm:cxn modelId="{E27EA642-7D66-41A8-92D3-03B2F63CC674}" type="presParOf" srcId="{7C0D9682-746B-41E3-9B66-B54DCF1D3BC5}" destId="{7BDD9F53-1638-430B-95ED-DF0271000E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272C-1D0F-490E-8C26-59307E009088}">
      <dsp:nvSpPr>
        <dsp:cNvPr id="0" name=""/>
        <dsp:cNvSpPr/>
      </dsp:nvSpPr>
      <dsp:spPr>
        <a:xfrm>
          <a:off x="0" y="517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832E2-6B85-4643-B4FA-B3764D6110D7}">
      <dsp:nvSpPr>
        <dsp:cNvPr id="0" name=""/>
        <dsp:cNvSpPr/>
      </dsp:nvSpPr>
      <dsp:spPr>
        <a:xfrm>
          <a:off x="131395" y="98249"/>
          <a:ext cx="238900" cy="238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7D2F0-88B9-44D4-88EC-400EF6BCA335}">
      <dsp:nvSpPr>
        <dsp:cNvPr id="0" name=""/>
        <dsp:cNvSpPr/>
      </dsp:nvSpPr>
      <dsp:spPr>
        <a:xfrm>
          <a:off x="501690" y="517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Lumen Nedir?</a:t>
          </a:r>
          <a:endParaRPr lang="en-US" sz="1600" kern="1200"/>
        </a:p>
      </dsp:txBody>
      <dsp:txXfrm>
        <a:off x="501690" y="517"/>
        <a:ext cx="10013909" cy="434364"/>
      </dsp:txXfrm>
    </dsp:sp>
    <dsp:sp modelId="{2AE8EEC3-0CA0-4CA4-8726-96F6F584CFF9}">
      <dsp:nvSpPr>
        <dsp:cNvPr id="0" name=""/>
        <dsp:cNvSpPr/>
      </dsp:nvSpPr>
      <dsp:spPr>
        <a:xfrm>
          <a:off x="0" y="543472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6A4F1-5ED3-41E1-ACB2-8A2157B4022E}">
      <dsp:nvSpPr>
        <dsp:cNvPr id="0" name=""/>
        <dsp:cNvSpPr/>
      </dsp:nvSpPr>
      <dsp:spPr>
        <a:xfrm>
          <a:off x="131395" y="641204"/>
          <a:ext cx="238900" cy="238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1926-103E-4F43-B219-1CF8F6EE0C42}">
      <dsp:nvSpPr>
        <dsp:cNvPr id="0" name=""/>
        <dsp:cNvSpPr/>
      </dsp:nvSpPr>
      <dsp:spPr>
        <a:xfrm>
          <a:off x="501690" y="543472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Lumen Mimarisi ve Özellikleri</a:t>
          </a:r>
          <a:endParaRPr lang="en-US" sz="1600" kern="1200"/>
        </a:p>
      </dsp:txBody>
      <dsp:txXfrm>
        <a:off x="501690" y="543472"/>
        <a:ext cx="10013909" cy="434364"/>
      </dsp:txXfrm>
    </dsp:sp>
    <dsp:sp modelId="{131E5C52-86FD-4947-9811-3E6A4358F56C}">
      <dsp:nvSpPr>
        <dsp:cNvPr id="0" name=""/>
        <dsp:cNvSpPr/>
      </dsp:nvSpPr>
      <dsp:spPr>
        <a:xfrm>
          <a:off x="0" y="1086428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72A3-E2D9-4F0D-9E67-3FD69572E0C4}">
      <dsp:nvSpPr>
        <dsp:cNvPr id="0" name=""/>
        <dsp:cNvSpPr/>
      </dsp:nvSpPr>
      <dsp:spPr>
        <a:xfrm>
          <a:off x="131395" y="1184160"/>
          <a:ext cx="238900" cy="238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F2EE0-34FE-4D60-BFC0-4146AE975EDB}">
      <dsp:nvSpPr>
        <dsp:cNvPr id="0" name=""/>
        <dsp:cNvSpPr/>
      </dsp:nvSpPr>
      <dsp:spPr>
        <a:xfrm>
          <a:off x="501690" y="1086428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REST ve RESTFUL API Nedir?</a:t>
          </a:r>
          <a:endParaRPr lang="en-US" sz="1600" kern="1200"/>
        </a:p>
      </dsp:txBody>
      <dsp:txXfrm>
        <a:off x="501690" y="1086428"/>
        <a:ext cx="10013909" cy="434364"/>
      </dsp:txXfrm>
    </dsp:sp>
    <dsp:sp modelId="{F7C646E1-E2F2-4322-B65B-A091CC01C59F}">
      <dsp:nvSpPr>
        <dsp:cNvPr id="0" name=""/>
        <dsp:cNvSpPr/>
      </dsp:nvSpPr>
      <dsp:spPr>
        <a:xfrm>
          <a:off x="0" y="1629383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58DB0-EDB1-4A58-B79D-B4A2D0C5B905}">
      <dsp:nvSpPr>
        <dsp:cNvPr id="0" name=""/>
        <dsp:cNvSpPr/>
      </dsp:nvSpPr>
      <dsp:spPr>
        <a:xfrm>
          <a:off x="131395" y="1727115"/>
          <a:ext cx="238900" cy="2389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647CB-787C-429D-815B-4A174B54D437}">
      <dsp:nvSpPr>
        <dsp:cNvPr id="0" name=""/>
        <dsp:cNvSpPr/>
      </dsp:nvSpPr>
      <dsp:spPr>
        <a:xfrm>
          <a:off x="501690" y="1629383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HTTP istek ve durum kodları</a:t>
          </a:r>
          <a:endParaRPr lang="en-US" sz="1600" kern="1200"/>
        </a:p>
      </dsp:txBody>
      <dsp:txXfrm>
        <a:off x="501690" y="1629383"/>
        <a:ext cx="10013909" cy="434364"/>
      </dsp:txXfrm>
    </dsp:sp>
    <dsp:sp modelId="{9316CF5A-5139-47D5-87B1-E84C06127BA2}">
      <dsp:nvSpPr>
        <dsp:cNvPr id="0" name=""/>
        <dsp:cNvSpPr/>
      </dsp:nvSpPr>
      <dsp:spPr>
        <a:xfrm>
          <a:off x="0" y="2172339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B65A2-4792-4BDA-85EC-7ECCF1E79A67}">
      <dsp:nvSpPr>
        <dsp:cNvPr id="0" name=""/>
        <dsp:cNvSpPr/>
      </dsp:nvSpPr>
      <dsp:spPr>
        <a:xfrm>
          <a:off x="131395" y="2270071"/>
          <a:ext cx="238900" cy="2389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2743D-78D9-4C33-B6A5-0E97AAED9369}">
      <dsp:nvSpPr>
        <dsp:cNvPr id="0" name=""/>
        <dsp:cNvSpPr/>
      </dsp:nvSpPr>
      <dsp:spPr>
        <a:xfrm>
          <a:off x="501690" y="2172339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Lumen Gereksinimleri</a:t>
          </a:r>
          <a:endParaRPr lang="en-US" sz="1600" kern="1200"/>
        </a:p>
      </dsp:txBody>
      <dsp:txXfrm>
        <a:off x="501690" y="2172339"/>
        <a:ext cx="10013909" cy="434364"/>
      </dsp:txXfrm>
    </dsp:sp>
    <dsp:sp modelId="{4FFB3F95-C527-4805-AA44-40B46C98F2ED}">
      <dsp:nvSpPr>
        <dsp:cNvPr id="0" name=""/>
        <dsp:cNvSpPr/>
      </dsp:nvSpPr>
      <dsp:spPr>
        <a:xfrm>
          <a:off x="0" y="2715294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A885-2440-4877-BCDA-126084670FCD}">
      <dsp:nvSpPr>
        <dsp:cNvPr id="0" name=""/>
        <dsp:cNvSpPr/>
      </dsp:nvSpPr>
      <dsp:spPr>
        <a:xfrm>
          <a:off x="131395" y="2813026"/>
          <a:ext cx="238900" cy="2389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2EBD6-D188-4359-9A0C-E9199622F2C8}">
      <dsp:nvSpPr>
        <dsp:cNvPr id="0" name=""/>
        <dsp:cNvSpPr/>
      </dsp:nvSpPr>
      <dsp:spPr>
        <a:xfrm>
          <a:off x="501690" y="2715294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Lumen Kurulumu</a:t>
          </a:r>
          <a:endParaRPr lang="en-US" sz="1600" kern="1200"/>
        </a:p>
      </dsp:txBody>
      <dsp:txXfrm>
        <a:off x="501690" y="2715294"/>
        <a:ext cx="10013909" cy="434364"/>
      </dsp:txXfrm>
    </dsp:sp>
    <dsp:sp modelId="{22DE1FC6-5FF8-4E81-8FEF-0A1E7D64BC4E}">
      <dsp:nvSpPr>
        <dsp:cNvPr id="0" name=""/>
        <dsp:cNvSpPr/>
      </dsp:nvSpPr>
      <dsp:spPr>
        <a:xfrm>
          <a:off x="0" y="3258250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3974-C4FD-4A1E-9BB1-BD22BD95E670}">
      <dsp:nvSpPr>
        <dsp:cNvPr id="0" name=""/>
        <dsp:cNvSpPr/>
      </dsp:nvSpPr>
      <dsp:spPr>
        <a:xfrm>
          <a:off x="131395" y="3355982"/>
          <a:ext cx="238900" cy="2389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90A5A-180A-452A-8046-71DFBFBF6501}">
      <dsp:nvSpPr>
        <dsp:cNvPr id="0" name=""/>
        <dsp:cNvSpPr/>
      </dsp:nvSpPr>
      <dsp:spPr>
        <a:xfrm>
          <a:off x="501690" y="3258250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CRUD işlemleri</a:t>
          </a:r>
          <a:endParaRPr lang="en-US" sz="1600" kern="1200"/>
        </a:p>
      </dsp:txBody>
      <dsp:txXfrm>
        <a:off x="501690" y="3258250"/>
        <a:ext cx="10013909" cy="434364"/>
      </dsp:txXfrm>
    </dsp:sp>
    <dsp:sp modelId="{B1A01E6A-8304-4D34-A930-4A3926E6B924}">
      <dsp:nvSpPr>
        <dsp:cNvPr id="0" name=""/>
        <dsp:cNvSpPr/>
      </dsp:nvSpPr>
      <dsp:spPr>
        <a:xfrm>
          <a:off x="0" y="3801205"/>
          <a:ext cx="10515600" cy="434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D3B3F-81BB-4F98-B145-E68F03D1FBBF}">
      <dsp:nvSpPr>
        <dsp:cNvPr id="0" name=""/>
        <dsp:cNvSpPr/>
      </dsp:nvSpPr>
      <dsp:spPr>
        <a:xfrm>
          <a:off x="131395" y="3898937"/>
          <a:ext cx="238900" cy="2389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D5F26-7950-4783-A134-E628CE0D9B15}">
      <dsp:nvSpPr>
        <dsp:cNvPr id="0" name=""/>
        <dsp:cNvSpPr/>
      </dsp:nvSpPr>
      <dsp:spPr>
        <a:xfrm>
          <a:off x="501690" y="3801205"/>
          <a:ext cx="10013909" cy="43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70" tIns="45970" rIns="45970" bIns="45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API Testleri</a:t>
          </a:r>
          <a:endParaRPr lang="en-US" sz="1600" kern="1200"/>
        </a:p>
      </dsp:txBody>
      <dsp:txXfrm>
        <a:off x="501690" y="3801205"/>
        <a:ext cx="10013909" cy="434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F45E6-91CE-4F46-BD81-26B1DB6A4571}">
      <dsp:nvSpPr>
        <dsp:cNvPr id="0" name=""/>
        <dsp:cNvSpPr/>
      </dsp:nvSpPr>
      <dsp:spPr>
        <a:xfrm>
          <a:off x="762194" y="431403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93943-AF28-4947-BEA2-B2B48F4DA9F2}">
      <dsp:nvSpPr>
        <dsp:cNvPr id="0" name=""/>
        <dsp:cNvSpPr/>
      </dsp:nvSpPr>
      <dsp:spPr>
        <a:xfrm>
          <a:off x="8092" y="1388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/>
            <a:t>MVC Yapısı: Model(Veri), View (Arayüz), Controller(HTTP işlemleri)</a:t>
          </a:r>
          <a:endParaRPr lang="en-US" sz="1400" kern="1200"/>
        </a:p>
      </dsp:txBody>
      <dsp:txXfrm>
        <a:off x="8092" y="1388536"/>
        <a:ext cx="2320312" cy="652587"/>
      </dsp:txXfrm>
    </dsp:sp>
    <dsp:sp modelId="{EEA79723-2EB0-4C8C-9EE0-AF8F3B84EACB}">
      <dsp:nvSpPr>
        <dsp:cNvPr id="0" name=""/>
        <dsp:cNvSpPr/>
      </dsp:nvSpPr>
      <dsp:spPr>
        <a:xfrm>
          <a:off x="8092" y="2108577"/>
          <a:ext cx="2320312" cy="169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B4C9C-9897-49E6-82B7-EBE4118E690E}">
      <dsp:nvSpPr>
        <dsp:cNvPr id="0" name=""/>
        <dsp:cNvSpPr/>
      </dsp:nvSpPr>
      <dsp:spPr>
        <a:xfrm>
          <a:off x="3488561" y="431403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AF782-6CA2-4023-98EA-0F2B2B40B1ED}">
      <dsp:nvSpPr>
        <dsp:cNvPr id="0" name=""/>
        <dsp:cNvSpPr/>
      </dsp:nvSpPr>
      <dsp:spPr>
        <a:xfrm>
          <a:off x="2734460" y="1388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/>
            <a:t>Restful API: Uygulamanın web servisleri ile iletişim kurması</a:t>
          </a:r>
          <a:endParaRPr lang="en-US" sz="1400" kern="1200"/>
        </a:p>
      </dsp:txBody>
      <dsp:txXfrm>
        <a:off x="2734460" y="1388536"/>
        <a:ext cx="2320312" cy="652587"/>
      </dsp:txXfrm>
    </dsp:sp>
    <dsp:sp modelId="{44F24755-13D7-4BDA-8018-D00A9036F6BF}">
      <dsp:nvSpPr>
        <dsp:cNvPr id="0" name=""/>
        <dsp:cNvSpPr/>
      </dsp:nvSpPr>
      <dsp:spPr>
        <a:xfrm>
          <a:off x="2734460" y="2108577"/>
          <a:ext cx="2320312" cy="169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C46CF-7AC5-4EBB-8A5F-AD4DD28965B2}">
      <dsp:nvSpPr>
        <dsp:cNvPr id="0" name=""/>
        <dsp:cNvSpPr/>
      </dsp:nvSpPr>
      <dsp:spPr>
        <a:xfrm>
          <a:off x="6214928" y="431403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D193-BAFB-432B-BD33-7865FBAA1B3B}">
      <dsp:nvSpPr>
        <dsp:cNvPr id="0" name=""/>
        <dsp:cNvSpPr/>
      </dsp:nvSpPr>
      <dsp:spPr>
        <a:xfrm>
          <a:off x="5460827" y="1388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/>
            <a:t>Authentication: Kimlik doğrulama (OAuth2)</a:t>
          </a:r>
          <a:endParaRPr lang="en-US" sz="1400" kern="1200"/>
        </a:p>
      </dsp:txBody>
      <dsp:txXfrm>
        <a:off x="5460827" y="1388536"/>
        <a:ext cx="2320312" cy="652587"/>
      </dsp:txXfrm>
    </dsp:sp>
    <dsp:sp modelId="{1904DC9D-9CD8-426B-89C2-FB5F64371DF3}">
      <dsp:nvSpPr>
        <dsp:cNvPr id="0" name=""/>
        <dsp:cNvSpPr/>
      </dsp:nvSpPr>
      <dsp:spPr>
        <a:xfrm>
          <a:off x="5460827" y="2108577"/>
          <a:ext cx="2320312" cy="169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C6542-0F5B-4BBC-A3DD-4C754B08B7DD}">
      <dsp:nvSpPr>
        <dsp:cNvPr id="0" name=""/>
        <dsp:cNvSpPr/>
      </dsp:nvSpPr>
      <dsp:spPr>
        <a:xfrm>
          <a:off x="8941296" y="431403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83123-0926-4523-BEB7-CE46247481E9}">
      <dsp:nvSpPr>
        <dsp:cNvPr id="0" name=""/>
        <dsp:cNvSpPr/>
      </dsp:nvSpPr>
      <dsp:spPr>
        <a:xfrm>
          <a:off x="8187194" y="1388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kern="1200"/>
            <a:t>Laravel Özellikleri: </a:t>
          </a:r>
          <a:endParaRPr lang="en-US" sz="1400" kern="1200"/>
        </a:p>
      </dsp:txBody>
      <dsp:txXfrm>
        <a:off x="8187194" y="1388536"/>
        <a:ext cx="2320312" cy="652587"/>
      </dsp:txXfrm>
    </dsp:sp>
    <dsp:sp modelId="{F5A14C6E-C5BA-45D9-8B3D-B5F8942476F7}">
      <dsp:nvSpPr>
        <dsp:cNvPr id="0" name=""/>
        <dsp:cNvSpPr/>
      </dsp:nvSpPr>
      <dsp:spPr>
        <a:xfrm>
          <a:off x="8187194" y="2108577"/>
          <a:ext cx="2320312" cy="169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/>
            <a:t>Middleware</a:t>
          </a:r>
          <a:r>
            <a:rPr lang="tr-TR" sz="1100" b="1" kern="1200" dirty="0"/>
            <a:t> yapısı: </a:t>
          </a:r>
          <a:r>
            <a:rPr lang="tr-TR" sz="1100" kern="1200" dirty="0"/>
            <a:t>İstekler ve </a:t>
          </a:r>
          <a:r>
            <a:rPr lang="tr-TR" sz="1100" kern="1200" dirty="0" err="1"/>
            <a:t>controller</a:t>
          </a:r>
          <a:r>
            <a:rPr lang="tr-TR" sz="1100" kern="1200" dirty="0"/>
            <a:t> arasındaki ara katmandır. HTTP işlemleri öncesi kontrol sağlar.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/>
            <a:t>Eloquent</a:t>
          </a:r>
          <a:r>
            <a:rPr lang="tr-TR" sz="1100" b="1" kern="1200" dirty="0"/>
            <a:t> ORM (Object-</a:t>
          </a:r>
          <a:r>
            <a:rPr lang="tr-TR" sz="1100" b="1" kern="1200" dirty="0" err="1"/>
            <a:t>Relational</a:t>
          </a:r>
          <a:r>
            <a:rPr lang="tr-TR" sz="1100" b="1" kern="1200" dirty="0"/>
            <a:t> </a:t>
          </a:r>
          <a:r>
            <a:rPr lang="tr-TR" sz="1100" b="1" kern="1200" dirty="0" err="1"/>
            <a:t>Mapping</a:t>
          </a:r>
          <a:r>
            <a:rPr lang="tr-TR" sz="1100" b="1" kern="1200" dirty="0"/>
            <a:t>):</a:t>
          </a:r>
          <a:r>
            <a:rPr lang="tr-TR" sz="1100" kern="1200" dirty="0"/>
            <a:t>Veri tabanı işlemlerini yönetme kolaylığı sağlar.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/>
            <a:t>Routing: </a:t>
          </a:r>
          <a:r>
            <a:rPr lang="tr-TR" sz="1100" kern="1200" dirty="0"/>
            <a:t>Url </a:t>
          </a:r>
          <a:r>
            <a:rPr lang="tr-TR" sz="1100" kern="1200" dirty="0" err="1"/>
            <a:t>endpointlerini</a:t>
          </a:r>
          <a:r>
            <a:rPr lang="tr-TR" sz="1100" kern="1200" dirty="0"/>
            <a:t> belirlenir. Controller yönlendirmeleri yapılır.</a:t>
          </a:r>
          <a:endParaRPr lang="en-US" sz="1100" kern="1200" dirty="0"/>
        </a:p>
      </dsp:txBody>
      <dsp:txXfrm>
        <a:off x="8187194" y="2108577"/>
        <a:ext cx="2320312" cy="1695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B0AA-0D61-4763-96C7-48EB9DD2AA7E}">
      <dsp:nvSpPr>
        <dsp:cNvPr id="0" name=""/>
        <dsp:cNvSpPr/>
      </dsp:nvSpPr>
      <dsp:spPr>
        <a:xfrm>
          <a:off x="0" y="26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A8856-D5EE-4513-823D-B3A081B091F1}">
      <dsp:nvSpPr>
        <dsp:cNvPr id="0" name=""/>
        <dsp:cNvSpPr/>
      </dsp:nvSpPr>
      <dsp:spPr>
        <a:xfrm>
          <a:off x="0" y="2664"/>
          <a:ext cx="10515600" cy="181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Seeder</a:t>
          </a:r>
          <a:r>
            <a:rPr lang="tr-TR" sz="1600" kern="1200" dirty="0"/>
            <a:t> sınıfı oluşturulur.</a:t>
          </a:r>
          <a:endParaRPr lang="en-US" sz="1600" kern="1200" dirty="0"/>
        </a:p>
      </dsp:txBody>
      <dsp:txXfrm>
        <a:off x="0" y="2664"/>
        <a:ext cx="10515600" cy="1817261"/>
      </dsp:txXfrm>
    </dsp:sp>
    <dsp:sp modelId="{1673D740-7CA1-4B27-9D50-7DA5D404BD1D}">
      <dsp:nvSpPr>
        <dsp:cNvPr id="0" name=""/>
        <dsp:cNvSpPr/>
      </dsp:nvSpPr>
      <dsp:spPr>
        <a:xfrm>
          <a:off x="0" y="18199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5EAF8-7F5F-4D69-8AEA-5736C7AA8623}">
      <dsp:nvSpPr>
        <dsp:cNvPr id="0" name=""/>
        <dsp:cNvSpPr/>
      </dsp:nvSpPr>
      <dsp:spPr>
        <a:xfrm>
          <a:off x="0" y="1819926"/>
          <a:ext cx="10515600" cy="181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seeder</a:t>
          </a:r>
          <a:r>
            <a:rPr lang="tr-TR" sz="1600" kern="1200" dirty="0"/>
            <a:t> içerisinde oluşturulacak veri miktarı tanımlanır.</a:t>
          </a:r>
          <a:endParaRPr lang="en-US" sz="1600" kern="1200" dirty="0"/>
        </a:p>
      </dsp:txBody>
      <dsp:txXfrm>
        <a:off x="0" y="1819926"/>
        <a:ext cx="10515600" cy="1817261"/>
      </dsp:txXfrm>
    </dsp:sp>
    <dsp:sp modelId="{5853FC41-B846-43F7-AC1A-07CE41DDC8DE}">
      <dsp:nvSpPr>
        <dsp:cNvPr id="0" name=""/>
        <dsp:cNvSpPr/>
      </dsp:nvSpPr>
      <dsp:spPr>
        <a:xfrm>
          <a:off x="0" y="363718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5BC5C-3C42-4011-A4B7-C07A664B299A}">
      <dsp:nvSpPr>
        <dsp:cNvPr id="0" name=""/>
        <dsp:cNvSpPr/>
      </dsp:nvSpPr>
      <dsp:spPr>
        <a:xfrm>
          <a:off x="0" y="3637188"/>
          <a:ext cx="10515600" cy="181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verileri oluşturmak için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komutu çalıştırılır.</a:t>
          </a:r>
          <a:endParaRPr lang="en-US" sz="1600" kern="1200" dirty="0"/>
        </a:p>
      </dsp:txBody>
      <dsp:txXfrm>
        <a:off x="0" y="3637188"/>
        <a:ext cx="10515600" cy="181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are-the-differences-and-similarities-between-lumen-and-laravel/" TargetMode="External"/><Relationship Id="rId7" Type="http://schemas.openxmlformats.org/officeDocument/2006/relationships/hyperlink" Target="https://chat.openai.com/" TargetMode="External"/><Relationship Id="rId2" Type="http://schemas.openxmlformats.org/officeDocument/2006/relationships/hyperlink" Target="https://www.youtube.com/watch?v=ZCtxnyOK_7M&amp;list=PLV59jT3cBwMdHBUFPb7W98mdPwc-alg_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ipboxstudio/lumen-generator" TargetMode="External"/><Relationship Id="rId5" Type="http://schemas.openxmlformats.org/officeDocument/2006/relationships/hyperlink" Target="https://medium.com/@Dotunj/building-a-rest-api-with-lumen-403b67fec4d6" TargetMode="External"/><Relationship Id="rId4" Type="http://schemas.openxmlformats.org/officeDocument/2006/relationships/hyperlink" Target="https://lumen.laravel.com/docs/10.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3AED87F-AA2D-FA1B-6E0A-C46A9F150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949" y="1693631"/>
            <a:ext cx="5564413" cy="3470738"/>
          </a:xfrm>
        </p:spPr>
        <p:txBody>
          <a:bodyPr anchor="t">
            <a:normAutofit/>
          </a:bodyPr>
          <a:lstStyle/>
          <a:p>
            <a:r>
              <a:rPr lang="tr-TR" dirty="0" err="1"/>
              <a:t>Lumen</a:t>
            </a:r>
            <a:r>
              <a:rPr lang="tr-TR" dirty="0"/>
              <a:t> ile Rest-API Geliştirme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373AF-4C91-1D6B-F94E-AC338C4B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66" y="3605182"/>
            <a:ext cx="3835630" cy="265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FF6382-6B49-4ED1-C27A-C017CD63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66" y="596644"/>
            <a:ext cx="3835630" cy="265617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F27EE10-4C05-CBF1-AE7B-FBCC24F4F08F}"/>
              </a:ext>
            </a:extLst>
          </p:cNvPr>
          <p:cNvSpPr txBox="1"/>
          <p:nvPr/>
        </p:nvSpPr>
        <p:spPr>
          <a:xfrm>
            <a:off x="11409300" y="626782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1600" dirty="0"/>
              <a:t>1/21</a:t>
            </a:r>
          </a:p>
        </p:txBody>
      </p:sp>
    </p:spTree>
    <p:extLst>
      <p:ext uri="{BB962C8B-B14F-4D97-AF65-F5344CB8AC3E}">
        <p14:creationId xmlns:p14="http://schemas.microsoft.com/office/powerpoint/2010/main" val="225270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C376528-6A35-AE7C-4F7D-FE11D67D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838"/>
            <a:ext cx="10515600" cy="5826125"/>
          </a:xfrm>
        </p:spPr>
        <p:txBody>
          <a:bodyPr>
            <a:normAutofit/>
          </a:bodyPr>
          <a:lstStyle/>
          <a:p>
            <a:r>
              <a:rPr lang="tr-TR" sz="1600" dirty="0"/>
              <a:t>CRUD işlemlerini gerçekleştiren basit bir REST API oluşturalım: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b="1" dirty="0" err="1"/>
              <a:t>Create</a:t>
            </a:r>
            <a:r>
              <a:rPr lang="tr-TR" sz="1600" b="1" dirty="0"/>
              <a:t> :</a:t>
            </a:r>
            <a:r>
              <a:rPr lang="tr-TR" sz="1600" dirty="0"/>
              <a:t>Oluşturma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b="1" dirty="0"/>
              <a:t>Read: </a:t>
            </a:r>
            <a:r>
              <a:rPr lang="tr-TR" sz="1600" dirty="0"/>
              <a:t>Okuma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b="1" dirty="0"/>
              <a:t>Update: </a:t>
            </a:r>
            <a:r>
              <a:rPr lang="tr-TR" sz="1600" dirty="0"/>
              <a:t>Güncelleme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b="1" dirty="0" err="1"/>
              <a:t>Delete</a:t>
            </a:r>
            <a:r>
              <a:rPr lang="tr-TR" sz="1600" b="1" dirty="0"/>
              <a:t>: </a:t>
            </a:r>
            <a:r>
              <a:rPr lang="tr-TR" sz="1600" dirty="0"/>
              <a:t>Silme</a:t>
            </a:r>
          </a:p>
          <a:p>
            <a:pPr marL="0" indent="0">
              <a:buNone/>
            </a:pPr>
            <a:r>
              <a:rPr lang="tr-TR" sz="1600" dirty="0"/>
              <a:t>	</a:t>
            </a:r>
          </a:p>
          <a:p>
            <a:r>
              <a:rPr lang="tr-TR" sz="1600" dirty="0" err="1"/>
              <a:t>endpoint</a:t>
            </a:r>
            <a:r>
              <a:rPr lang="tr-TR" sz="1600" dirty="0"/>
              <a:t> noktalarına bakalım: </a:t>
            </a:r>
            <a:r>
              <a:rPr lang="tr-TR" sz="1600" b="1" dirty="0" err="1"/>
              <a:t>routes</a:t>
            </a:r>
            <a:r>
              <a:rPr lang="tr-TR" sz="1600" b="1" dirty="0"/>
              <a:t>-&gt;</a:t>
            </a:r>
            <a:r>
              <a:rPr lang="tr-TR" sz="1600" b="1" dirty="0" err="1"/>
              <a:t>web.php</a:t>
            </a:r>
            <a:r>
              <a:rPr lang="tr-TR" sz="1600" b="1" dirty="0"/>
              <a:t> </a:t>
            </a:r>
            <a:r>
              <a:rPr lang="tr-TR" sz="1600" dirty="0"/>
              <a:t>klasöründe </a:t>
            </a:r>
            <a:r>
              <a:rPr lang="tr-TR" sz="1600" dirty="0" err="1"/>
              <a:t>endpoint</a:t>
            </a:r>
            <a:r>
              <a:rPr lang="tr-TR" sz="1600" dirty="0"/>
              <a:t> noktalarını tanımlanır.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848B89C-0885-A997-3502-E69E832E5BC8}"/>
              </a:ext>
            </a:extLst>
          </p:cNvPr>
          <p:cNvSpPr txBox="1"/>
          <p:nvPr/>
        </p:nvSpPr>
        <p:spPr>
          <a:xfrm>
            <a:off x="11457504" y="637161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10/21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FD0832A-AFC0-5BBA-4C94-BE0B0EC1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3686580"/>
            <a:ext cx="7572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D12D41-5106-7DDC-AD94-17DBB5B5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571"/>
            <a:ext cx="10515600" cy="5554392"/>
          </a:xfrm>
        </p:spPr>
        <p:txBody>
          <a:bodyPr/>
          <a:lstStyle/>
          <a:p>
            <a:r>
              <a:rPr lang="tr-TR" sz="1600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Veri tabanında tabloları </a:t>
            </a:r>
            <a:r>
              <a:rPr lang="tr-TR" sz="1600" b="1" kern="1200" dirty="0" err="1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database</a:t>
            </a:r>
            <a:r>
              <a:rPr lang="tr-TR" sz="1600" b="1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-&gt;</a:t>
            </a:r>
            <a:r>
              <a:rPr lang="tr-TR" sz="1600" b="1" kern="1200" dirty="0" err="1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migrations</a:t>
            </a:r>
            <a:r>
              <a:rPr lang="tr-TR" sz="1600" b="1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 </a:t>
            </a:r>
            <a:r>
              <a:rPr lang="tr-TR" sz="1600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klasörü altında oluşturulur. </a:t>
            </a:r>
          </a:p>
          <a:p>
            <a:endParaRPr lang="tr-TR" sz="1600" dirty="0">
              <a:effectLst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E967FB7-ED65-7221-296E-D542CE53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90" y="1838526"/>
            <a:ext cx="5355887" cy="341756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861FCF0-2953-35CB-F328-BA413BC2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45" y="1130536"/>
            <a:ext cx="7400925" cy="2000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50F9CE0-265C-3DEB-991D-D2F0D95661D9}"/>
              </a:ext>
            </a:extLst>
          </p:cNvPr>
          <p:cNvSpPr txBox="1"/>
          <p:nvPr/>
        </p:nvSpPr>
        <p:spPr>
          <a:xfrm>
            <a:off x="11457504" y="6361889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11/21</a:t>
            </a:r>
          </a:p>
        </p:txBody>
      </p:sp>
    </p:spTree>
    <p:extLst>
      <p:ext uri="{BB962C8B-B14F-4D97-AF65-F5344CB8AC3E}">
        <p14:creationId xmlns:p14="http://schemas.microsoft.com/office/powerpoint/2010/main" val="130339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C76BC9-F64B-23C5-4716-BC193BAB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468"/>
            <a:ext cx="10515600" cy="6225701"/>
          </a:xfrm>
        </p:spPr>
        <p:txBody>
          <a:bodyPr/>
          <a:lstStyle/>
          <a:p>
            <a:r>
              <a:rPr lang="tr-TR" sz="1800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Ver</a:t>
            </a:r>
            <a:r>
              <a:rPr lang="tr-TR" sz="1800" dirty="0">
                <a:solidFill>
                  <a:srgbClr val="000000"/>
                </a:solidFill>
                <a:latin typeface="Avenir Next LT Pro" panose="020B0504020202020204" pitchFamily="34" charset="-94"/>
              </a:rPr>
              <a:t>i üzerinde </a:t>
            </a:r>
            <a:r>
              <a:rPr lang="tr-TR" sz="1800" dirty="0" err="1">
                <a:solidFill>
                  <a:srgbClr val="000000"/>
                </a:solidFill>
                <a:latin typeface="Avenir Next LT Pro" panose="020B0504020202020204" pitchFamily="34" charset="-94"/>
              </a:rPr>
              <a:t>crud</a:t>
            </a:r>
            <a:r>
              <a:rPr lang="tr-TR" sz="1800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 işlemleri gerçekleştirmek için bir </a:t>
            </a:r>
            <a:r>
              <a:rPr lang="tr-TR" sz="1800" kern="1200" dirty="0" err="1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controller</a:t>
            </a:r>
            <a:r>
              <a:rPr lang="tr-TR" sz="1800" kern="12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  <a:ea typeface="+mn-ea"/>
                <a:cs typeface="+mn-cs"/>
              </a:rPr>
              <a:t> dosyası oluşturulur.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effectLst/>
              <a:latin typeface="Avenir Next LT Pro" panose="020B0504020202020204" pitchFamily="34" charset="-94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</a:rPr>
              <a:t>    </a:t>
            </a:r>
            <a:r>
              <a:rPr lang="tr-TR" sz="1800" dirty="0" err="1">
                <a:solidFill>
                  <a:srgbClr val="000000"/>
                </a:solidFill>
                <a:effectLst/>
                <a:latin typeface="Avenir Next LT Pro" panose="020B0504020202020204" pitchFamily="34" charset="-94"/>
              </a:rPr>
              <a:t>Routeları</a:t>
            </a:r>
            <a:r>
              <a:rPr lang="tr-TR" sz="1800" dirty="0">
                <a:solidFill>
                  <a:srgbClr val="000000"/>
                </a:solidFill>
                <a:effectLst/>
                <a:latin typeface="Avenir Next LT Pro" panose="020B0504020202020204" pitchFamily="34" charset="-94"/>
              </a:rPr>
              <a:t> tanımlanan fonksiyonların içeriği burada oluşturulur.</a:t>
            </a:r>
          </a:p>
          <a:p>
            <a:r>
              <a:rPr lang="tr-TR" sz="1800" dirty="0"/>
              <a:t>  </a:t>
            </a:r>
            <a:r>
              <a:rPr lang="tr-TR" sz="1800" dirty="0" err="1"/>
              <a:t>index</a:t>
            </a:r>
            <a:r>
              <a:rPr lang="tr-TR" sz="1800" dirty="0"/>
              <a:t> fonksiyonu: tüm kullanıcıları listelemek için kullanırız.</a:t>
            </a:r>
          </a:p>
          <a:p>
            <a:pPr marL="0" indent="0">
              <a:buNone/>
            </a:pPr>
            <a:r>
              <a:rPr lang="tr-TR" sz="1800" dirty="0">
                <a:effectLst/>
              </a:rPr>
              <a:t>	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   </a:t>
            </a:r>
            <a:r>
              <a:rPr lang="tr-TR" sz="1800" dirty="0" err="1"/>
              <a:t>store</a:t>
            </a:r>
            <a:r>
              <a:rPr lang="tr-TR" sz="1800" dirty="0"/>
              <a:t> fonksiyonu: veri kaydetme işlemlerinde kullanırız.</a:t>
            </a:r>
          </a:p>
          <a:p>
            <a:pPr marL="0" indent="0">
              <a:buNone/>
            </a:pPr>
            <a:r>
              <a:rPr lang="tr-TR" sz="1800" dirty="0">
                <a:effectLst/>
              </a:rPr>
              <a:t>	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4DC50E-3905-42F5-ABB5-C356250D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903000"/>
            <a:ext cx="8153400" cy="3143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44FF199-BAE4-274F-781B-6FE2F6D6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95" y="2094182"/>
            <a:ext cx="5305425" cy="7715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59A14B2-7550-C134-6CF4-0B3E00A22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095" y="3429000"/>
            <a:ext cx="5305425" cy="286702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AA13907-BC57-0D2C-F244-6B7AAEA2C1EE}"/>
              </a:ext>
            </a:extLst>
          </p:cNvPr>
          <p:cNvSpPr txBox="1"/>
          <p:nvPr/>
        </p:nvSpPr>
        <p:spPr>
          <a:xfrm>
            <a:off x="11457504" y="6396892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12/21</a:t>
            </a:r>
          </a:p>
        </p:txBody>
      </p:sp>
    </p:spTree>
    <p:extLst>
      <p:ext uri="{BB962C8B-B14F-4D97-AF65-F5344CB8AC3E}">
        <p14:creationId xmlns:p14="http://schemas.microsoft.com/office/powerpoint/2010/main" val="413191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3262D9-66BD-22CD-448B-DD43A1EF0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571"/>
            <a:ext cx="10515600" cy="5554392"/>
          </a:xfrm>
        </p:spPr>
        <p:txBody>
          <a:bodyPr/>
          <a:lstStyle/>
          <a:p>
            <a:r>
              <a:rPr lang="tr-TR" dirty="0" err="1"/>
              <a:t>show</a:t>
            </a:r>
            <a:r>
              <a:rPr lang="tr-TR" dirty="0"/>
              <a:t> fonksiyonu, parametre olarak kullanıcı </a:t>
            </a:r>
            <a:r>
              <a:rPr lang="tr-TR" dirty="0" err="1"/>
              <a:t>id’sini</a:t>
            </a:r>
            <a:r>
              <a:rPr lang="tr-TR" dirty="0"/>
              <a:t> alır ve kullanıcıya ait bilgileri ekranda görüntüler.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update</a:t>
            </a:r>
            <a:r>
              <a:rPr lang="tr-TR" dirty="0"/>
              <a:t> fonksiyonu ile veri güncelleme işlemini gerçekleştirilir.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BB4C9F6-7635-B6D0-9082-BEF72437DBB3}"/>
              </a:ext>
            </a:extLst>
          </p:cNvPr>
          <p:cNvSpPr txBox="1"/>
          <p:nvPr/>
        </p:nvSpPr>
        <p:spPr>
          <a:xfrm>
            <a:off x="11353800" y="6391072"/>
            <a:ext cx="73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13/21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6E02458-554E-DC83-AF78-A81A6977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67" y="1638807"/>
            <a:ext cx="4333875" cy="9620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393229E-1D80-B2AB-86CA-F1308303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08" y="3617068"/>
            <a:ext cx="6677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1F06AF-3A89-D391-06E2-DD5FAFFD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210"/>
            <a:ext cx="10515600" cy="5583676"/>
          </a:xfrm>
        </p:spPr>
        <p:txBody>
          <a:bodyPr/>
          <a:lstStyle/>
          <a:p>
            <a:r>
              <a:rPr lang="tr-TR" sz="1600" dirty="0" err="1"/>
              <a:t>delete</a:t>
            </a:r>
            <a:r>
              <a:rPr lang="tr-TR" sz="1600" dirty="0"/>
              <a:t> fonksiyonu, veri tabanından veri silme işlemini gerçekleştirir.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 err="1"/>
              <a:t>Seeder</a:t>
            </a:r>
            <a:r>
              <a:rPr lang="tr-TR" sz="1600" dirty="0"/>
              <a:t> kullanarak test verisi oluşturma: </a:t>
            </a:r>
            <a:r>
              <a:rPr lang="tr-TR" sz="1600" dirty="0" err="1"/>
              <a:t>Postman</a:t>
            </a:r>
            <a:r>
              <a:rPr lang="tr-TR" sz="1600" dirty="0"/>
              <a:t> üzerinde API testlerini gerçekleştirmek için veri grubu kullanmalıyız.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dirty="0" err="1"/>
              <a:t>database</a:t>
            </a:r>
            <a:r>
              <a:rPr lang="tr-TR" sz="1600" dirty="0"/>
              <a:t>-&gt;</a:t>
            </a:r>
            <a:r>
              <a:rPr lang="tr-TR" sz="1600" dirty="0" err="1"/>
              <a:t>factories</a:t>
            </a:r>
            <a:r>
              <a:rPr lang="tr-TR" sz="1600" dirty="0"/>
              <a:t>-&gt;</a:t>
            </a:r>
            <a:r>
              <a:rPr lang="tr-TR" sz="1600" dirty="0" err="1"/>
              <a:t>UserFactory.php</a:t>
            </a:r>
            <a:endParaRPr lang="tr-TR" sz="1600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600" dirty="0" err="1"/>
              <a:t>Hash</a:t>
            </a:r>
            <a:r>
              <a:rPr lang="tr-TR" sz="1600" dirty="0"/>
              <a:t> şifreleme yöntemini kullanmak için dosyaya </a:t>
            </a:r>
            <a:r>
              <a:rPr lang="tr-TR" sz="1600" b="0" i="1" dirty="0" err="1">
                <a:solidFill>
                  <a:srgbClr val="97E1F1"/>
                </a:solidFill>
                <a:effectLst/>
              </a:rPr>
              <a:t>Illuminate</a:t>
            </a:r>
            <a:r>
              <a:rPr lang="tr-TR" sz="1600" b="0" i="1" dirty="0">
                <a:solidFill>
                  <a:srgbClr val="F286C4"/>
                </a:solidFill>
                <a:effectLst/>
              </a:rPr>
              <a:t>\</a:t>
            </a:r>
            <a:r>
              <a:rPr lang="tr-TR" sz="1600" b="0" i="1" dirty="0" err="1">
                <a:solidFill>
                  <a:srgbClr val="97E1F1"/>
                </a:solidFill>
                <a:effectLst/>
              </a:rPr>
              <a:t>Support</a:t>
            </a:r>
            <a:r>
              <a:rPr lang="tr-TR" sz="1600" b="0" i="1" dirty="0">
                <a:solidFill>
                  <a:srgbClr val="F286C4"/>
                </a:solidFill>
                <a:effectLst/>
              </a:rPr>
              <a:t>\</a:t>
            </a:r>
            <a:r>
              <a:rPr lang="tr-TR" sz="1600" b="0" i="1" dirty="0" err="1">
                <a:solidFill>
                  <a:srgbClr val="97E1F1"/>
                </a:solidFill>
                <a:effectLst/>
              </a:rPr>
              <a:t>Facades</a:t>
            </a:r>
            <a:r>
              <a:rPr lang="tr-TR" sz="1600" b="0" i="1" dirty="0">
                <a:solidFill>
                  <a:srgbClr val="F286C4"/>
                </a:solidFill>
                <a:effectLst/>
              </a:rPr>
              <a:t>\</a:t>
            </a:r>
            <a:r>
              <a:rPr lang="tr-TR" sz="1600" b="0" i="1" dirty="0" err="1">
                <a:solidFill>
                  <a:srgbClr val="97E1F1"/>
                </a:solidFill>
                <a:effectLst/>
              </a:rPr>
              <a:t>Hash</a:t>
            </a:r>
            <a:r>
              <a:rPr lang="tr-TR" sz="1600" b="0" i="1" dirty="0">
                <a:solidFill>
                  <a:srgbClr val="97E1F1"/>
                </a:solidFill>
                <a:effectLst/>
              </a:rPr>
              <a:t>; </a:t>
            </a:r>
            <a:r>
              <a:rPr lang="tr-TR" sz="1600" i="1" dirty="0"/>
              <a:t>sınıfı </a:t>
            </a:r>
            <a:r>
              <a:rPr lang="tr-TR" sz="1600" i="1" dirty="0" err="1"/>
              <a:t>import</a:t>
            </a:r>
            <a:r>
              <a:rPr lang="tr-TR" sz="1600" i="1" dirty="0"/>
              <a:t> edilmelidir.</a:t>
            </a:r>
            <a:endParaRPr lang="tr-TR" sz="1600" b="0" dirty="0">
              <a:effectLst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F104B6-5DCB-574B-DCCF-1F79FA1A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01" y="1066952"/>
            <a:ext cx="6143625" cy="117157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347D1BA-870F-B539-8455-229D014963EC}"/>
              </a:ext>
            </a:extLst>
          </p:cNvPr>
          <p:cNvSpPr txBox="1"/>
          <p:nvPr/>
        </p:nvSpPr>
        <p:spPr>
          <a:xfrm>
            <a:off x="11420272" y="636189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14/21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E3CA5490-0094-31AE-05D1-F429EF28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01" y="3540817"/>
            <a:ext cx="61436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0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723386A5-3E9D-BF8D-1D43-7B2451049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227286"/>
              </p:ext>
            </p:extLst>
          </p:nvPr>
        </p:nvGraphicFramePr>
        <p:xfrm>
          <a:off x="838200" y="719847"/>
          <a:ext cx="10515600" cy="545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85D3D83E-844B-F965-481E-06F77FAC5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4474" y="1291194"/>
            <a:ext cx="8153400" cy="7810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0310646-6A8A-558B-D7E0-E814AADDE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6653" y="3019779"/>
            <a:ext cx="8153400" cy="8572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72A02F-F9F6-7381-3AB9-842962C18F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4474" y="4824564"/>
            <a:ext cx="8153400" cy="47625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F624222-C65B-9871-DBD7-23280FF7A31B}"/>
              </a:ext>
            </a:extLst>
          </p:cNvPr>
          <p:cNvSpPr txBox="1"/>
          <p:nvPr/>
        </p:nvSpPr>
        <p:spPr>
          <a:xfrm>
            <a:off x="11353800" y="6391072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15/21</a:t>
            </a:r>
          </a:p>
        </p:txBody>
      </p:sp>
    </p:spTree>
    <p:extLst>
      <p:ext uri="{BB962C8B-B14F-4D97-AF65-F5344CB8AC3E}">
        <p14:creationId xmlns:p14="http://schemas.microsoft.com/office/powerpoint/2010/main" val="347771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EDEFB3-A826-2A57-C2AB-37414FA4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9" y="1712108"/>
            <a:ext cx="6698586" cy="418661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B601FED-469C-DAEA-919C-142C949E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452" y="297328"/>
            <a:ext cx="4576832" cy="911006"/>
          </a:xfrm>
          <a:noFill/>
        </p:spPr>
        <p:txBody>
          <a:bodyPr anchor="ctr">
            <a:normAutofit fontScale="90000"/>
          </a:bodyPr>
          <a:lstStyle/>
          <a:p>
            <a:r>
              <a:rPr lang="tr-TR" dirty="0"/>
              <a:t>API TESTLERİ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598461-6684-CF5A-B358-0BBD9EF2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186" y="2963198"/>
            <a:ext cx="3748361" cy="842218"/>
          </a:xfrm>
        </p:spPr>
        <p:txBody>
          <a:bodyPr>
            <a:normAutofit/>
          </a:bodyPr>
          <a:lstStyle/>
          <a:p>
            <a:r>
              <a:rPr lang="tr-TR" b="1" dirty="0"/>
              <a:t>Kayıtlı verilerin listelenmesi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E451B0B-BC25-ADBE-01FA-9DB324EC37CC}"/>
              </a:ext>
            </a:extLst>
          </p:cNvPr>
          <p:cNvSpPr txBox="1"/>
          <p:nvPr/>
        </p:nvSpPr>
        <p:spPr>
          <a:xfrm>
            <a:off x="11371633" y="631325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16/21</a:t>
            </a:r>
          </a:p>
        </p:txBody>
      </p:sp>
    </p:spTree>
    <p:extLst>
      <p:ext uri="{BB962C8B-B14F-4D97-AF65-F5344CB8AC3E}">
        <p14:creationId xmlns:p14="http://schemas.microsoft.com/office/powerpoint/2010/main" val="241505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8D3366C-6028-FA11-A089-B1CA1C97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8" y="1549100"/>
            <a:ext cx="7181176" cy="353451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AAB606-70A5-5AB6-D6EC-CCFB23B5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405" y="3316357"/>
            <a:ext cx="3283055" cy="521205"/>
          </a:xfrm>
        </p:spPr>
        <p:txBody>
          <a:bodyPr>
            <a:normAutofit/>
          </a:bodyPr>
          <a:lstStyle/>
          <a:p>
            <a:r>
              <a:rPr lang="tr-TR" b="1" dirty="0"/>
              <a:t>Veri kayıt etme işlemi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6AE959E-28AF-12C9-DE03-A6B14D23FEF4}"/>
              </a:ext>
            </a:extLst>
          </p:cNvPr>
          <p:cNvSpPr txBox="1"/>
          <p:nvPr/>
        </p:nvSpPr>
        <p:spPr>
          <a:xfrm>
            <a:off x="11322995" y="635216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17/21</a:t>
            </a:r>
          </a:p>
        </p:txBody>
      </p:sp>
    </p:spTree>
    <p:extLst>
      <p:ext uri="{BB962C8B-B14F-4D97-AF65-F5344CB8AC3E}">
        <p14:creationId xmlns:p14="http://schemas.microsoft.com/office/powerpoint/2010/main" val="263983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398213-59C7-3468-309B-33FF6A9A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46" y="1455725"/>
            <a:ext cx="7376726" cy="394654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9AC5F-84EC-178F-AA95-926A4877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609" y="3429000"/>
            <a:ext cx="2650757" cy="433656"/>
          </a:xfrm>
        </p:spPr>
        <p:txBody>
          <a:bodyPr>
            <a:normAutofit/>
          </a:bodyPr>
          <a:lstStyle/>
          <a:p>
            <a:r>
              <a:rPr lang="tr-TR" b="1" dirty="0"/>
              <a:t>Veri görüntüleme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36BD5D9-4489-5B0B-3905-84B23C0FCC4C}"/>
              </a:ext>
            </a:extLst>
          </p:cNvPr>
          <p:cNvSpPr txBox="1"/>
          <p:nvPr/>
        </p:nvSpPr>
        <p:spPr>
          <a:xfrm>
            <a:off x="11371633" y="631325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18/21</a:t>
            </a:r>
          </a:p>
        </p:txBody>
      </p:sp>
    </p:spTree>
    <p:extLst>
      <p:ext uri="{BB962C8B-B14F-4D97-AF65-F5344CB8AC3E}">
        <p14:creationId xmlns:p14="http://schemas.microsoft.com/office/powerpoint/2010/main" val="200103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28473-C80D-D2F8-9844-DBD23A69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098" y="3426087"/>
            <a:ext cx="2484519" cy="608754"/>
          </a:xfrm>
        </p:spPr>
        <p:txBody>
          <a:bodyPr>
            <a:normAutofit/>
          </a:bodyPr>
          <a:lstStyle/>
          <a:p>
            <a:r>
              <a:rPr lang="tr-TR" b="1" dirty="0"/>
              <a:t>Veri güncelleme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33C5BD-EC92-8B5A-58E7-A35AB4E3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77" y="1424203"/>
            <a:ext cx="7454909" cy="38579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2C438CC-AB5C-D2A5-B585-B58BEC7D74BC}"/>
              </a:ext>
            </a:extLst>
          </p:cNvPr>
          <p:cNvSpPr txBox="1"/>
          <p:nvPr/>
        </p:nvSpPr>
        <p:spPr>
          <a:xfrm>
            <a:off x="11371633" y="631325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19/21</a:t>
            </a:r>
          </a:p>
        </p:txBody>
      </p:sp>
    </p:spTree>
    <p:extLst>
      <p:ext uri="{BB962C8B-B14F-4D97-AF65-F5344CB8AC3E}">
        <p14:creationId xmlns:p14="http://schemas.microsoft.com/office/powerpoint/2010/main" val="206595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C3A502-A9CD-F341-56F1-9294ECC1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İÇERİK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B170E8FB-C9F5-CA29-E864-7596797B6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D18B51F3-8D92-A72F-F31F-38EAA1E7DFD9}"/>
              </a:ext>
            </a:extLst>
          </p:cNvPr>
          <p:cNvSpPr txBox="1"/>
          <p:nvPr/>
        </p:nvSpPr>
        <p:spPr>
          <a:xfrm>
            <a:off x="11353800" y="630820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2/21</a:t>
            </a:r>
          </a:p>
        </p:txBody>
      </p:sp>
    </p:spTree>
    <p:extLst>
      <p:ext uri="{BB962C8B-B14F-4D97-AF65-F5344CB8AC3E}">
        <p14:creationId xmlns:p14="http://schemas.microsoft.com/office/powerpoint/2010/main" val="11396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4273F-9D7D-82CD-F5C5-20CD081D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938" y="3039894"/>
            <a:ext cx="2634274" cy="778212"/>
          </a:xfrm>
        </p:spPr>
        <p:txBody>
          <a:bodyPr anchor="ctr">
            <a:normAutofit/>
          </a:bodyPr>
          <a:lstStyle/>
          <a:p>
            <a:r>
              <a:rPr lang="tr-TR" b="1" dirty="0"/>
              <a:t>Veri silme</a:t>
            </a:r>
          </a:p>
          <a:p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00BCB1-886D-7348-0381-3500400C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4" y="1527210"/>
            <a:ext cx="7822730" cy="375490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E414995-B7D8-D101-E58A-64ECF2D89AAF}"/>
              </a:ext>
            </a:extLst>
          </p:cNvPr>
          <p:cNvSpPr txBox="1"/>
          <p:nvPr/>
        </p:nvSpPr>
        <p:spPr>
          <a:xfrm>
            <a:off x="11371633" y="631325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20/21</a:t>
            </a:r>
          </a:p>
        </p:txBody>
      </p:sp>
    </p:spTree>
    <p:extLst>
      <p:ext uri="{BB962C8B-B14F-4D97-AF65-F5344CB8AC3E}">
        <p14:creationId xmlns:p14="http://schemas.microsoft.com/office/powerpoint/2010/main" val="283665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847874-10AB-E102-3955-4B6DF7C5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A30862-FF62-45BB-C320-05CC1929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https://www.youtube.com/watch?v=ZCtxnyOK_7M&amp;list=PLV59jT3cBwMdHBUFPb7W98mdPwc-alg_j</a:t>
            </a:r>
            <a:endParaRPr lang="tr-TR" dirty="0"/>
          </a:p>
          <a:p>
            <a:r>
              <a:rPr lang="tr-TR" dirty="0">
                <a:hlinkClick r:id="rId3"/>
              </a:rPr>
              <a:t>https://www.geeksforgeeks.org/what-are-the-differences-and-similarities-between-lumen-and-laravel/</a:t>
            </a:r>
            <a:endParaRPr lang="tr-TR" dirty="0"/>
          </a:p>
          <a:p>
            <a:r>
              <a:rPr lang="tr-TR" dirty="0">
                <a:hlinkClick r:id="rId4"/>
              </a:rPr>
              <a:t>https://lumen.laravel.com/docs/10.x</a:t>
            </a:r>
            <a:endParaRPr lang="tr-TR" dirty="0"/>
          </a:p>
          <a:p>
            <a:r>
              <a:rPr lang="tr-TR" dirty="0">
                <a:hlinkClick r:id="rId5"/>
              </a:rPr>
              <a:t>https://medium.com/@Dotunj/building-a-rest-api-with-lumen-403b67fec4d6</a:t>
            </a:r>
            <a:endParaRPr lang="tr-TR" dirty="0"/>
          </a:p>
          <a:p>
            <a:r>
              <a:rPr lang="tr-TR" dirty="0">
                <a:hlinkClick r:id="rId6"/>
              </a:rPr>
              <a:t>https://github.com/flipboxstudio/lumen-generator</a:t>
            </a:r>
            <a:endParaRPr lang="tr-TR" dirty="0"/>
          </a:p>
          <a:p>
            <a:r>
              <a:rPr lang="tr-TR" dirty="0">
                <a:hlinkClick r:id="rId7"/>
              </a:rPr>
              <a:t>https://chat.openai.com/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BB6351D-9B72-F6E7-B9E1-D731065EDAC6}"/>
              </a:ext>
            </a:extLst>
          </p:cNvPr>
          <p:cNvSpPr txBox="1"/>
          <p:nvPr/>
        </p:nvSpPr>
        <p:spPr>
          <a:xfrm>
            <a:off x="11353800" y="6323598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21/21</a:t>
            </a:r>
          </a:p>
        </p:txBody>
      </p:sp>
    </p:spTree>
    <p:extLst>
      <p:ext uri="{BB962C8B-B14F-4D97-AF65-F5344CB8AC3E}">
        <p14:creationId xmlns:p14="http://schemas.microsoft.com/office/powerpoint/2010/main" val="35914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09E06-26F4-8B65-A321-DCE07D92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78386"/>
            <a:ext cx="5257800" cy="1018508"/>
          </a:xfrm>
        </p:spPr>
        <p:txBody>
          <a:bodyPr anchor="b">
            <a:normAutofit/>
          </a:bodyPr>
          <a:lstStyle/>
          <a:p>
            <a:r>
              <a:rPr lang="tr-TR" dirty="0" err="1"/>
              <a:t>Lumen</a:t>
            </a:r>
            <a:r>
              <a:rPr lang="tr-TR" dirty="0"/>
              <a:t> Nedir?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2FFE0BE-8DDE-84EA-2675-435C6558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723" y="2159540"/>
            <a:ext cx="5257800" cy="3910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400" dirty="0"/>
              <a:t>RESTFUL API oluşturmak için geliştirilen açık kaynaklı </a:t>
            </a:r>
            <a:r>
              <a:rPr lang="tr-TR" sz="1400" dirty="0" err="1"/>
              <a:t>micro</a:t>
            </a:r>
            <a:r>
              <a:rPr lang="tr-TR" sz="1400" dirty="0"/>
              <a:t> </a:t>
            </a:r>
            <a:r>
              <a:rPr lang="tr-TR" sz="1400" dirty="0" err="1"/>
              <a:t>php</a:t>
            </a:r>
            <a:r>
              <a:rPr lang="tr-TR" sz="1400" dirty="0"/>
              <a:t> </a:t>
            </a:r>
            <a:r>
              <a:rPr lang="tr-TR" sz="1400" dirty="0" err="1"/>
              <a:t>frameworkdur</a:t>
            </a:r>
            <a:r>
              <a:rPr lang="tr-TR" sz="1400" dirty="0"/>
              <a:t>.</a:t>
            </a:r>
          </a:p>
          <a:p>
            <a:pPr>
              <a:lnSpc>
                <a:spcPct val="100000"/>
              </a:lnSpc>
            </a:pPr>
            <a:r>
              <a:rPr lang="tr-TR" sz="1400" dirty="0"/>
              <a:t>Taylor </a:t>
            </a:r>
            <a:r>
              <a:rPr lang="tr-TR" sz="1400" dirty="0" err="1"/>
              <a:t>Otwell</a:t>
            </a:r>
            <a:r>
              <a:rPr lang="tr-TR" sz="1400" dirty="0"/>
              <a:t> tarafından geliştirilmiştir.</a:t>
            </a:r>
          </a:p>
          <a:p>
            <a:pPr>
              <a:lnSpc>
                <a:spcPct val="100000"/>
              </a:lnSpc>
            </a:pPr>
            <a:r>
              <a:rPr lang="tr-TR" sz="1400" dirty="0"/>
              <a:t>Sadeleştirilmiştir.</a:t>
            </a:r>
          </a:p>
          <a:p>
            <a:pPr>
              <a:lnSpc>
                <a:spcPct val="100000"/>
              </a:lnSpc>
            </a:pPr>
            <a:r>
              <a:rPr lang="tr-TR" sz="1400" dirty="0" err="1"/>
              <a:t>Laravel</a:t>
            </a:r>
            <a:r>
              <a:rPr lang="tr-TR" sz="1400" dirty="0"/>
              <a:t> temelleri üzerinde oluşturulmuştur.</a:t>
            </a:r>
          </a:p>
          <a:p>
            <a:pPr>
              <a:lnSpc>
                <a:spcPct val="100000"/>
              </a:lnSpc>
            </a:pPr>
            <a:r>
              <a:rPr lang="tr-TR" sz="1400" dirty="0"/>
              <a:t>Küçük ve orta ölçekli projelerde kullanılır.</a:t>
            </a:r>
          </a:p>
          <a:p>
            <a:pPr>
              <a:lnSpc>
                <a:spcPct val="100000"/>
              </a:lnSpc>
            </a:pPr>
            <a:r>
              <a:rPr lang="tr-TR" sz="1400" dirty="0"/>
              <a:t>Benzerlerine kıyasla (</a:t>
            </a:r>
            <a:r>
              <a:rPr lang="tr-TR" sz="1400" dirty="0" err="1"/>
              <a:t>Silex</a:t>
            </a:r>
            <a:r>
              <a:rPr lang="tr-TR" sz="1400" dirty="0"/>
              <a:t>, </a:t>
            </a:r>
            <a:r>
              <a:rPr lang="tr-TR" sz="1400" dirty="0" err="1"/>
              <a:t>Slim</a:t>
            </a:r>
            <a:r>
              <a:rPr lang="tr-TR" sz="1400" dirty="0"/>
              <a:t>) hızlı ve performanslıdır.</a:t>
            </a:r>
          </a:p>
          <a:p>
            <a:pPr>
              <a:lnSpc>
                <a:spcPct val="100000"/>
              </a:lnSpc>
            </a:pPr>
            <a:r>
              <a:rPr lang="tr-TR" sz="1400" dirty="0"/>
              <a:t>MVC yapısına uygundur.</a:t>
            </a:r>
          </a:p>
          <a:p>
            <a:pPr>
              <a:lnSpc>
                <a:spcPct val="100000"/>
              </a:lnSpc>
            </a:pPr>
            <a:r>
              <a:rPr lang="tr-TR" sz="1400" dirty="0"/>
              <a:t>Çeşitli HTTP protokolleri için destek sunar.</a:t>
            </a:r>
          </a:p>
        </p:txBody>
      </p:sp>
      <p:pic>
        <p:nvPicPr>
          <p:cNvPr id="9" name="Graphic 8" descr="Parmak izi">
            <a:extLst>
              <a:ext uri="{FF2B5EF4-FFF2-40B4-BE49-F238E27FC236}">
                <a16:creationId xmlns:a16="http://schemas.microsoft.com/office/drawing/2014/main" id="{86A23054-7413-E778-4DC8-ED794882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68" y="933538"/>
            <a:ext cx="4990587" cy="499058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F297B78-DF00-D813-F77E-FAB865853801}"/>
              </a:ext>
            </a:extLst>
          </p:cNvPr>
          <p:cNvSpPr txBox="1"/>
          <p:nvPr/>
        </p:nvSpPr>
        <p:spPr>
          <a:xfrm>
            <a:off x="11353800" y="6294753"/>
            <a:ext cx="66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1600" dirty="0"/>
              <a:t>3/21</a:t>
            </a:r>
          </a:p>
        </p:txBody>
      </p:sp>
    </p:spTree>
    <p:extLst>
      <p:ext uri="{BB962C8B-B14F-4D97-AF65-F5344CB8AC3E}">
        <p14:creationId xmlns:p14="http://schemas.microsoft.com/office/powerpoint/2010/main" val="38905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06E0953A-5657-BEB7-E86B-9E14C8DC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318"/>
            <a:ext cx="10515600" cy="1152390"/>
          </a:xfrm>
        </p:spPr>
        <p:txBody>
          <a:bodyPr/>
          <a:lstStyle/>
          <a:p>
            <a:r>
              <a:rPr lang="tr-TR" dirty="0" err="1"/>
              <a:t>Lumen</a:t>
            </a:r>
            <a:r>
              <a:rPr lang="tr-TR" dirty="0"/>
              <a:t> Mimarisi ve Özellikleri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B81F289-A45D-CF06-8157-CBFC696B6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726805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8C446AE9-B78A-FBDB-38B3-9C944BFA6D7F}"/>
              </a:ext>
            </a:extLst>
          </p:cNvPr>
          <p:cNvSpPr txBox="1"/>
          <p:nvPr/>
        </p:nvSpPr>
        <p:spPr>
          <a:xfrm>
            <a:off x="11537005" y="641052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4/21</a:t>
            </a:r>
          </a:p>
        </p:txBody>
      </p:sp>
    </p:spTree>
    <p:extLst>
      <p:ext uri="{BB962C8B-B14F-4D97-AF65-F5344CB8AC3E}">
        <p14:creationId xmlns:p14="http://schemas.microsoft.com/office/powerpoint/2010/main" val="7917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05A248-D9FB-19D1-2BB3-98DD73C3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981"/>
            <a:ext cx="10515600" cy="1203043"/>
          </a:xfrm>
        </p:spPr>
        <p:txBody>
          <a:bodyPr anchor="b">
            <a:normAutofit/>
          </a:bodyPr>
          <a:lstStyle/>
          <a:p>
            <a:r>
              <a:rPr lang="tr-TR" dirty="0"/>
              <a:t>REST ve RESTFUL API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2D81FA-213D-5CB5-1E6B-BB977AA6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004"/>
            <a:ext cx="3617068" cy="3554819"/>
          </a:xfrm>
        </p:spPr>
        <p:txBody>
          <a:bodyPr anchor="ctr">
            <a:normAutofit fontScale="62500" lnSpcReduction="20000"/>
          </a:bodyPr>
          <a:lstStyle/>
          <a:p>
            <a:r>
              <a:rPr lang="tr-TR" sz="2300" dirty="0"/>
              <a:t>REST(</a:t>
            </a:r>
            <a:r>
              <a:rPr lang="tr-TR" sz="2300" dirty="0" err="1"/>
              <a:t>Representational</a:t>
            </a:r>
            <a:r>
              <a:rPr lang="tr-TR" sz="2300" dirty="0"/>
              <a:t> </a:t>
            </a:r>
            <a:r>
              <a:rPr lang="tr-TR" sz="2300" dirty="0" err="1"/>
              <a:t>State</a:t>
            </a:r>
            <a:r>
              <a:rPr lang="tr-TR" sz="2300" dirty="0"/>
              <a:t> Transfer):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Temsili durum transferidir.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Web tabanlı yazılımlar için tasarlanmış yazılım mimarisidir.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İstemci-sunucu arası iletişimi HTTP protokolü ile sağlar.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REST mimarisinde, HTTP </a:t>
            </a:r>
            <a:r>
              <a:rPr lang="tr-TR" sz="2300" dirty="0" err="1"/>
              <a:t>requests</a:t>
            </a:r>
            <a:r>
              <a:rPr lang="tr-TR" sz="2300" dirty="0"/>
              <a:t> ve </a:t>
            </a:r>
            <a:r>
              <a:rPr lang="tr-TR" sz="2300" dirty="0" err="1"/>
              <a:t>responses</a:t>
            </a:r>
            <a:r>
              <a:rPr lang="tr-TR" sz="2300" dirty="0"/>
              <a:t> aracılığı ile iletişim sağlanır.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Esnek, hafif ve ölçeklendirilebilir.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Platformlar arası uyumluluk sağlar, veri alışverişini kolaylaştırır..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300" dirty="0"/>
              <a:t>İstek sonucu XML,JSON ya da TEXT formatında veri döndürülür.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Graphic 6" descr="Aktarma">
            <a:extLst>
              <a:ext uri="{FF2B5EF4-FFF2-40B4-BE49-F238E27FC236}">
                <a16:creationId xmlns:a16="http://schemas.microsoft.com/office/drawing/2014/main" id="{788E3815-D151-BFB1-C95F-DDCFD213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728" y="2393004"/>
            <a:ext cx="2261568" cy="307394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AB21FB5-39EF-3082-BECC-2D050D4B0E14}"/>
              </a:ext>
            </a:extLst>
          </p:cNvPr>
          <p:cNvSpPr txBox="1"/>
          <p:nvPr/>
        </p:nvSpPr>
        <p:spPr>
          <a:xfrm>
            <a:off x="11429999" y="62873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5/21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99BB524-D989-BE76-2B4B-DC2BB4FF905C}"/>
              </a:ext>
            </a:extLst>
          </p:cNvPr>
          <p:cNvSpPr txBox="1"/>
          <p:nvPr/>
        </p:nvSpPr>
        <p:spPr>
          <a:xfrm>
            <a:off x="7230082" y="2315182"/>
            <a:ext cx="4015092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RESTFUL API: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/>
              <a:t>REST mimarisi kullanılarak oluşturulan </a:t>
            </a:r>
            <a:r>
              <a:rPr lang="tr-TR" sz="1600" dirty="0" err="1"/>
              <a:t>API’lerdir</a:t>
            </a:r>
            <a:r>
              <a:rPr lang="tr-T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/>
              <a:t>Uygulamalar arası veri alışverişi sağlar.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/>
              <a:t>Veri transferi için JSON veri türünü kullanır.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/>
              <a:t>Platform bağımsızdır.</a:t>
            </a:r>
          </a:p>
          <a:p>
            <a:endParaRPr lang="tr-TR" sz="1300" dirty="0"/>
          </a:p>
          <a:p>
            <a:endParaRPr lang="tr-TR" sz="1300" dirty="0"/>
          </a:p>
          <a:p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9573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69E24C-07D4-941C-9E23-42DF5A7B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H</a:t>
            </a:r>
            <a:r>
              <a:rPr lang="tr-TR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TTP</a:t>
            </a: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 </a:t>
            </a:r>
            <a:r>
              <a:rPr lang="en-US" kern="1200" dirty="0" err="1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istek</a:t>
            </a: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 </a:t>
            </a:r>
            <a:r>
              <a:rPr lang="en-US" kern="1200" dirty="0" err="1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türleri</a:t>
            </a: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 </a:t>
            </a:r>
            <a:r>
              <a:rPr lang="en-US" kern="1200" dirty="0" err="1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ve</a:t>
            </a:r>
            <a:r>
              <a:rPr lang="en-US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 durum </a:t>
            </a:r>
            <a:r>
              <a:rPr lang="en-US" kern="1200" dirty="0" err="1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kodları</a:t>
            </a:r>
            <a:endParaRPr lang="en-US" kern="1200" dirty="0">
              <a:gradFill>
                <a:gsLst>
                  <a:gs pos="100000">
                    <a:schemeClr val="tx2"/>
                  </a:gs>
                  <a:gs pos="0">
                    <a:schemeClr val="accent1"/>
                  </a:gs>
                </a:gsLst>
                <a:lin ang="0" scaled="1"/>
              </a:gradFill>
              <a:latin typeface="Aharoni" panose="02010803020104030203" pitchFamily="2" charset="-79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3B40A-90DD-4EC8-7E94-B09FFB99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8320" y="2432673"/>
            <a:ext cx="4200391" cy="3433923"/>
          </a:xfrm>
        </p:spPr>
        <p:txBody>
          <a:bodyPr/>
          <a:lstStyle/>
          <a:p>
            <a:pPr marL="185166" indent="-185166" defTabSz="740664">
              <a:spcBef>
                <a:spcPts val="810"/>
              </a:spcBef>
            </a:pPr>
            <a:r>
              <a:rPr lang="tr-TR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İSTEK TÜRLERİ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tip istek bulunur.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1-)GET: Veri görüntüleme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2-)POST: Veri oluşturma, kaydetme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3-)PUT: Veri düzenleme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4-)DELETE: Veri silme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6749ED5-0F2D-45CB-BBC4-7454AEE8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2252" y="2399571"/>
            <a:ext cx="4200391" cy="3433923"/>
          </a:xfrm>
        </p:spPr>
        <p:txBody>
          <a:bodyPr/>
          <a:lstStyle/>
          <a:p>
            <a:pPr marL="185166" indent="-185166" defTabSz="740664">
              <a:spcBef>
                <a:spcPts val="810"/>
              </a:spcBef>
            </a:pPr>
            <a:r>
              <a:rPr lang="tr-TR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DURUM KODLARI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200: Başarılı istek. İstemci ve sunucu arası iletişim sağlandı.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300:Yönlendirme. 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400: Hatalı istek. İstemci hatası sebebiyle oluşur.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tr-TR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500: Sunucu kaynaklı hatalardır. İstek gerçekleşmemiştir.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CD511F9-12E1-4052-8F12-8A1905FAC0EE}"/>
              </a:ext>
            </a:extLst>
          </p:cNvPr>
          <p:cNvSpPr txBox="1"/>
          <p:nvPr/>
        </p:nvSpPr>
        <p:spPr>
          <a:xfrm>
            <a:off x="11353801" y="632359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tr-T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6/</a:t>
            </a:r>
            <a:r>
              <a:rPr lang="tr-TR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4494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EF4918-E9AB-AB42-EF54-5E5A3F20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Lumen</a:t>
            </a:r>
            <a:r>
              <a:rPr lang="tr-TR" dirty="0"/>
              <a:t> Gereksinimleri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02C32-9CF8-E8A2-E847-6B546D75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PHP sürümü 8.0 ve üzerinde olmalıdır.</a:t>
            </a:r>
          </a:p>
          <a:p>
            <a:r>
              <a:rPr lang="tr-TR" dirty="0"/>
              <a:t>Web sunucusu: Apache veya </a:t>
            </a:r>
            <a:r>
              <a:rPr lang="tr-TR" dirty="0" err="1"/>
              <a:t>Nginx</a:t>
            </a:r>
            <a:r>
              <a:rPr lang="tr-TR" dirty="0"/>
              <a:t> gibi sunucularda çalışır.</a:t>
            </a:r>
          </a:p>
          <a:p>
            <a:r>
              <a:rPr lang="tr-TR" dirty="0"/>
              <a:t>Composer: PHP, paket yönetiminde </a:t>
            </a:r>
            <a:r>
              <a:rPr lang="tr-TR" dirty="0" err="1"/>
              <a:t>composer</a:t>
            </a:r>
            <a:r>
              <a:rPr lang="tr-TR" dirty="0"/>
              <a:t> kullanır. Bu sebeple Composer paketi ortamda kurulu olmalıdır.</a:t>
            </a:r>
          </a:p>
          <a:p>
            <a:r>
              <a:rPr lang="tr-TR" dirty="0" err="1"/>
              <a:t>OpenSSL</a:t>
            </a:r>
            <a:r>
              <a:rPr lang="tr-TR" dirty="0"/>
              <a:t> ,PDO, </a:t>
            </a:r>
            <a:r>
              <a:rPr lang="tr-TR" dirty="0" err="1"/>
              <a:t>Mbstring</a:t>
            </a:r>
            <a:r>
              <a:rPr lang="tr-TR" dirty="0"/>
              <a:t> uzantıları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 err="1"/>
              <a:t>OpenSSL</a:t>
            </a:r>
            <a:r>
              <a:rPr lang="tr-TR" dirty="0"/>
              <a:t>: Web uygulamalarında SSL/TLS protokolü üzerinden güvenli veri alışverişi sağlanır. HTTPS veri trafiği </a:t>
            </a:r>
            <a:r>
              <a:rPr lang="tr-TR" dirty="0" err="1"/>
              <a:t>OpenSSL</a:t>
            </a:r>
            <a:r>
              <a:rPr lang="tr-TR" dirty="0"/>
              <a:t> tarafından sağlanır.	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PDO: Veri tabanı işlemleri için kullanılır. Farklı veri tabanı sürücülerine (</a:t>
            </a:r>
            <a:r>
              <a:rPr lang="tr-TR" dirty="0" err="1"/>
              <a:t>MySQl,SQLite</a:t>
            </a:r>
            <a:r>
              <a:rPr lang="tr-TR" dirty="0"/>
              <a:t> …) erişim imkanı sağlar.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 err="1"/>
              <a:t>Mbstring</a:t>
            </a:r>
            <a:r>
              <a:rPr lang="tr-TR" dirty="0"/>
              <a:t> (</a:t>
            </a:r>
            <a:r>
              <a:rPr lang="tr-TR" dirty="0" err="1"/>
              <a:t>Multibyte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): Çoklu byte karakterlerinin işlenmesini sağlar. Aynı zamanda metinlerin doğru kodlanması ve karakter setlerine dönüştürülmesinde kullanılır.</a:t>
            </a:r>
          </a:p>
          <a:p>
            <a:pPr marL="0" indent="0">
              <a:buNone/>
            </a:pPr>
            <a:r>
              <a:rPr lang="tr-TR" dirty="0"/>
              <a:t>Bu gereksinimler genellikle geliştirme ortamında kurulu olarak gelir.</a:t>
            </a:r>
          </a:p>
          <a:p>
            <a:pPr marL="0" indent="0">
              <a:buNone/>
            </a:pPr>
            <a:r>
              <a:rPr lang="tr-TR" dirty="0"/>
              <a:t>(</a:t>
            </a:r>
            <a:r>
              <a:rPr lang="tr-TR" dirty="0" err="1"/>
              <a:t>Lumen</a:t>
            </a:r>
            <a:r>
              <a:rPr lang="tr-TR" dirty="0"/>
              <a:t> 10.x sürümü için geçerlidir)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580DA3E-477E-EE73-BB94-7767C0FBBC03}"/>
              </a:ext>
            </a:extLst>
          </p:cNvPr>
          <p:cNvSpPr txBox="1"/>
          <p:nvPr/>
        </p:nvSpPr>
        <p:spPr>
          <a:xfrm>
            <a:off x="11478639" y="634243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7/21</a:t>
            </a:r>
          </a:p>
        </p:txBody>
      </p:sp>
    </p:spTree>
    <p:extLst>
      <p:ext uri="{BB962C8B-B14F-4D97-AF65-F5344CB8AC3E}">
        <p14:creationId xmlns:p14="http://schemas.microsoft.com/office/powerpoint/2010/main" val="284882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15A0199-26CD-7A18-E076-2BFF2366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Lumen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C2675D-6886-A7BE-47E3-7F7FBE50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5172" y="2399571"/>
            <a:ext cx="7597718" cy="3395870"/>
          </a:xfrm>
        </p:spPr>
        <p:txBody>
          <a:bodyPr>
            <a:normAutofit/>
          </a:bodyPr>
          <a:lstStyle/>
          <a:p>
            <a:pPr marL="171450" indent="-171450" defTabSz="685800">
              <a:spcBef>
                <a:spcPts val="750"/>
              </a:spcBef>
            </a:pP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Composer komutu ile </a:t>
            </a:r>
            <a:r>
              <a:rPr lang="tr-T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lumen</a:t>
            </a: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projesini oluştururuz.</a:t>
            </a:r>
          </a:p>
          <a:p>
            <a:pPr marL="0" indent="0" defTabSz="685800">
              <a:spcBef>
                <a:spcPts val="750"/>
              </a:spcBef>
              <a:buNone/>
            </a:pP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defTabSz="685800">
              <a:spcBef>
                <a:spcPts val="750"/>
              </a:spcBef>
              <a:buNone/>
            </a:pP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Tüm bağımlılıklar (</a:t>
            </a:r>
            <a:r>
              <a:rPr lang="tr-T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dependencies</a:t>
            </a: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proje içerisinde kurulu bir şekilde gelecektir.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tr-TR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VsCode</a:t>
            </a: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üzerinden proje açılır.</a:t>
            </a:r>
          </a:p>
          <a:p>
            <a:pPr marL="171450" indent="-171450" defTabSz="685800">
              <a:spcBef>
                <a:spcPts val="750"/>
              </a:spcBef>
            </a:pPr>
            <a:endParaRPr lang="tr-T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85800">
              <a:spcBef>
                <a:spcPts val="750"/>
              </a:spcBef>
            </a:pPr>
            <a:endParaRPr lang="tr-T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85800">
              <a:spcBef>
                <a:spcPts val="750"/>
              </a:spcBef>
            </a:pPr>
            <a:endParaRPr lang="tr-T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685800">
              <a:spcBef>
                <a:spcPts val="750"/>
              </a:spcBef>
              <a:buNone/>
            </a:pPr>
            <a:endParaRPr lang="tr-T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 ayağa kaldırılır.</a:t>
            </a:r>
          </a:p>
          <a:p>
            <a:pPr marL="0" indent="0">
              <a:buNone/>
            </a:pPr>
            <a:endParaRPr lang="tr-TR" sz="16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0A54558-D69E-4E54-80B0-1E9EA853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10" y="2728324"/>
            <a:ext cx="5479537" cy="19466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677FBC9-52BE-54B3-5E00-13302A9E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01" y="3595650"/>
            <a:ext cx="5558846" cy="115097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3CC3661-A962-49CC-EA9A-A01D77F61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601" y="5088401"/>
            <a:ext cx="3201203" cy="76945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D372E1B-654B-D6BB-9A4E-71E0D00A283F}"/>
              </a:ext>
            </a:extLst>
          </p:cNvPr>
          <p:cNvSpPr txBox="1"/>
          <p:nvPr/>
        </p:nvSpPr>
        <p:spPr>
          <a:xfrm>
            <a:off x="9890644" y="592069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8/21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117200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3551B6-B3E6-986E-04C8-19B1B09F4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8834"/>
            <a:ext cx="5181600" cy="5778128"/>
          </a:xfrm>
        </p:spPr>
        <p:txBody>
          <a:bodyPr>
            <a:normAutofit/>
          </a:bodyPr>
          <a:lstStyle/>
          <a:p>
            <a:r>
              <a:rPr lang="tr-TR" sz="1600" b="1" dirty="0"/>
              <a:t>Yapılandırma</a:t>
            </a:r>
          </a:p>
          <a:p>
            <a:pPr marL="0" indent="0">
              <a:buNone/>
            </a:pPr>
            <a:r>
              <a:rPr lang="tr-TR" sz="1600" dirty="0"/>
              <a:t>     .</a:t>
            </a:r>
            <a:r>
              <a:rPr lang="tr-TR" sz="1600" dirty="0" err="1"/>
              <a:t>env</a:t>
            </a:r>
            <a:r>
              <a:rPr lang="tr-TR" sz="1600" dirty="0"/>
              <a:t> dosyası üzerinden gerçekleştirilir.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CACHE_DRIVER</a:t>
            </a:r>
            <a:r>
              <a:rPr lang="tr-TR" sz="1600" dirty="0"/>
              <a:t>: Önbelleğe alma işleminde kullanılan sürücüyü belirtir.("file", "</a:t>
            </a:r>
            <a:r>
              <a:rPr lang="tr-TR" sz="1600" dirty="0" err="1"/>
              <a:t>database</a:t>
            </a:r>
            <a:r>
              <a:rPr lang="tr-TR" sz="1600" dirty="0"/>
              <a:t>", "</a:t>
            </a:r>
            <a:r>
              <a:rPr lang="tr-TR" sz="1600" dirty="0" err="1"/>
              <a:t>memcached</a:t>
            </a:r>
            <a:r>
              <a:rPr lang="tr-TR" sz="1600" dirty="0"/>
              <a:t>","</a:t>
            </a:r>
            <a:r>
              <a:rPr lang="tr-TR" sz="1600" dirty="0" err="1"/>
              <a:t>redis</a:t>
            </a:r>
            <a:r>
              <a:rPr lang="tr-TR" sz="1600" dirty="0"/>
              <a:t>"  …)</a:t>
            </a:r>
          </a:p>
          <a:p>
            <a:pPr marL="0" indent="0">
              <a:buNone/>
            </a:pPr>
            <a:r>
              <a:rPr lang="tr-TR" sz="1600" b="1" dirty="0"/>
              <a:t>QUEUE_CONNECTION</a:t>
            </a:r>
            <a:r>
              <a:rPr lang="tr-TR" sz="1600" dirty="0"/>
              <a:t>: Sıralama işlemlerinde kullanılan sürücülerdir. Asenkron işlem yönetiminde kolaylık sağlar.(</a:t>
            </a:r>
            <a:r>
              <a:rPr lang="tr-TR" sz="1600" dirty="0" err="1"/>
              <a:t>sync</a:t>
            </a:r>
            <a:r>
              <a:rPr lang="tr-TR" sz="1600" dirty="0"/>
              <a:t>" (eşzamanlı), "</a:t>
            </a:r>
            <a:r>
              <a:rPr lang="tr-TR" sz="1600" dirty="0" err="1"/>
              <a:t>database</a:t>
            </a:r>
            <a:r>
              <a:rPr lang="tr-TR" sz="1600" dirty="0"/>
              <a:t>", "</a:t>
            </a:r>
            <a:r>
              <a:rPr lang="tr-TR" sz="1600" dirty="0" err="1"/>
              <a:t>beanstalkd</a:t>
            </a:r>
            <a:r>
              <a:rPr lang="tr-TR" sz="1600" dirty="0"/>
              <a:t>", "</a:t>
            </a:r>
            <a:r>
              <a:rPr lang="tr-TR" sz="1600" dirty="0" err="1"/>
              <a:t>sqs</a:t>
            </a:r>
            <a:r>
              <a:rPr lang="tr-TR" sz="1600" dirty="0"/>
              <a:t>","</a:t>
            </a:r>
            <a:r>
              <a:rPr lang="tr-TR" sz="1600" dirty="0" err="1"/>
              <a:t>redis</a:t>
            </a:r>
            <a:r>
              <a:rPr lang="tr-TR" sz="1600" dirty="0"/>
              <a:t>" …)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D27D34-FDC9-150E-7EF2-612BB7C2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8834"/>
            <a:ext cx="5181600" cy="5778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600" b="1" dirty="0" err="1"/>
              <a:t>app</a:t>
            </a:r>
            <a:r>
              <a:rPr lang="tr-TR" sz="1600" b="1" dirty="0"/>
              <a:t>\</a:t>
            </a:r>
            <a:r>
              <a:rPr lang="tr-TR" sz="1600" b="1" dirty="0" err="1"/>
              <a:t>bootstrap.php</a:t>
            </a:r>
            <a:r>
              <a:rPr lang="tr-TR" sz="1600" b="1" dirty="0"/>
              <a:t> </a:t>
            </a:r>
            <a:r>
              <a:rPr lang="tr-TR" sz="1600" dirty="0"/>
              <a:t>dizininde bulunan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$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app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-&gt;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withFacades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();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$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app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-&gt;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withEloquent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();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292929"/>
                </a:solidFill>
                <a:latin typeface="source-code-pro"/>
              </a:rPr>
              <a:t>satırları </a:t>
            </a:r>
            <a:r>
              <a:rPr lang="tr-TR" sz="1600" dirty="0" err="1">
                <a:solidFill>
                  <a:srgbClr val="292929"/>
                </a:solidFill>
                <a:latin typeface="source-code-pro"/>
              </a:rPr>
              <a:t>uncomment</a:t>
            </a:r>
            <a:r>
              <a:rPr lang="tr-TR" sz="1600" dirty="0">
                <a:solidFill>
                  <a:srgbClr val="292929"/>
                </a:solidFill>
                <a:latin typeface="source-code-pro"/>
              </a:rPr>
              <a:t> edilmelidir.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292929"/>
                </a:solidFill>
                <a:latin typeface="source-code-pro"/>
              </a:rPr>
              <a:t>Eloquent</a:t>
            </a:r>
            <a:r>
              <a:rPr lang="tr-TR" sz="1600" dirty="0">
                <a:solidFill>
                  <a:srgbClr val="292929"/>
                </a:solidFill>
                <a:latin typeface="source-code-pro"/>
              </a:rPr>
              <a:t>, veri tabanı işlemlerini yönetmeyi kolaylaştırır.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292929"/>
                </a:solidFill>
                <a:latin typeface="source-code-pro"/>
              </a:rPr>
              <a:t>Facades</a:t>
            </a:r>
            <a:r>
              <a:rPr lang="tr-TR" sz="1600" dirty="0">
                <a:solidFill>
                  <a:srgbClr val="292929"/>
                </a:solidFill>
                <a:latin typeface="source-code-pro"/>
              </a:rPr>
              <a:t>, statik arayüz kullanarak sınıfların nesneler ile kolay bir şekilde çalışmasına imkan sağlar.</a:t>
            </a:r>
            <a:endParaRPr lang="tr-TR" sz="1600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7A42E6-F154-CA8B-F345-D280480B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90" y="1293829"/>
            <a:ext cx="3048000" cy="199406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D9398E2-6C84-83A4-E59E-120AB403D69A}"/>
              </a:ext>
            </a:extLst>
          </p:cNvPr>
          <p:cNvSpPr txBox="1"/>
          <p:nvPr/>
        </p:nvSpPr>
        <p:spPr>
          <a:xfrm>
            <a:off x="11527276" y="636188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9/21</a:t>
            </a:r>
          </a:p>
        </p:txBody>
      </p:sp>
      <p:sp>
        <p:nvSpPr>
          <p:cNvPr id="2" name="Konuşma Balonu: Köşeleri Yuvarlanmış Dikdörtgen 1">
            <a:extLst>
              <a:ext uri="{FF2B5EF4-FFF2-40B4-BE49-F238E27FC236}">
                <a16:creationId xmlns:a16="http://schemas.microsoft.com/office/drawing/2014/main" id="{C3B1568F-C7B3-FD06-107D-A1F937263A75}"/>
              </a:ext>
            </a:extLst>
          </p:cNvPr>
          <p:cNvSpPr/>
          <p:nvPr/>
        </p:nvSpPr>
        <p:spPr>
          <a:xfrm>
            <a:off x="6350542" y="603165"/>
            <a:ext cx="2772383" cy="1381328"/>
          </a:xfrm>
          <a:prstGeom prst="wedgeRoundRect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Projeye başlamadan önce!!!</a:t>
            </a:r>
          </a:p>
        </p:txBody>
      </p:sp>
    </p:spTree>
    <p:extLst>
      <p:ext uri="{BB962C8B-B14F-4D97-AF65-F5344CB8AC3E}">
        <p14:creationId xmlns:p14="http://schemas.microsoft.com/office/powerpoint/2010/main" val="388777085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897</Words>
  <Application>Microsoft Office PowerPoint</Application>
  <PresentationFormat>Geniş ekran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Aharoni</vt:lpstr>
      <vt:lpstr>Arial</vt:lpstr>
      <vt:lpstr>Avenir Next LT Pro</vt:lpstr>
      <vt:lpstr>Courier New</vt:lpstr>
      <vt:lpstr>source-code-pro</vt:lpstr>
      <vt:lpstr>Wingdings</vt:lpstr>
      <vt:lpstr>FadeVTI</vt:lpstr>
      <vt:lpstr>Lumen ile Rest-API Geliştirme</vt:lpstr>
      <vt:lpstr>İÇERİK</vt:lpstr>
      <vt:lpstr>Lumen Nedir?</vt:lpstr>
      <vt:lpstr>Lumen Mimarisi ve Özellikleri</vt:lpstr>
      <vt:lpstr>REST ve RESTFUL API NEDİR?</vt:lpstr>
      <vt:lpstr>HTTP istek türleri ve durum kodları</vt:lpstr>
      <vt:lpstr>Lumen Gereksinimleri</vt:lpstr>
      <vt:lpstr>Lumen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API TESTLERİ</vt:lpstr>
      <vt:lpstr>PowerPoint Sunusu</vt:lpstr>
      <vt:lpstr>PowerPoint Sunusu</vt:lpstr>
      <vt:lpstr>PowerPoint Sunusu</vt:lpstr>
      <vt:lpstr>PowerPoint Sunusu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Lumen ile Rest-Api Geliştirme</dc:title>
  <dc:creator>hüdanur ediz</dc:creator>
  <cp:lastModifiedBy>hüdanur ediz</cp:lastModifiedBy>
  <cp:revision>155</cp:revision>
  <dcterms:created xsi:type="dcterms:W3CDTF">2023-03-25T21:07:50Z</dcterms:created>
  <dcterms:modified xsi:type="dcterms:W3CDTF">2023-04-13T11:26:11Z</dcterms:modified>
</cp:coreProperties>
</file>