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7446"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1E6"/>
    <a:srgbClr val="FFF2CC"/>
    <a:srgbClr val="D6DCE5"/>
    <a:srgbClr val="E4E4E4"/>
    <a:srgbClr val="FBE5D6"/>
    <a:srgbClr val="FFFFFF"/>
    <a:srgbClr val="E2F0D9"/>
    <a:srgbClr val="7030A0"/>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showGuides="1">
      <p:cViewPr varScale="1">
        <p:scale>
          <a:sx n="92" d="100"/>
          <a:sy n="92" d="100"/>
        </p:scale>
        <p:origin x="48" y="288"/>
      </p:cViewPr>
      <p:guideLst>
        <p:guide pos="7446"/>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1E9D14-E86F-4DD6-A130-7B72836ADBF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D28D9FD-732F-48D0-86EF-CD889A061D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70A19B0-CE92-4BDA-B3D6-FD08BC832103}"/>
              </a:ext>
            </a:extLst>
          </p:cNvPr>
          <p:cNvSpPr>
            <a:spLocks noGrp="1"/>
          </p:cNvSpPr>
          <p:nvPr>
            <p:ph type="dt" sz="half" idx="10"/>
          </p:nvPr>
        </p:nvSpPr>
        <p:spPr/>
        <p:txBody>
          <a:bodyPr/>
          <a:lstStyle/>
          <a:p>
            <a:fld id="{35BC6460-7FE0-4234-AD41-855054C3405B}" type="datetimeFigureOut">
              <a:rPr lang="zh-CN" altLang="en-US" smtClean="0"/>
              <a:t>2021/4/24</a:t>
            </a:fld>
            <a:endParaRPr lang="zh-CN" altLang="en-US"/>
          </a:p>
        </p:txBody>
      </p:sp>
      <p:sp>
        <p:nvSpPr>
          <p:cNvPr id="5" name="页脚占位符 4">
            <a:extLst>
              <a:ext uri="{FF2B5EF4-FFF2-40B4-BE49-F238E27FC236}">
                <a16:creationId xmlns:a16="http://schemas.microsoft.com/office/drawing/2014/main" id="{6FA2E5DC-E30A-4FB0-8BD9-E3AA381DE8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0DAA2D-7F53-409D-BC96-98E2D1A00488}"/>
              </a:ext>
            </a:extLst>
          </p:cNvPr>
          <p:cNvSpPr>
            <a:spLocks noGrp="1"/>
          </p:cNvSpPr>
          <p:nvPr>
            <p:ph type="sldNum" sz="quarter" idx="12"/>
          </p:nvPr>
        </p:nvSpPr>
        <p:spPr/>
        <p:txBody>
          <a:bodyPr/>
          <a:lstStyle/>
          <a:p>
            <a:fld id="{C978E6A3-A0FC-4546-A460-77891AD684AD}" type="slidenum">
              <a:rPr lang="zh-CN" altLang="en-US" smtClean="0"/>
              <a:t>‹#›</a:t>
            </a:fld>
            <a:endParaRPr lang="zh-CN" altLang="en-US"/>
          </a:p>
        </p:txBody>
      </p:sp>
    </p:spTree>
    <p:extLst>
      <p:ext uri="{BB962C8B-B14F-4D97-AF65-F5344CB8AC3E}">
        <p14:creationId xmlns:p14="http://schemas.microsoft.com/office/powerpoint/2010/main" val="2304481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D5F13E-D14F-4D8C-A163-6AEB62D09E8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C807AB1-FB32-400B-B686-C4756124FDC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7197E78-1F75-4A2A-9880-C4C20A56E91E}"/>
              </a:ext>
            </a:extLst>
          </p:cNvPr>
          <p:cNvSpPr>
            <a:spLocks noGrp="1"/>
          </p:cNvSpPr>
          <p:nvPr>
            <p:ph type="dt" sz="half" idx="10"/>
          </p:nvPr>
        </p:nvSpPr>
        <p:spPr/>
        <p:txBody>
          <a:bodyPr/>
          <a:lstStyle/>
          <a:p>
            <a:fld id="{35BC6460-7FE0-4234-AD41-855054C3405B}" type="datetimeFigureOut">
              <a:rPr lang="zh-CN" altLang="en-US" smtClean="0"/>
              <a:t>2021/4/24</a:t>
            </a:fld>
            <a:endParaRPr lang="zh-CN" altLang="en-US"/>
          </a:p>
        </p:txBody>
      </p:sp>
      <p:sp>
        <p:nvSpPr>
          <p:cNvPr id="5" name="页脚占位符 4">
            <a:extLst>
              <a:ext uri="{FF2B5EF4-FFF2-40B4-BE49-F238E27FC236}">
                <a16:creationId xmlns:a16="http://schemas.microsoft.com/office/drawing/2014/main" id="{C45A7758-337E-4BB8-8E3F-E1F09CA980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889C42-C5B4-4CCD-A42D-5D81DB4FAF9F}"/>
              </a:ext>
            </a:extLst>
          </p:cNvPr>
          <p:cNvSpPr>
            <a:spLocks noGrp="1"/>
          </p:cNvSpPr>
          <p:nvPr>
            <p:ph type="sldNum" sz="quarter" idx="12"/>
          </p:nvPr>
        </p:nvSpPr>
        <p:spPr/>
        <p:txBody>
          <a:bodyPr/>
          <a:lstStyle/>
          <a:p>
            <a:fld id="{C978E6A3-A0FC-4546-A460-77891AD684AD}" type="slidenum">
              <a:rPr lang="zh-CN" altLang="en-US" smtClean="0"/>
              <a:t>‹#›</a:t>
            </a:fld>
            <a:endParaRPr lang="zh-CN" altLang="en-US"/>
          </a:p>
        </p:txBody>
      </p:sp>
    </p:spTree>
    <p:extLst>
      <p:ext uri="{BB962C8B-B14F-4D97-AF65-F5344CB8AC3E}">
        <p14:creationId xmlns:p14="http://schemas.microsoft.com/office/powerpoint/2010/main" val="2856929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60C41A8-F87C-4075-916D-10C122A3FA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2635700-86D4-4FA1-8109-DE18CF031B0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8DEA7F-D6A2-4315-8FCC-FD06966D8207}"/>
              </a:ext>
            </a:extLst>
          </p:cNvPr>
          <p:cNvSpPr>
            <a:spLocks noGrp="1"/>
          </p:cNvSpPr>
          <p:nvPr>
            <p:ph type="dt" sz="half" idx="10"/>
          </p:nvPr>
        </p:nvSpPr>
        <p:spPr/>
        <p:txBody>
          <a:bodyPr/>
          <a:lstStyle/>
          <a:p>
            <a:fld id="{35BC6460-7FE0-4234-AD41-855054C3405B}" type="datetimeFigureOut">
              <a:rPr lang="zh-CN" altLang="en-US" smtClean="0"/>
              <a:t>2021/4/24</a:t>
            </a:fld>
            <a:endParaRPr lang="zh-CN" altLang="en-US"/>
          </a:p>
        </p:txBody>
      </p:sp>
      <p:sp>
        <p:nvSpPr>
          <p:cNvPr id="5" name="页脚占位符 4">
            <a:extLst>
              <a:ext uri="{FF2B5EF4-FFF2-40B4-BE49-F238E27FC236}">
                <a16:creationId xmlns:a16="http://schemas.microsoft.com/office/drawing/2014/main" id="{454098D5-CF4F-414E-84C1-01E82E6F40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A3036C-5F20-4CCB-92A1-8916F42D0229}"/>
              </a:ext>
            </a:extLst>
          </p:cNvPr>
          <p:cNvSpPr>
            <a:spLocks noGrp="1"/>
          </p:cNvSpPr>
          <p:nvPr>
            <p:ph type="sldNum" sz="quarter" idx="12"/>
          </p:nvPr>
        </p:nvSpPr>
        <p:spPr/>
        <p:txBody>
          <a:bodyPr/>
          <a:lstStyle/>
          <a:p>
            <a:fld id="{C978E6A3-A0FC-4546-A460-77891AD684AD}" type="slidenum">
              <a:rPr lang="zh-CN" altLang="en-US" smtClean="0"/>
              <a:t>‹#›</a:t>
            </a:fld>
            <a:endParaRPr lang="zh-CN" altLang="en-US"/>
          </a:p>
        </p:txBody>
      </p:sp>
    </p:spTree>
    <p:extLst>
      <p:ext uri="{BB962C8B-B14F-4D97-AF65-F5344CB8AC3E}">
        <p14:creationId xmlns:p14="http://schemas.microsoft.com/office/powerpoint/2010/main" val="202915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6ED5C3-9B6B-4450-8110-6CC305E81DD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489309B-49FB-4D96-B727-DA3BF4D6C81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57FF72-2ECD-4C4C-BD3E-19B80F6EC180}"/>
              </a:ext>
            </a:extLst>
          </p:cNvPr>
          <p:cNvSpPr>
            <a:spLocks noGrp="1"/>
          </p:cNvSpPr>
          <p:nvPr>
            <p:ph type="dt" sz="half" idx="10"/>
          </p:nvPr>
        </p:nvSpPr>
        <p:spPr/>
        <p:txBody>
          <a:bodyPr/>
          <a:lstStyle/>
          <a:p>
            <a:fld id="{35BC6460-7FE0-4234-AD41-855054C3405B}" type="datetimeFigureOut">
              <a:rPr lang="zh-CN" altLang="en-US" smtClean="0"/>
              <a:t>2021/4/24</a:t>
            </a:fld>
            <a:endParaRPr lang="zh-CN" altLang="en-US"/>
          </a:p>
        </p:txBody>
      </p:sp>
      <p:sp>
        <p:nvSpPr>
          <p:cNvPr id="5" name="页脚占位符 4">
            <a:extLst>
              <a:ext uri="{FF2B5EF4-FFF2-40B4-BE49-F238E27FC236}">
                <a16:creationId xmlns:a16="http://schemas.microsoft.com/office/drawing/2014/main" id="{3F35FDB7-651A-42ED-83C5-FCDFE4E40B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3E8CEA-32C8-44F2-A709-59E286EFF350}"/>
              </a:ext>
            </a:extLst>
          </p:cNvPr>
          <p:cNvSpPr>
            <a:spLocks noGrp="1"/>
          </p:cNvSpPr>
          <p:nvPr>
            <p:ph type="sldNum" sz="quarter" idx="12"/>
          </p:nvPr>
        </p:nvSpPr>
        <p:spPr/>
        <p:txBody>
          <a:bodyPr/>
          <a:lstStyle/>
          <a:p>
            <a:fld id="{C978E6A3-A0FC-4546-A460-77891AD684AD}" type="slidenum">
              <a:rPr lang="zh-CN" altLang="en-US" smtClean="0"/>
              <a:t>‹#›</a:t>
            </a:fld>
            <a:endParaRPr lang="zh-CN" altLang="en-US"/>
          </a:p>
        </p:txBody>
      </p:sp>
    </p:spTree>
    <p:extLst>
      <p:ext uri="{BB962C8B-B14F-4D97-AF65-F5344CB8AC3E}">
        <p14:creationId xmlns:p14="http://schemas.microsoft.com/office/powerpoint/2010/main" val="174535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2F16D5-ABB5-4473-8192-7A168ED0203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16B003F-A030-46FD-9210-96F0C99A71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9988961-37E7-43CD-A197-C3024133C2F2}"/>
              </a:ext>
            </a:extLst>
          </p:cNvPr>
          <p:cNvSpPr>
            <a:spLocks noGrp="1"/>
          </p:cNvSpPr>
          <p:nvPr>
            <p:ph type="dt" sz="half" idx="10"/>
          </p:nvPr>
        </p:nvSpPr>
        <p:spPr/>
        <p:txBody>
          <a:bodyPr/>
          <a:lstStyle/>
          <a:p>
            <a:fld id="{35BC6460-7FE0-4234-AD41-855054C3405B}" type="datetimeFigureOut">
              <a:rPr lang="zh-CN" altLang="en-US" smtClean="0"/>
              <a:t>2021/4/24</a:t>
            </a:fld>
            <a:endParaRPr lang="zh-CN" altLang="en-US"/>
          </a:p>
        </p:txBody>
      </p:sp>
      <p:sp>
        <p:nvSpPr>
          <p:cNvPr id="5" name="页脚占位符 4">
            <a:extLst>
              <a:ext uri="{FF2B5EF4-FFF2-40B4-BE49-F238E27FC236}">
                <a16:creationId xmlns:a16="http://schemas.microsoft.com/office/drawing/2014/main" id="{7CAD3CA5-C9B3-4D7F-9B64-C6DCF35A99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01EB35-5C97-4887-AB1E-ACF178462E9B}"/>
              </a:ext>
            </a:extLst>
          </p:cNvPr>
          <p:cNvSpPr>
            <a:spLocks noGrp="1"/>
          </p:cNvSpPr>
          <p:nvPr>
            <p:ph type="sldNum" sz="quarter" idx="12"/>
          </p:nvPr>
        </p:nvSpPr>
        <p:spPr/>
        <p:txBody>
          <a:bodyPr/>
          <a:lstStyle/>
          <a:p>
            <a:fld id="{C978E6A3-A0FC-4546-A460-77891AD684AD}" type="slidenum">
              <a:rPr lang="zh-CN" altLang="en-US" smtClean="0"/>
              <a:t>‹#›</a:t>
            </a:fld>
            <a:endParaRPr lang="zh-CN" altLang="en-US"/>
          </a:p>
        </p:txBody>
      </p:sp>
    </p:spTree>
    <p:extLst>
      <p:ext uri="{BB962C8B-B14F-4D97-AF65-F5344CB8AC3E}">
        <p14:creationId xmlns:p14="http://schemas.microsoft.com/office/powerpoint/2010/main" val="3124457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FF2621-C75B-42DB-BEC4-B4A64A615F1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8FE78E8-C908-412F-B0F6-0BF3154843C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5372912-9A81-44EC-9DE0-EC2C6C0AD02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B6CD19D-5230-4308-8918-AD00D4C0233F}"/>
              </a:ext>
            </a:extLst>
          </p:cNvPr>
          <p:cNvSpPr>
            <a:spLocks noGrp="1"/>
          </p:cNvSpPr>
          <p:nvPr>
            <p:ph type="dt" sz="half" idx="10"/>
          </p:nvPr>
        </p:nvSpPr>
        <p:spPr/>
        <p:txBody>
          <a:bodyPr/>
          <a:lstStyle/>
          <a:p>
            <a:fld id="{35BC6460-7FE0-4234-AD41-855054C3405B}" type="datetimeFigureOut">
              <a:rPr lang="zh-CN" altLang="en-US" smtClean="0"/>
              <a:t>2021/4/24</a:t>
            </a:fld>
            <a:endParaRPr lang="zh-CN" altLang="en-US"/>
          </a:p>
        </p:txBody>
      </p:sp>
      <p:sp>
        <p:nvSpPr>
          <p:cNvPr id="6" name="页脚占位符 5">
            <a:extLst>
              <a:ext uri="{FF2B5EF4-FFF2-40B4-BE49-F238E27FC236}">
                <a16:creationId xmlns:a16="http://schemas.microsoft.com/office/drawing/2014/main" id="{A96B7C0A-5BF1-49E2-9512-BF98E228D46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C9ACA9-1EAC-4F88-B47A-DF1B487B8216}"/>
              </a:ext>
            </a:extLst>
          </p:cNvPr>
          <p:cNvSpPr>
            <a:spLocks noGrp="1"/>
          </p:cNvSpPr>
          <p:nvPr>
            <p:ph type="sldNum" sz="quarter" idx="12"/>
          </p:nvPr>
        </p:nvSpPr>
        <p:spPr/>
        <p:txBody>
          <a:bodyPr/>
          <a:lstStyle/>
          <a:p>
            <a:fld id="{C978E6A3-A0FC-4546-A460-77891AD684AD}" type="slidenum">
              <a:rPr lang="zh-CN" altLang="en-US" smtClean="0"/>
              <a:t>‹#›</a:t>
            </a:fld>
            <a:endParaRPr lang="zh-CN" altLang="en-US"/>
          </a:p>
        </p:txBody>
      </p:sp>
    </p:spTree>
    <p:extLst>
      <p:ext uri="{BB962C8B-B14F-4D97-AF65-F5344CB8AC3E}">
        <p14:creationId xmlns:p14="http://schemas.microsoft.com/office/powerpoint/2010/main" val="3918164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DC83E-92C7-4007-A647-835AD15AEE0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798B7D9-94DD-4C3D-8A1C-1C6D1510FD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CC1A89F-2C1F-4DBA-A64C-7ABF812ED6C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2BBBEE3-7FB0-40BF-91FC-B526C2F5AF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D25B44D-DF07-4A70-82CF-4C1FD54C099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603DDC5-5C3F-4766-B0AC-1E8952411973}"/>
              </a:ext>
            </a:extLst>
          </p:cNvPr>
          <p:cNvSpPr>
            <a:spLocks noGrp="1"/>
          </p:cNvSpPr>
          <p:nvPr>
            <p:ph type="dt" sz="half" idx="10"/>
          </p:nvPr>
        </p:nvSpPr>
        <p:spPr/>
        <p:txBody>
          <a:bodyPr/>
          <a:lstStyle/>
          <a:p>
            <a:fld id="{35BC6460-7FE0-4234-AD41-855054C3405B}" type="datetimeFigureOut">
              <a:rPr lang="zh-CN" altLang="en-US" smtClean="0"/>
              <a:t>2021/4/24</a:t>
            </a:fld>
            <a:endParaRPr lang="zh-CN" altLang="en-US"/>
          </a:p>
        </p:txBody>
      </p:sp>
      <p:sp>
        <p:nvSpPr>
          <p:cNvPr id="8" name="页脚占位符 7">
            <a:extLst>
              <a:ext uri="{FF2B5EF4-FFF2-40B4-BE49-F238E27FC236}">
                <a16:creationId xmlns:a16="http://schemas.microsoft.com/office/drawing/2014/main" id="{B4CE123E-47F5-44EA-B20D-28369054074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A5D4B7B-1886-4F2C-9D46-8CBC6074C941}"/>
              </a:ext>
            </a:extLst>
          </p:cNvPr>
          <p:cNvSpPr>
            <a:spLocks noGrp="1"/>
          </p:cNvSpPr>
          <p:nvPr>
            <p:ph type="sldNum" sz="quarter" idx="12"/>
          </p:nvPr>
        </p:nvSpPr>
        <p:spPr/>
        <p:txBody>
          <a:bodyPr/>
          <a:lstStyle/>
          <a:p>
            <a:fld id="{C978E6A3-A0FC-4546-A460-77891AD684AD}" type="slidenum">
              <a:rPr lang="zh-CN" altLang="en-US" smtClean="0"/>
              <a:t>‹#›</a:t>
            </a:fld>
            <a:endParaRPr lang="zh-CN" altLang="en-US"/>
          </a:p>
        </p:txBody>
      </p:sp>
    </p:spTree>
    <p:extLst>
      <p:ext uri="{BB962C8B-B14F-4D97-AF65-F5344CB8AC3E}">
        <p14:creationId xmlns:p14="http://schemas.microsoft.com/office/powerpoint/2010/main" val="221165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A60527-F025-4D86-942B-0B280D904EE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815D0BC-9303-4BE0-AF54-75C68818E1AD}"/>
              </a:ext>
            </a:extLst>
          </p:cNvPr>
          <p:cNvSpPr>
            <a:spLocks noGrp="1"/>
          </p:cNvSpPr>
          <p:nvPr>
            <p:ph type="dt" sz="half" idx="10"/>
          </p:nvPr>
        </p:nvSpPr>
        <p:spPr/>
        <p:txBody>
          <a:bodyPr/>
          <a:lstStyle/>
          <a:p>
            <a:fld id="{35BC6460-7FE0-4234-AD41-855054C3405B}" type="datetimeFigureOut">
              <a:rPr lang="zh-CN" altLang="en-US" smtClean="0"/>
              <a:t>2021/4/24</a:t>
            </a:fld>
            <a:endParaRPr lang="zh-CN" altLang="en-US"/>
          </a:p>
        </p:txBody>
      </p:sp>
      <p:sp>
        <p:nvSpPr>
          <p:cNvPr id="4" name="页脚占位符 3">
            <a:extLst>
              <a:ext uri="{FF2B5EF4-FFF2-40B4-BE49-F238E27FC236}">
                <a16:creationId xmlns:a16="http://schemas.microsoft.com/office/drawing/2014/main" id="{59386288-1D5E-463B-8439-EC046E561FA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972302E-4390-474E-A947-1B7279E03802}"/>
              </a:ext>
            </a:extLst>
          </p:cNvPr>
          <p:cNvSpPr>
            <a:spLocks noGrp="1"/>
          </p:cNvSpPr>
          <p:nvPr>
            <p:ph type="sldNum" sz="quarter" idx="12"/>
          </p:nvPr>
        </p:nvSpPr>
        <p:spPr/>
        <p:txBody>
          <a:bodyPr/>
          <a:lstStyle/>
          <a:p>
            <a:fld id="{C978E6A3-A0FC-4546-A460-77891AD684AD}" type="slidenum">
              <a:rPr lang="zh-CN" altLang="en-US" smtClean="0"/>
              <a:t>‹#›</a:t>
            </a:fld>
            <a:endParaRPr lang="zh-CN" altLang="en-US"/>
          </a:p>
        </p:txBody>
      </p:sp>
    </p:spTree>
    <p:extLst>
      <p:ext uri="{BB962C8B-B14F-4D97-AF65-F5344CB8AC3E}">
        <p14:creationId xmlns:p14="http://schemas.microsoft.com/office/powerpoint/2010/main" val="576982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2907A7F-9724-4345-93A9-3E3E9734778C}"/>
              </a:ext>
            </a:extLst>
          </p:cNvPr>
          <p:cNvSpPr>
            <a:spLocks noGrp="1"/>
          </p:cNvSpPr>
          <p:nvPr>
            <p:ph type="dt" sz="half" idx="10"/>
          </p:nvPr>
        </p:nvSpPr>
        <p:spPr/>
        <p:txBody>
          <a:bodyPr/>
          <a:lstStyle/>
          <a:p>
            <a:fld id="{35BC6460-7FE0-4234-AD41-855054C3405B}" type="datetimeFigureOut">
              <a:rPr lang="zh-CN" altLang="en-US" smtClean="0"/>
              <a:t>2021/4/24</a:t>
            </a:fld>
            <a:endParaRPr lang="zh-CN" altLang="en-US"/>
          </a:p>
        </p:txBody>
      </p:sp>
      <p:sp>
        <p:nvSpPr>
          <p:cNvPr id="3" name="页脚占位符 2">
            <a:extLst>
              <a:ext uri="{FF2B5EF4-FFF2-40B4-BE49-F238E27FC236}">
                <a16:creationId xmlns:a16="http://schemas.microsoft.com/office/drawing/2014/main" id="{CD007F96-5F81-4B24-A2EA-815D49ECE28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A733088-D0E5-456A-945C-A37F7E63B62B}"/>
              </a:ext>
            </a:extLst>
          </p:cNvPr>
          <p:cNvSpPr>
            <a:spLocks noGrp="1"/>
          </p:cNvSpPr>
          <p:nvPr>
            <p:ph type="sldNum" sz="quarter" idx="12"/>
          </p:nvPr>
        </p:nvSpPr>
        <p:spPr/>
        <p:txBody>
          <a:bodyPr/>
          <a:lstStyle/>
          <a:p>
            <a:fld id="{C978E6A3-A0FC-4546-A460-77891AD684AD}" type="slidenum">
              <a:rPr lang="zh-CN" altLang="en-US" smtClean="0"/>
              <a:t>‹#›</a:t>
            </a:fld>
            <a:endParaRPr lang="zh-CN" altLang="en-US"/>
          </a:p>
        </p:txBody>
      </p:sp>
    </p:spTree>
    <p:extLst>
      <p:ext uri="{BB962C8B-B14F-4D97-AF65-F5344CB8AC3E}">
        <p14:creationId xmlns:p14="http://schemas.microsoft.com/office/powerpoint/2010/main" val="456914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87CEC-7768-4DB0-9095-2F9631B1CBD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B010D01-4613-4EBA-8A31-CF09ADB202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041AAF7-BF9B-4E0F-A9F0-5612E25144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65CC00-7226-4EBA-99B7-69266A8DDD4D}"/>
              </a:ext>
            </a:extLst>
          </p:cNvPr>
          <p:cNvSpPr>
            <a:spLocks noGrp="1"/>
          </p:cNvSpPr>
          <p:nvPr>
            <p:ph type="dt" sz="half" idx="10"/>
          </p:nvPr>
        </p:nvSpPr>
        <p:spPr/>
        <p:txBody>
          <a:bodyPr/>
          <a:lstStyle/>
          <a:p>
            <a:fld id="{35BC6460-7FE0-4234-AD41-855054C3405B}" type="datetimeFigureOut">
              <a:rPr lang="zh-CN" altLang="en-US" smtClean="0"/>
              <a:t>2021/4/24</a:t>
            </a:fld>
            <a:endParaRPr lang="zh-CN" altLang="en-US"/>
          </a:p>
        </p:txBody>
      </p:sp>
      <p:sp>
        <p:nvSpPr>
          <p:cNvPr id="6" name="页脚占位符 5">
            <a:extLst>
              <a:ext uri="{FF2B5EF4-FFF2-40B4-BE49-F238E27FC236}">
                <a16:creationId xmlns:a16="http://schemas.microsoft.com/office/drawing/2014/main" id="{ACA04AA6-A187-46EF-975A-322B5A6D5E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634C46C-96D1-498C-A036-8E3FBCE9277C}"/>
              </a:ext>
            </a:extLst>
          </p:cNvPr>
          <p:cNvSpPr>
            <a:spLocks noGrp="1"/>
          </p:cNvSpPr>
          <p:nvPr>
            <p:ph type="sldNum" sz="quarter" idx="12"/>
          </p:nvPr>
        </p:nvSpPr>
        <p:spPr/>
        <p:txBody>
          <a:bodyPr/>
          <a:lstStyle/>
          <a:p>
            <a:fld id="{C978E6A3-A0FC-4546-A460-77891AD684AD}" type="slidenum">
              <a:rPr lang="zh-CN" altLang="en-US" smtClean="0"/>
              <a:t>‹#›</a:t>
            </a:fld>
            <a:endParaRPr lang="zh-CN" altLang="en-US"/>
          </a:p>
        </p:txBody>
      </p:sp>
    </p:spTree>
    <p:extLst>
      <p:ext uri="{BB962C8B-B14F-4D97-AF65-F5344CB8AC3E}">
        <p14:creationId xmlns:p14="http://schemas.microsoft.com/office/powerpoint/2010/main" val="2817784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84FC5-DB7A-4394-BEB0-916A5F48B02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8EA8BD9-CF94-4EE8-AC79-768500B563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76201B1-24B7-4EF6-9DB8-B6DF7EB36C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40A006C-C31C-4864-8391-8CB5CB34622C}"/>
              </a:ext>
            </a:extLst>
          </p:cNvPr>
          <p:cNvSpPr>
            <a:spLocks noGrp="1"/>
          </p:cNvSpPr>
          <p:nvPr>
            <p:ph type="dt" sz="half" idx="10"/>
          </p:nvPr>
        </p:nvSpPr>
        <p:spPr/>
        <p:txBody>
          <a:bodyPr/>
          <a:lstStyle/>
          <a:p>
            <a:fld id="{35BC6460-7FE0-4234-AD41-855054C3405B}" type="datetimeFigureOut">
              <a:rPr lang="zh-CN" altLang="en-US" smtClean="0"/>
              <a:t>2021/4/24</a:t>
            </a:fld>
            <a:endParaRPr lang="zh-CN" altLang="en-US"/>
          </a:p>
        </p:txBody>
      </p:sp>
      <p:sp>
        <p:nvSpPr>
          <p:cNvPr id="6" name="页脚占位符 5">
            <a:extLst>
              <a:ext uri="{FF2B5EF4-FFF2-40B4-BE49-F238E27FC236}">
                <a16:creationId xmlns:a16="http://schemas.microsoft.com/office/drawing/2014/main" id="{C53C64F0-7010-4A2B-8595-013AC65AD6B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627CBE-51EB-471E-A1EB-81A3D5220C9B}"/>
              </a:ext>
            </a:extLst>
          </p:cNvPr>
          <p:cNvSpPr>
            <a:spLocks noGrp="1"/>
          </p:cNvSpPr>
          <p:nvPr>
            <p:ph type="sldNum" sz="quarter" idx="12"/>
          </p:nvPr>
        </p:nvSpPr>
        <p:spPr/>
        <p:txBody>
          <a:bodyPr/>
          <a:lstStyle/>
          <a:p>
            <a:fld id="{C978E6A3-A0FC-4546-A460-77891AD684AD}" type="slidenum">
              <a:rPr lang="zh-CN" altLang="en-US" smtClean="0"/>
              <a:t>‹#›</a:t>
            </a:fld>
            <a:endParaRPr lang="zh-CN" altLang="en-US"/>
          </a:p>
        </p:txBody>
      </p:sp>
    </p:spTree>
    <p:extLst>
      <p:ext uri="{BB962C8B-B14F-4D97-AF65-F5344CB8AC3E}">
        <p14:creationId xmlns:p14="http://schemas.microsoft.com/office/powerpoint/2010/main" val="3996996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80A4E31-B660-4316-97C6-07126F3CCF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056ABF-929A-487D-B0B1-1495420CD8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6147AB-9AC3-465A-9708-76BDADBF09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BC6460-7FE0-4234-AD41-855054C3405B}" type="datetimeFigureOut">
              <a:rPr lang="zh-CN" altLang="en-US" smtClean="0"/>
              <a:t>2021/4/24</a:t>
            </a:fld>
            <a:endParaRPr lang="zh-CN" altLang="en-US"/>
          </a:p>
        </p:txBody>
      </p:sp>
      <p:sp>
        <p:nvSpPr>
          <p:cNvPr id="5" name="页脚占位符 4">
            <a:extLst>
              <a:ext uri="{FF2B5EF4-FFF2-40B4-BE49-F238E27FC236}">
                <a16:creationId xmlns:a16="http://schemas.microsoft.com/office/drawing/2014/main" id="{D146CCC2-3FE0-4903-B6DA-52F4730BFD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49EBD1-2DB1-425D-9FEF-BF4F21583F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78E6A3-A0FC-4546-A460-77891AD684AD}" type="slidenum">
              <a:rPr lang="zh-CN" altLang="en-US" smtClean="0"/>
              <a:t>‹#›</a:t>
            </a:fld>
            <a:endParaRPr lang="zh-CN" altLang="en-US"/>
          </a:p>
        </p:txBody>
      </p:sp>
    </p:spTree>
    <p:extLst>
      <p:ext uri="{BB962C8B-B14F-4D97-AF65-F5344CB8AC3E}">
        <p14:creationId xmlns:p14="http://schemas.microsoft.com/office/powerpoint/2010/main" val="1901056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BFC7776F-7968-48AF-922A-A70C6A5C1EE9}"/>
              </a:ext>
            </a:extLst>
          </p:cNvPr>
          <p:cNvSpPr txBox="1"/>
          <p:nvPr/>
        </p:nvSpPr>
        <p:spPr>
          <a:xfrm>
            <a:off x="1258937" y="6612108"/>
            <a:ext cx="2171700" cy="253916"/>
          </a:xfrm>
          <a:prstGeom prst="rect">
            <a:avLst/>
          </a:prstGeom>
          <a:noFill/>
        </p:spPr>
        <p:txBody>
          <a:bodyPr wrap="square" rtlCol="0">
            <a:spAutoFit/>
          </a:bodyPr>
          <a:lstStyle/>
          <a:p>
            <a:r>
              <a:rPr lang="en-US" altLang="zh-CN" sz="1050" dirty="0"/>
              <a:t>Liu </a:t>
            </a:r>
            <a:r>
              <a:rPr lang="en-US" altLang="zh-CN" sz="1050" dirty="0" err="1"/>
              <a:t>shixia</a:t>
            </a:r>
            <a:r>
              <a:rPr lang="en-US" altLang="zh-CN" sz="1050" dirty="0"/>
              <a:t> </a:t>
            </a:r>
            <a:endParaRPr lang="zh-CN" altLang="en-US" sz="1050" dirty="0"/>
          </a:p>
        </p:txBody>
      </p:sp>
      <p:grpSp>
        <p:nvGrpSpPr>
          <p:cNvPr id="30" name="组合 29">
            <a:extLst>
              <a:ext uri="{FF2B5EF4-FFF2-40B4-BE49-F238E27FC236}">
                <a16:creationId xmlns:a16="http://schemas.microsoft.com/office/drawing/2014/main" id="{D1B97183-195D-4AF4-86BA-7B1F8140DB6B}"/>
              </a:ext>
            </a:extLst>
          </p:cNvPr>
          <p:cNvGrpSpPr/>
          <p:nvPr/>
        </p:nvGrpSpPr>
        <p:grpSpPr>
          <a:xfrm>
            <a:off x="0" y="-67540"/>
            <a:ext cx="12178337" cy="6912784"/>
            <a:chOff x="3848879" y="1768695"/>
            <a:chExt cx="12178337" cy="6912784"/>
          </a:xfrm>
        </p:grpSpPr>
        <p:sp>
          <p:nvSpPr>
            <p:cNvPr id="5" name="文本框 4">
              <a:extLst>
                <a:ext uri="{FF2B5EF4-FFF2-40B4-BE49-F238E27FC236}">
                  <a16:creationId xmlns:a16="http://schemas.microsoft.com/office/drawing/2014/main" id="{8952B738-C31E-4E03-B400-56EC7117FB44}"/>
                </a:ext>
              </a:extLst>
            </p:cNvPr>
            <p:cNvSpPr txBox="1"/>
            <p:nvPr/>
          </p:nvSpPr>
          <p:spPr>
            <a:xfrm>
              <a:off x="4160608" y="1768695"/>
              <a:ext cx="1372899" cy="369332"/>
            </a:xfrm>
            <a:prstGeom prst="rect">
              <a:avLst/>
            </a:prstGeom>
            <a:noFill/>
          </p:spPr>
          <p:txBody>
            <a:bodyPr wrap="square">
              <a:spAutoFit/>
            </a:bodyPr>
            <a:lstStyle/>
            <a:p>
              <a:r>
                <a:rPr lang="en-US" altLang="zh-CN" b="1" i="0" dirty="0">
                  <a:solidFill>
                    <a:srgbClr val="282829"/>
                  </a:solidFill>
                  <a:effectLst/>
                  <a:latin typeface="-apple-system"/>
                </a:rPr>
                <a:t>statisticians</a:t>
              </a:r>
              <a:endParaRPr lang="zh-CN" altLang="en-US" dirty="0"/>
            </a:p>
          </p:txBody>
        </p:sp>
        <p:pic>
          <p:nvPicPr>
            <p:cNvPr id="10" name="图片 9">
              <a:extLst>
                <a:ext uri="{FF2B5EF4-FFF2-40B4-BE49-F238E27FC236}">
                  <a16:creationId xmlns:a16="http://schemas.microsoft.com/office/drawing/2014/main" id="{97281E3B-7435-4AF8-A494-FAEDD2986BB5}"/>
                </a:ext>
              </a:extLst>
            </p:cNvPr>
            <p:cNvPicPr>
              <a:picLocks noChangeAspect="1"/>
            </p:cNvPicPr>
            <p:nvPr/>
          </p:nvPicPr>
          <p:blipFill>
            <a:blip r:embed="rId2"/>
            <a:stretch>
              <a:fillRect/>
            </a:stretch>
          </p:blipFill>
          <p:spPr>
            <a:xfrm>
              <a:off x="5978245" y="1855632"/>
              <a:ext cx="4923655" cy="1019786"/>
            </a:xfrm>
            <a:prstGeom prst="rect">
              <a:avLst/>
            </a:prstGeom>
          </p:spPr>
        </p:pic>
        <p:pic>
          <p:nvPicPr>
            <p:cNvPr id="17" name="图片 16">
              <a:extLst>
                <a:ext uri="{FF2B5EF4-FFF2-40B4-BE49-F238E27FC236}">
                  <a16:creationId xmlns:a16="http://schemas.microsoft.com/office/drawing/2014/main" id="{5F7B2738-58E2-4BB2-A850-BBDED7EFFBDD}"/>
                </a:ext>
              </a:extLst>
            </p:cNvPr>
            <p:cNvPicPr>
              <a:picLocks noChangeAspect="1"/>
            </p:cNvPicPr>
            <p:nvPr/>
          </p:nvPicPr>
          <p:blipFill rotWithShape="1">
            <a:blip r:embed="rId3">
              <a:extLst>
                <a:ext uri="{28A0092B-C50C-407E-A947-70E740481C1C}">
                  <a14:useLocalDpi xmlns:a14="http://schemas.microsoft.com/office/drawing/2010/main" val="0"/>
                </a:ext>
              </a:extLst>
            </a:blip>
            <a:srcRect t="30985" b="54933"/>
            <a:stretch/>
          </p:blipFill>
          <p:spPr>
            <a:xfrm>
              <a:off x="6398937" y="6811105"/>
              <a:ext cx="5500479" cy="1678297"/>
            </a:xfrm>
            <a:prstGeom prst="rect">
              <a:avLst/>
            </a:prstGeom>
          </p:spPr>
        </p:pic>
        <p:pic>
          <p:nvPicPr>
            <p:cNvPr id="18" name="图片 17">
              <a:extLst>
                <a:ext uri="{FF2B5EF4-FFF2-40B4-BE49-F238E27FC236}">
                  <a16:creationId xmlns:a16="http://schemas.microsoft.com/office/drawing/2014/main" id="{70F5C43D-08C7-4E06-B137-F037242DE68E}"/>
                </a:ext>
              </a:extLst>
            </p:cNvPr>
            <p:cNvPicPr>
              <a:picLocks noChangeAspect="1"/>
            </p:cNvPicPr>
            <p:nvPr/>
          </p:nvPicPr>
          <p:blipFill rotWithShape="1">
            <a:blip r:embed="rId3">
              <a:extLst>
                <a:ext uri="{28A0092B-C50C-407E-A947-70E740481C1C}">
                  <a14:useLocalDpi xmlns:a14="http://schemas.microsoft.com/office/drawing/2010/main" val="0"/>
                </a:ext>
              </a:extLst>
            </a:blip>
            <a:srcRect t="67156"/>
            <a:stretch/>
          </p:blipFill>
          <p:spPr>
            <a:xfrm>
              <a:off x="11408265" y="5394520"/>
              <a:ext cx="4618951" cy="3286959"/>
            </a:xfrm>
            <a:prstGeom prst="rect">
              <a:avLst/>
            </a:prstGeom>
          </p:spPr>
        </p:pic>
        <p:sp>
          <p:nvSpPr>
            <p:cNvPr id="27" name="文本框 26">
              <a:extLst>
                <a:ext uri="{FF2B5EF4-FFF2-40B4-BE49-F238E27FC236}">
                  <a16:creationId xmlns:a16="http://schemas.microsoft.com/office/drawing/2014/main" id="{6D44B49B-3581-430A-836C-5EEA2F4FEB49}"/>
                </a:ext>
              </a:extLst>
            </p:cNvPr>
            <p:cNvSpPr txBox="1"/>
            <p:nvPr/>
          </p:nvSpPr>
          <p:spPr>
            <a:xfrm>
              <a:off x="3992356" y="5214447"/>
              <a:ext cx="1856076" cy="646331"/>
            </a:xfrm>
            <a:prstGeom prst="rect">
              <a:avLst/>
            </a:prstGeom>
            <a:noFill/>
          </p:spPr>
          <p:txBody>
            <a:bodyPr wrap="square">
              <a:spAutoFit/>
            </a:bodyPr>
            <a:lstStyle/>
            <a:p>
              <a:pPr algn="ctr"/>
              <a:r>
                <a:rPr lang="en-US" altLang="zh-CN" b="1" i="0" dirty="0">
                  <a:solidFill>
                    <a:srgbClr val="282829"/>
                  </a:solidFill>
                  <a:effectLst/>
                  <a:latin typeface="-apple-system"/>
                </a:rPr>
                <a:t>machine learning </a:t>
              </a:r>
            </a:p>
            <a:p>
              <a:pPr algn="ctr"/>
              <a:r>
                <a:rPr lang="en-US" altLang="zh-CN" b="1" i="0" dirty="0">
                  <a:solidFill>
                    <a:srgbClr val="282829"/>
                  </a:solidFill>
                  <a:effectLst/>
                  <a:latin typeface="-apple-system"/>
                </a:rPr>
                <a:t>researchers</a:t>
              </a:r>
              <a:endParaRPr lang="zh-CN" altLang="en-US" dirty="0"/>
            </a:p>
          </p:txBody>
        </p:sp>
        <p:pic>
          <p:nvPicPr>
            <p:cNvPr id="28" name="图片 27">
              <a:extLst>
                <a:ext uri="{FF2B5EF4-FFF2-40B4-BE49-F238E27FC236}">
                  <a16:creationId xmlns:a16="http://schemas.microsoft.com/office/drawing/2014/main" id="{8A21FC14-5DFD-4D82-BDC3-11BB00405624}"/>
                </a:ext>
              </a:extLst>
            </p:cNvPr>
            <p:cNvPicPr>
              <a:picLocks noChangeAspect="1"/>
            </p:cNvPicPr>
            <p:nvPr/>
          </p:nvPicPr>
          <p:blipFill>
            <a:blip r:embed="rId4"/>
            <a:stretch>
              <a:fillRect/>
            </a:stretch>
          </p:blipFill>
          <p:spPr>
            <a:xfrm>
              <a:off x="5978245" y="5214447"/>
              <a:ext cx="4923655" cy="1538642"/>
            </a:xfrm>
            <a:prstGeom prst="rect">
              <a:avLst/>
            </a:prstGeom>
          </p:spPr>
        </p:pic>
        <p:pic>
          <p:nvPicPr>
            <p:cNvPr id="29" name="图片 28">
              <a:extLst>
                <a:ext uri="{FF2B5EF4-FFF2-40B4-BE49-F238E27FC236}">
                  <a16:creationId xmlns:a16="http://schemas.microsoft.com/office/drawing/2014/main" id="{1E0574D2-EF8D-4B1D-992C-737B254C89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8879" y="6811996"/>
              <a:ext cx="3184595" cy="1678297"/>
            </a:xfrm>
            <a:prstGeom prst="rect">
              <a:avLst/>
            </a:prstGeom>
          </p:spPr>
        </p:pic>
      </p:grpSp>
      <p:sp>
        <p:nvSpPr>
          <p:cNvPr id="33" name="文本框 32">
            <a:extLst>
              <a:ext uri="{FF2B5EF4-FFF2-40B4-BE49-F238E27FC236}">
                <a16:creationId xmlns:a16="http://schemas.microsoft.com/office/drawing/2014/main" id="{99E0695C-6529-400B-B78D-1B05AAAFE849}"/>
              </a:ext>
            </a:extLst>
          </p:cNvPr>
          <p:cNvSpPr txBox="1"/>
          <p:nvPr/>
        </p:nvSpPr>
        <p:spPr>
          <a:xfrm>
            <a:off x="576586" y="1460326"/>
            <a:ext cx="2031423" cy="1277273"/>
          </a:xfrm>
          <a:prstGeom prst="rect">
            <a:avLst/>
          </a:prstGeom>
          <a:noFill/>
        </p:spPr>
        <p:txBody>
          <a:bodyPr wrap="square" rtlCol="0">
            <a:spAutoFit/>
          </a:bodyPr>
          <a:lstStyle/>
          <a:p>
            <a:r>
              <a:rPr lang="en-US" altLang="zh-CN" sz="1100" b="1" dirty="0"/>
              <a:t>Inference: </a:t>
            </a:r>
            <a:r>
              <a:rPr lang="en-US" altLang="zh-CN" sz="1100" dirty="0"/>
              <a:t>Use the model to learn about the data generation process.</a:t>
            </a:r>
          </a:p>
          <a:p>
            <a:endParaRPr lang="en-US" altLang="zh-CN" sz="1100" dirty="0"/>
          </a:p>
          <a:p>
            <a:r>
              <a:rPr lang="en-US" altLang="zh-CN" sz="1100" b="1" dirty="0"/>
              <a:t>Prediction: </a:t>
            </a:r>
            <a:r>
              <a:rPr lang="en-US" altLang="zh-CN" sz="1100" dirty="0"/>
              <a:t>Use the model to predict the outcomes for new data points.</a:t>
            </a:r>
            <a:endParaRPr lang="zh-CN" altLang="en-US" sz="1100" dirty="0"/>
          </a:p>
        </p:txBody>
      </p:sp>
      <p:sp>
        <p:nvSpPr>
          <p:cNvPr id="34" name="文本框 33">
            <a:extLst>
              <a:ext uri="{FF2B5EF4-FFF2-40B4-BE49-F238E27FC236}">
                <a16:creationId xmlns:a16="http://schemas.microsoft.com/office/drawing/2014/main" id="{D41DF5A7-3E0B-4C2E-A1BF-D29B8A6EDA9E}"/>
              </a:ext>
            </a:extLst>
          </p:cNvPr>
          <p:cNvSpPr txBox="1"/>
          <p:nvPr/>
        </p:nvSpPr>
        <p:spPr>
          <a:xfrm>
            <a:off x="2812377" y="1077755"/>
            <a:ext cx="1619346" cy="307777"/>
          </a:xfrm>
          <a:prstGeom prst="rect">
            <a:avLst/>
          </a:prstGeom>
          <a:noFill/>
        </p:spPr>
        <p:txBody>
          <a:bodyPr wrap="square" rtlCol="0">
            <a:spAutoFit/>
          </a:bodyPr>
          <a:lstStyle/>
          <a:p>
            <a:r>
              <a:rPr lang="en-US" altLang="zh-CN" sz="1400" dirty="0"/>
              <a:t>Workflow</a:t>
            </a:r>
            <a:endParaRPr lang="zh-CN" altLang="en-US" sz="1400" dirty="0"/>
          </a:p>
        </p:txBody>
      </p:sp>
      <p:sp>
        <p:nvSpPr>
          <p:cNvPr id="35" name="文本框 34">
            <a:extLst>
              <a:ext uri="{FF2B5EF4-FFF2-40B4-BE49-F238E27FC236}">
                <a16:creationId xmlns:a16="http://schemas.microsoft.com/office/drawing/2014/main" id="{C2DFD037-2CE5-4951-8547-864B84408C6F}"/>
              </a:ext>
            </a:extLst>
          </p:cNvPr>
          <p:cNvSpPr txBox="1"/>
          <p:nvPr/>
        </p:nvSpPr>
        <p:spPr>
          <a:xfrm>
            <a:off x="6794356" y="1072068"/>
            <a:ext cx="1619346" cy="307777"/>
          </a:xfrm>
          <a:prstGeom prst="rect">
            <a:avLst/>
          </a:prstGeom>
          <a:noFill/>
        </p:spPr>
        <p:txBody>
          <a:bodyPr wrap="square" rtlCol="0">
            <a:spAutoFit/>
          </a:bodyPr>
          <a:lstStyle/>
          <a:p>
            <a:r>
              <a:rPr lang="en-US" altLang="zh-CN" sz="1400" dirty="0"/>
              <a:t>Example</a:t>
            </a:r>
            <a:endParaRPr lang="zh-CN" altLang="en-US" sz="1400" dirty="0"/>
          </a:p>
        </p:txBody>
      </p:sp>
      <p:sp>
        <p:nvSpPr>
          <p:cNvPr id="36" name="文本框 35">
            <a:extLst>
              <a:ext uri="{FF2B5EF4-FFF2-40B4-BE49-F238E27FC236}">
                <a16:creationId xmlns:a16="http://schemas.microsoft.com/office/drawing/2014/main" id="{E56A2A74-EFFC-4C51-992A-3EFC1AB6C7D6}"/>
              </a:ext>
            </a:extLst>
          </p:cNvPr>
          <p:cNvSpPr txBox="1"/>
          <p:nvPr/>
        </p:nvSpPr>
        <p:spPr>
          <a:xfrm>
            <a:off x="2812377" y="1303886"/>
            <a:ext cx="1849149" cy="1892826"/>
          </a:xfrm>
          <a:prstGeom prst="rect">
            <a:avLst/>
          </a:prstGeom>
          <a:noFill/>
        </p:spPr>
        <p:txBody>
          <a:bodyPr wrap="square" rtlCol="0">
            <a:spAutoFit/>
          </a:bodyPr>
          <a:lstStyle/>
          <a:p>
            <a:pPr algn="l"/>
            <a:r>
              <a:rPr lang="en-US" altLang="zh-CN" sz="900" b="1" i="0" dirty="0">
                <a:solidFill>
                  <a:srgbClr val="000000"/>
                </a:solidFill>
                <a:effectLst/>
                <a:latin typeface="Open Sans"/>
              </a:rPr>
              <a:t>Inference</a:t>
            </a:r>
          </a:p>
          <a:p>
            <a:pPr algn="l">
              <a:buFont typeface="+mj-lt"/>
              <a:buAutoNum type="arabicPeriod"/>
            </a:pPr>
            <a:r>
              <a:rPr lang="en-US" altLang="zh-CN" sz="900" b="1" i="0" dirty="0">
                <a:solidFill>
                  <a:srgbClr val="000000"/>
                </a:solidFill>
                <a:effectLst/>
                <a:latin typeface="inherit"/>
              </a:rPr>
              <a:t>Modeling:</a:t>
            </a:r>
            <a:r>
              <a:rPr lang="en-US" altLang="zh-CN" sz="900" b="0" i="0" dirty="0">
                <a:solidFill>
                  <a:srgbClr val="000000"/>
                </a:solidFill>
                <a:effectLst/>
                <a:latin typeface="Open Sans"/>
              </a:rPr>
              <a:t> Reason about the data generation process and choose the stochastic model that approximates the data generation process best.</a:t>
            </a:r>
          </a:p>
          <a:p>
            <a:pPr algn="l">
              <a:buFont typeface="+mj-lt"/>
              <a:buAutoNum type="arabicPeriod"/>
            </a:pPr>
            <a:r>
              <a:rPr lang="en-US" altLang="zh-CN" sz="900" b="1" i="0" dirty="0">
                <a:solidFill>
                  <a:srgbClr val="000000"/>
                </a:solidFill>
                <a:effectLst/>
                <a:latin typeface="inherit"/>
              </a:rPr>
              <a:t>Model validation:</a:t>
            </a:r>
            <a:r>
              <a:rPr lang="en-US" altLang="zh-CN" sz="900" b="0" i="0" dirty="0">
                <a:solidFill>
                  <a:srgbClr val="000000"/>
                </a:solidFill>
                <a:effectLst/>
                <a:latin typeface="Open Sans"/>
              </a:rPr>
              <a:t> Evaluate the validity of the stochastic model using residual analysis or goodness-of-fit tests.</a:t>
            </a:r>
          </a:p>
          <a:p>
            <a:pPr algn="l">
              <a:buFont typeface="+mj-lt"/>
              <a:buAutoNum type="arabicPeriod"/>
            </a:pPr>
            <a:r>
              <a:rPr lang="en-US" altLang="zh-CN" sz="900" b="1" i="0" dirty="0">
                <a:solidFill>
                  <a:srgbClr val="000000"/>
                </a:solidFill>
                <a:effectLst/>
                <a:latin typeface="inherit"/>
              </a:rPr>
              <a:t>Inference:</a:t>
            </a:r>
            <a:r>
              <a:rPr lang="en-US" altLang="zh-CN" sz="900" b="0" i="0" dirty="0">
                <a:solidFill>
                  <a:srgbClr val="000000"/>
                </a:solidFill>
                <a:effectLst/>
                <a:latin typeface="Open Sans"/>
              </a:rPr>
              <a:t> Use the stochastic model to understand the data generation process .</a:t>
            </a:r>
          </a:p>
        </p:txBody>
      </p:sp>
      <p:sp>
        <p:nvSpPr>
          <p:cNvPr id="38" name="文本框 37">
            <a:extLst>
              <a:ext uri="{FF2B5EF4-FFF2-40B4-BE49-F238E27FC236}">
                <a16:creationId xmlns:a16="http://schemas.microsoft.com/office/drawing/2014/main" id="{937F2ACB-9C22-4DB6-AB3C-0F32F84B7880}"/>
              </a:ext>
            </a:extLst>
          </p:cNvPr>
          <p:cNvSpPr txBox="1"/>
          <p:nvPr/>
        </p:nvSpPr>
        <p:spPr>
          <a:xfrm>
            <a:off x="4636091" y="1300576"/>
            <a:ext cx="2053503" cy="1892826"/>
          </a:xfrm>
          <a:prstGeom prst="rect">
            <a:avLst/>
          </a:prstGeom>
          <a:noFill/>
        </p:spPr>
        <p:txBody>
          <a:bodyPr wrap="square">
            <a:spAutoFit/>
          </a:bodyPr>
          <a:lstStyle/>
          <a:p>
            <a:pPr algn="l"/>
            <a:r>
              <a:rPr lang="en-US" altLang="zh-CN" sz="900" b="1" i="0" dirty="0">
                <a:solidFill>
                  <a:srgbClr val="000000"/>
                </a:solidFill>
                <a:effectLst/>
                <a:latin typeface="Open Sans"/>
              </a:rPr>
              <a:t>Prediction</a:t>
            </a:r>
          </a:p>
          <a:p>
            <a:pPr algn="l">
              <a:buFont typeface="+mj-lt"/>
              <a:buAutoNum type="arabicPeriod"/>
            </a:pPr>
            <a:r>
              <a:rPr lang="en-US" altLang="zh-CN" sz="900" b="1" i="0" dirty="0">
                <a:solidFill>
                  <a:srgbClr val="000000"/>
                </a:solidFill>
                <a:effectLst/>
                <a:latin typeface="inherit"/>
              </a:rPr>
              <a:t>Modeling:</a:t>
            </a:r>
            <a:r>
              <a:rPr lang="en-US" altLang="zh-CN" sz="900" b="0" i="0" dirty="0">
                <a:solidFill>
                  <a:srgbClr val="000000"/>
                </a:solidFill>
                <a:effectLst/>
                <a:latin typeface="Open Sans"/>
              </a:rPr>
              <a:t> Consider several different models and different parameter settings.</a:t>
            </a:r>
          </a:p>
          <a:p>
            <a:pPr algn="l">
              <a:buFont typeface="+mj-lt"/>
              <a:buAutoNum type="arabicPeriod"/>
            </a:pPr>
            <a:r>
              <a:rPr lang="en-US" altLang="zh-CN" sz="900" b="1" i="0" dirty="0">
                <a:solidFill>
                  <a:srgbClr val="000000"/>
                </a:solidFill>
                <a:effectLst/>
                <a:latin typeface="inherit"/>
              </a:rPr>
              <a:t>Model selection:</a:t>
            </a:r>
            <a:r>
              <a:rPr lang="en-US" altLang="zh-CN" sz="900" b="0" i="0" dirty="0">
                <a:solidFill>
                  <a:srgbClr val="000000"/>
                </a:solidFill>
                <a:effectLst/>
                <a:latin typeface="Open Sans"/>
              </a:rPr>
              <a:t> Identify the model with the greatest predictive performance using validation/test sets; select the model with the highest performance on the test set.</a:t>
            </a:r>
          </a:p>
          <a:p>
            <a:pPr algn="l">
              <a:buFont typeface="+mj-lt"/>
              <a:buAutoNum type="arabicPeriod"/>
            </a:pPr>
            <a:r>
              <a:rPr lang="en-US" altLang="zh-CN" sz="900" b="1" i="0" dirty="0">
                <a:solidFill>
                  <a:srgbClr val="000000"/>
                </a:solidFill>
                <a:effectLst/>
                <a:latin typeface="inherit"/>
              </a:rPr>
              <a:t>Prediction:</a:t>
            </a:r>
            <a:r>
              <a:rPr lang="en-US" altLang="zh-CN" sz="900" b="0" i="0" dirty="0">
                <a:solidFill>
                  <a:srgbClr val="000000"/>
                </a:solidFill>
                <a:effectLst/>
                <a:latin typeface="Open Sans"/>
              </a:rPr>
              <a:t> Apply the selected model on new data with the expectation that the selected model also generalizes to the unseen data.</a:t>
            </a:r>
          </a:p>
        </p:txBody>
      </p:sp>
      <p:sp>
        <p:nvSpPr>
          <p:cNvPr id="40" name="文本框 39">
            <a:extLst>
              <a:ext uri="{FF2B5EF4-FFF2-40B4-BE49-F238E27FC236}">
                <a16:creationId xmlns:a16="http://schemas.microsoft.com/office/drawing/2014/main" id="{94A30ADF-8EA5-426F-8A9B-FF47A687DEC7}"/>
              </a:ext>
            </a:extLst>
          </p:cNvPr>
          <p:cNvSpPr txBox="1"/>
          <p:nvPr/>
        </p:nvSpPr>
        <p:spPr>
          <a:xfrm>
            <a:off x="9131993" y="1285139"/>
            <a:ext cx="2829077" cy="1892826"/>
          </a:xfrm>
          <a:prstGeom prst="rect">
            <a:avLst/>
          </a:prstGeom>
          <a:noFill/>
        </p:spPr>
        <p:txBody>
          <a:bodyPr wrap="square">
            <a:spAutoFit/>
          </a:bodyPr>
          <a:lstStyle/>
          <a:p>
            <a:pPr algn="l">
              <a:buFont typeface="Arial" panose="020B0604020202020204" pitchFamily="34" charset="0"/>
              <a:buChar char="•"/>
            </a:pPr>
            <a:r>
              <a:rPr lang="en-US" altLang="zh-CN" sz="900" b="1" i="0" dirty="0">
                <a:solidFill>
                  <a:srgbClr val="000000"/>
                </a:solidFill>
                <a:effectLst/>
                <a:latin typeface="inherit"/>
              </a:rPr>
              <a:t>Prediction:</a:t>
            </a:r>
            <a:r>
              <a:rPr lang="en-US" altLang="zh-CN" sz="900" b="0" i="0" dirty="0">
                <a:solidFill>
                  <a:srgbClr val="000000"/>
                </a:solidFill>
                <a:effectLst/>
                <a:latin typeface="Open Sans"/>
              </a:rPr>
              <a:t> You want to predict future ozone levels using historic data. Since you believe that there is a linear relationship between the ozone level and measurements of temperature, solar radiation, and wind, you fit several linear models (e.g. using different sets of features) on the training data and select the model minimizing the loss on the test set. Finally, you use the selected model for predicting the ozone level. Note that you do not care at all about the Gaussian assumption of the model or the additional information that is available on the model estimates as long as the model minimizes the test error.</a:t>
            </a:r>
          </a:p>
        </p:txBody>
      </p:sp>
      <p:sp>
        <p:nvSpPr>
          <p:cNvPr id="44" name="文本框 43">
            <a:extLst>
              <a:ext uri="{FF2B5EF4-FFF2-40B4-BE49-F238E27FC236}">
                <a16:creationId xmlns:a16="http://schemas.microsoft.com/office/drawing/2014/main" id="{D305363B-8FF5-44D3-8DDD-C75D3049C594}"/>
              </a:ext>
            </a:extLst>
          </p:cNvPr>
          <p:cNvSpPr txBox="1"/>
          <p:nvPr/>
        </p:nvSpPr>
        <p:spPr>
          <a:xfrm>
            <a:off x="6824372" y="1287582"/>
            <a:ext cx="2345363" cy="1892826"/>
          </a:xfrm>
          <a:prstGeom prst="rect">
            <a:avLst/>
          </a:prstGeom>
          <a:noFill/>
        </p:spPr>
        <p:txBody>
          <a:bodyPr wrap="square">
            <a:spAutoFit/>
          </a:bodyPr>
          <a:lstStyle/>
          <a:p>
            <a:pPr algn="l">
              <a:buFont typeface="Arial" panose="020B0604020202020204" pitchFamily="34" charset="0"/>
              <a:buChar char="•"/>
            </a:pPr>
            <a:r>
              <a:rPr lang="en-US" altLang="zh-CN" sz="900" b="1" i="0" dirty="0">
                <a:solidFill>
                  <a:srgbClr val="000000"/>
                </a:solidFill>
                <a:effectLst/>
                <a:latin typeface="inherit"/>
              </a:rPr>
              <a:t>Inference:</a:t>
            </a:r>
            <a:r>
              <a:rPr lang="en-US" altLang="zh-CN" sz="900" b="0" i="0" dirty="0">
                <a:solidFill>
                  <a:srgbClr val="000000"/>
                </a:solidFill>
                <a:effectLst/>
                <a:latin typeface="Open Sans"/>
              </a:rPr>
              <a:t> You want to understand how ozone levels are influenced by temperature, solar radiation, and wind. Since you assume that the residuals are normally distributed, you use a linear regression model. In order to harness the information from the full data set and you do not care about predictive accuracy, you fit the model on the full data set. On the basis of the fitted model, you interpret the role of the features on the measured ozone level, for example, by considering the confidence bands of the estimates.</a:t>
            </a:r>
          </a:p>
        </p:txBody>
      </p:sp>
    </p:spTree>
    <p:extLst>
      <p:ext uri="{BB962C8B-B14F-4D97-AF65-F5344CB8AC3E}">
        <p14:creationId xmlns:p14="http://schemas.microsoft.com/office/powerpoint/2010/main" val="255076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BF804BA-32F5-4EDE-A9E0-ED0B08DD67B7}"/>
              </a:ext>
            </a:extLst>
          </p:cNvPr>
          <p:cNvPicPr>
            <a:picLocks noChangeAspect="1"/>
          </p:cNvPicPr>
          <p:nvPr/>
        </p:nvPicPr>
        <p:blipFill rotWithShape="1">
          <a:blip r:embed="rId2">
            <a:extLst>
              <a:ext uri="{28A0092B-C50C-407E-A947-70E740481C1C}">
                <a14:useLocalDpi xmlns:a14="http://schemas.microsoft.com/office/drawing/2010/main" val="0"/>
              </a:ext>
            </a:extLst>
          </a:blip>
          <a:srcRect l="8604" t="37598" r="30193" b="23703"/>
          <a:stretch/>
        </p:blipFill>
        <p:spPr>
          <a:xfrm>
            <a:off x="555914" y="1600199"/>
            <a:ext cx="9103511" cy="4442115"/>
          </a:xfrm>
          <a:prstGeom prst="rect">
            <a:avLst/>
          </a:prstGeom>
        </p:spPr>
      </p:pic>
      <p:pic>
        <p:nvPicPr>
          <p:cNvPr id="6" name="图片 5">
            <a:extLst>
              <a:ext uri="{FF2B5EF4-FFF2-40B4-BE49-F238E27FC236}">
                <a16:creationId xmlns:a16="http://schemas.microsoft.com/office/drawing/2014/main" id="{7CB60252-CB4B-4112-AFD5-8F23DBA7CA5F}"/>
              </a:ext>
            </a:extLst>
          </p:cNvPr>
          <p:cNvPicPr>
            <a:picLocks/>
          </p:cNvPicPr>
          <p:nvPr/>
        </p:nvPicPr>
        <p:blipFill rotWithShape="1">
          <a:blip r:embed="rId2">
            <a:extLst>
              <a:ext uri="{28A0092B-C50C-407E-A947-70E740481C1C}">
                <a14:useLocalDpi xmlns:a14="http://schemas.microsoft.com/office/drawing/2010/main" val="0"/>
              </a:ext>
            </a:extLst>
          </a:blip>
          <a:srcRect l="48533" t="37476" r="30436" b="43233"/>
          <a:stretch/>
        </p:blipFill>
        <p:spPr>
          <a:xfrm>
            <a:off x="6512049" y="1562794"/>
            <a:ext cx="4580246" cy="4448348"/>
          </a:xfrm>
          <a:prstGeom prst="rect">
            <a:avLst/>
          </a:prstGeom>
        </p:spPr>
      </p:pic>
      <p:sp>
        <p:nvSpPr>
          <p:cNvPr id="7" name="矩形 6">
            <a:extLst>
              <a:ext uri="{FF2B5EF4-FFF2-40B4-BE49-F238E27FC236}">
                <a16:creationId xmlns:a16="http://schemas.microsoft.com/office/drawing/2014/main" id="{3F49E037-DF9D-4106-80A3-36C06A01785B}"/>
              </a:ext>
            </a:extLst>
          </p:cNvPr>
          <p:cNvSpPr/>
          <p:nvPr/>
        </p:nvSpPr>
        <p:spPr>
          <a:xfrm>
            <a:off x="685799" y="1887826"/>
            <a:ext cx="5739373" cy="4040382"/>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4476F248-E5B6-4EE5-8DA3-12579054467B}"/>
              </a:ext>
            </a:extLst>
          </p:cNvPr>
          <p:cNvSpPr txBox="1"/>
          <p:nvPr/>
        </p:nvSpPr>
        <p:spPr>
          <a:xfrm>
            <a:off x="685799" y="1948294"/>
            <a:ext cx="940377" cy="415498"/>
          </a:xfrm>
          <a:prstGeom prst="rect">
            <a:avLst/>
          </a:prstGeom>
          <a:noFill/>
        </p:spPr>
        <p:txBody>
          <a:bodyPr wrap="square" rtlCol="0">
            <a:spAutoFit/>
          </a:bodyPr>
          <a:lstStyle/>
          <a:p>
            <a:r>
              <a:rPr lang="en-US" altLang="zh-CN" sz="1050" dirty="0"/>
              <a:t>Admission information</a:t>
            </a:r>
            <a:endParaRPr lang="zh-CN" altLang="en-US" sz="1050" dirty="0"/>
          </a:p>
        </p:txBody>
      </p:sp>
      <p:sp>
        <p:nvSpPr>
          <p:cNvPr id="9" name="矩形 8">
            <a:extLst>
              <a:ext uri="{FF2B5EF4-FFF2-40B4-BE49-F238E27FC236}">
                <a16:creationId xmlns:a16="http://schemas.microsoft.com/office/drawing/2014/main" id="{4DC59C9B-9078-4667-9A9E-F6E05EAC382A}"/>
              </a:ext>
            </a:extLst>
          </p:cNvPr>
          <p:cNvSpPr/>
          <p:nvPr/>
        </p:nvSpPr>
        <p:spPr>
          <a:xfrm>
            <a:off x="2796431" y="1998170"/>
            <a:ext cx="758537" cy="197427"/>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BFB4C4A2-FAF1-449F-BA6C-CF1AE3624343}"/>
              </a:ext>
            </a:extLst>
          </p:cNvPr>
          <p:cNvSpPr/>
          <p:nvPr/>
        </p:nvSpPr>
        <p:spPr>
          <a:xfrm>
            <a:off x="4499102" y="2355000"/>
            <a:ext cx="758537" cy="197427"/>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C479846C-2140-44AB-BECF-3119CF3B64E8}"/>
              </a:ext>
            </a:extLst>
          </p:cNvPr>
          <p:cNvGrpSpPr/>
          <p:nvPr/>
        </p:nvGrpSpPr>
        <p:grpSpPr>
          <a:xfrm>
            <a:off x="4499103" y="1974161"/>
            <a:ext cx="758537" cy="197427"/>
            <a:chOff x="2995316" y="2072916"/>
            <a:chExt cx="758537" cy="197427"/>
          </a:xfrm>
        </p:grpSpPr>
        <p:sp>
          <p:nvSpPr>
            <p:cNvPr id="10" name="矩形 9">
              <a:extLst>
                <a:ext uri="{FF2B5EF4-FFF2-40B4-BE49-F238E27FC236}">
                  <a16:creationId xmlns:a16="http://schemas.microsoft.com/office/drawing/2014/main" id="{30098F83-856F-4266-AD16-48ED5EFDD305}"/>
                </a:ext>
              </a:extLst>
            </p:cNvPr>
            <p:cNvSpPr/>
            <p:nvPr/>
          </p:nvSpPr>
          <p:spPr>
            <a:xfrm>
              <a:off x="2995316" y="2072916"/>
              <a:ext cx="758537" cy="197427"/>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2F94E261-41C0-4AF6-9B71-EE44664136CE}"/>
                </a:ext>
              </a:extLst>
            </p:cNvPr>
            <p:cNvSpPr/>
            <p:nvPr/>
          </p:nvSpPr>
          <p:spPr>
            <a:xfrm>
              <a:off x="3626427" y="2072916"/>
              <a:ext cx="127426" cy="197427"/>
            </a:xfrm>
            <a:prstGeom prst="rect">
              <a:avLst/>
            </a:prstGeom>
            <a:solidFill>
              <a:srgbClr val="E4E4E4"/>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a:extLst>
              <a:ext uri="{FF2B5EF4-FFF2-40B4-BE49-F238E27FC236}">
                <a16:creationId xmlns:a16="http://schemas.microsoft.com/office/drawing/2014/main" id="{4A4081C7-23A9-46A2-BA5B-A580CA105592}"/>
              </a:ext>
            </a:extLst>
          </p:cNvPr>
          <p:cNvGrpSpPr/>
          <p:nvPr/>
        </p:nvGrpSpPr>
        <p:grpSpPr>
          <a:xfrm>
            <a:off x="2801260" y="2355000"/>
            <a:ext cx="758537" cy="197428"/>
            <a:chOff x="4259604" y="2083237"/>
            <a:chExt cx="758537" cy="197428"/>
          </a:xfrm>
        </p:grpSpPr>
        <p:sp>
          <p:nvSpPr>
            <p:cNvPr id="11" name="矩形 10">
              <a:extLst>
                <a:ext uri="{FF2B5EF4-FFF2-40B4-BE49-F238E27FC236}">
                  <a16:creationId xmlns:a16="http://schemas.microsoft.com/office/drawing/2014/main" id="{B0372F3F-E61C-413A-88E5-D96B33220F72}"/>
                </a:ext>
              </a:extLst>
            </p:cNvPr>
            <p:cNvSpPr/>
            <p:nvPr/>
          </p:nvSpPr>
          <p:spPr>
            <a:xfrm>
              <a:off x="4259604" y="2083238"/>
              <a:ext cx="758537" cy="197427"/>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3238387-01F8-419D-9608-4A0364F77762}"/>
                </a:ext>
              </a:extLst>
            </p:cNvPr>
            <p:cNvSpPr/>
            <p:nvPr/>
          </p:nvSpPr>
          <p:spPr>
            <a:xfrm>
              <a:off x="4885886" y="2083237"/>
              <a:ext cx="127426" cy="197427"/>
            </a:xfrm>
            <a:prstGeom prst="rect">
              <a:avLst/>
            </a:prstGeom>
            <a:solidFill>
              <a:srgbClr val="E4E4E4"/>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a:extLst>
              <a:ext uri="{FF2B5EF4-FFF2-40B4-BE49-F238E27FC236}">
                <a16:creationId xmlns:a16="http://schemas.microsoft.com/office/drawing/2014/main" id="{BECFD6FE-11AE-481F-8C81-9C6730B73F8C}"/>
              </a:ext>
            </a:extLst>
          </p:cNvPr>
          <p:cNvSpPr txBox="1"/>
          <p:nvPr/>
        </p:nvSpPr>
        <p:spPr>
          <a:xfrm>
            <a:off x="2347180" y="1974161"/>
            <a:ext cx="617699" cy="253916"/>
          </a:xfrm>
          <a:prstGeom prst="rect">
            <a:avLst/>
          </a:prstGeom>
          <a:noFill/>
        </p:spPr>
        <p:txBody>
          <a:bodyPr wrap="square" rtlCol="0">
            <a:spAutoFit/>
          </a:bodyPr>
          <a:lstStyle/>
          <a:p>
            <a:r>
              <a:rPr lang="en-US" altLang="zh-CN" sz="1050" dirty="0"/>
              <a:t>Age</a:t>
            </a:r>
            <a:endParaRPr lang="zh-CN" altLang="en-US" sz="1050" dirty="0"/>
          </a:p>
        </p:txBody>
      </p:sp>
      <p:sp>
        <p:nvSpPr>
          <p:cNvPr id="19" name="矩形 18">
            <a:extLst>
              <a:ext uri="{FF2B5EF4-FFF2-40B4-BE49-F238E27FC236}">
                <a16:creationId xmlns:a16="http://schemas.microsoft.com/office/drawing/2014/main" id="{483BB804-5D72-4EAF-8B9E-68653DA5115E}"/>
              </a:ext>
            </a:extLst>
          </p:cNvPr>
          <p:cNvSpPr/>
          <p:nvPr/>
        </p:nvSpPr>
        <p:spPr>
          <a:xfrm>
            <a:off x="2010080" y="2677741"/>
            <a:ext cx="396000" cy="197425"/>
          </a:xfrm>
          <a:prstGeom prst="rect">
            <a:avLst/>
          </a:prstGeom>
          <a:solidFill>
            <a:srgbClr val="E4E4E4"/>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FAA29041-21E5-49F9-9369-8301BF97573A}"/>
              </a:ext>
            </a:extLst>
          </p:cNvPr>
          <p:cNvSpPr/>
          <p:nvPr/>
        </p:nvSpPr>
        <p:spPr>
          <a:xfrm>
            <a:off x="2406080" y="2677741"/>
            <a:ext cx="396000" cy="197425"/>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F5C24533-6380-458F-B930-D3B95307AEAA}"/>
              </a:ext>
            </a:extLst>
          </p:cNvPr>
          <p:cNvSpPr/>
          <p:nvPr/>
        </p:nvSpPr>
        <p:spPr>
          <a:xfrm>
            <a:off x="2793419" y="2677741"/>
            <a:ext cx="396000" cy="197425"/>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DCD495C9-76D1-45F4-BBA8-ADC4748EA9EC}"/>
              </a:ext>
            </a:extLst>
          </p:cNvPr>
          <p:cNvSpPr/>
          <p:nvPr/>
        </p:nvSpPr>
        <p:spPr>
          <a:xfrm>
            <a:off x="3189419" y="2673486"/>
            <a:ext cx="396000" cy="197425"/>
          </a:xfrm>
          <a:prstGeom prst="rect">
            <a:avLst/>
          </a:prstGeom>
          <a:solidFill>
            <a:schemeClr val="accent6">
              <a:lumMod val="20000"/>
              <a:lumOff val="80000"/>
            </a:schemeClr>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3D2F2AFD-6255-4A39-8772-584728A953AF}"/>
              </a:ext>
            </a:extLst>
          </p:cNvPr>
          <p:cNvSpPr/>
          <p:nvPr/>
        </p:nvSpPr>
        <p:spPr>
          <a:xfrm>
            <a:off x="3585419" y="2673486"/>
            <a:ext cx="396000" cy="197425"/>
          </a:xfrm>
          <a:prstGeom prst="rect">
            <a:avLst/>
          </a:prstGeom>
          <a:solidFill>
            <a:schemeClr val="accent6">
              <a:lumMod val="20000"/>
              <a:lumOff val="80000"/>
            </a:schemeClr>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E49ADEEF-699B-42A7-B094-73FAB5B25E19}"/>
              </a:ext>
            </a:extLst>
          </p:cNvPr>
          <p:cNvSpPr/>
          <p:nvPr/>
        </p:nvSpPr>
        <p:spPr>
          <a:xfrm>
            <a:off x="3978209" y="2676342"/>
            <a:ext cx="396000" cy="197425"/>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A7F9F788-F2D3-4446-B340-A91231A08811}"/>
              </a:ext>
            </a:extLst>
          </p:cNvPr>
          <p:cNvSpPr/>
          <p:nvPr/>
        </p:nvSpPr>
        <p:spPr>
          <a:xfrm>
            <a:off x="4365147" y="2676800"/>
            <a:ext cx="396000" cy="197425"/>
          </a:xfrm>
          <a:prstGeom prst="rect">
            <a:avLst/>
          </a:prstGeom>
          <a:solidFill>
            <a:schemeClr val="accent6">
              <a:lumMod val="20000"/>
              <a:lumOff val="80000"/>
            </a:schemeClr>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B599297B-F1A2-48A9-BA92-830A1EC4CC6E}"/>
              </a:ext>
            </a:extLst>
          </p:cNvPr>
          <p:cNvSpPr/>
          <p:nvPr/>
        </p:nvSpPr>
        <p:spPr>
          <a:xfrm>
            <a:off x="4761147" y="2681994"/>
            <a:ext cx="396000" cy="197425"/>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60E56E93-4AB2-4269-A0C5-B733DB7A10F4}"/>
              </a:ext>
            </a:extLst>
          </p:cNvPr>
          <p:cNvSpPr/>
          <p:nvPr/>
        </p:nvSpPr>
        <p:spPr>
          <a:xfrm>
            <a:off x="5144875" y="2683020"/>
            <a:ext cx="396000" cy="197425"/>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E517BD89-9F15-4924-85CD-43F42F7CAE31}"/>
              </a:ext>
            </a:extLst>
          </p:cNvPr>
          <p:cNvSpPr/>
          <p:nvPr/>
        </p:nvSpPr>
        <p:spPr>
          <a:xfrm>
            <a:off x="5533334" y="2679909"/>
            <a:ext cx="396000" cy="197425"/>
          </a:xfrm>
          <a:prstGeom prst="rect">
            <a:avLst/>
          </a:prstGeom>
          <a:solidFill>
            <a:schemeClr val="accent6">
              <a:lumMod val="20000"/>
              <a:lumOff val="80000"/>
            </a:schemeClr>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DEEDCB3D-D66B-4258-83FA-A90334EBECBA}"/>
              </a:ext>
            </a:extLst>
          </p:cNvPr>
          <p:cNvSpPr/>
          <p:nvPr/>
        </p:nvSpPr>
        <p:spPr>
          <a:xfrm>
            <a:off x="2010080" y="2871487"/>
            <a:ext cx="396000" cy="197425"/>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6052449A-14F4-474C-855E-0E0254095018}"/>
              </a:ext>
            </a:extLst>
          </p:cNvPr>
          <p:cNvSpPr/>
          <p:nvPr/>
        </p:nvSpPr>
        <p:spPr>
          <a:xfrm>
            <a:off x="2406080" y="2871487"/>
            <a:ext cx="396000" cy="197425"/>
          </a:xfrm>
          <a:prstGeom prst="rect">
            <a:avLst/>
          </a:prstGeom>
          <a:solidFill>
            <a:schemeClr val="accent2">
              <a:lumMod val="20000"/>
              <a:lumOff val="80000"/>
            </a:schemeClr>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3AE86F53-F934-4071-AE6F-227B9103BFA6}"/>
              </a:ext>
            </a:extLst>
          </p:cNvPr>
          <p:cNvSpPr/>
          <p:nvPr/>
        </p:nvSpPr>
        <p:spPr>
          <a:xfrm>
            <a:off x="2793419" y="2871487"/>
            <a:ext cx="396000" cy="197425"/>
          </a:xfrm>
          <a:prstGeom prst="rect">
            <a:avLst/>
          </a:prstGeom>
          <a:solidFill>
            <a:schemeClr val="accent2">
              <a:lumMod val="20000"/>
              <a:lumOff val="80000"/>
            </a:schemeClr>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A8553A7F-B3F6-413A-9BFC-68F32C6E1EFA}"/>
              </a:ext>
            </a:extLst>
          </p:cNvPr>
          <p:cNvSpPr/>
          <p:nvPr/>
        </p:nvSpPr>
        <p:spPr>
          <a:xfrm>
            <a:off x="3189419" y="2867232"/>
            <a:ext cx="396000" cy="197425"/>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5AD50650-33A2-453E-84AE-F6E73E8B1696}"/>
              </a:ext>
            </a:extLst>
          </p:cNvPr>
          <p:cNvSpPr/>
          <p:nvPr/>
        </p:nvSpPr>
        <p:spPr>
          <a:xfrm>
            <a:off x="3585419" y="2867232"/>
            <a:ext cx="396000" cy="197425"/>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3259E937-6BF6-4B55-8340-AAF1DEEA79D5}"/>
              </a:ext>
            </a:extLst>
          </p:cNvPr>
          <p:cNvSpPr/>
          <p:nvPr/>
        </p:nvSpPr>
        <p:spPr>
          <a:xfrm>
            <a:off x="3978209" y="2870088"/>
            <a:ext cx="396000" cy="197425"/>
          </a:xfrm>
          <a:prstGeom prst="rect">
            <a:avLst/>
          </a:prstGeom>
          <a:solidFill>
            <a:schemeClr val="accent2">
              <a:lumMod val="20000"/>
              <a:lumOff val="80000"/>
            </a:schemeClr>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2E5EE843-63FF-44A9-B326-5AF7F8B8650E}"/>
              </a:ext>
            </a:extLst>
          </p:cNvPr>
          <p:cNvSpPr/>
          <p:nvPr/>
        </p:nvSpPr>
        <p:spPr>
          <a:xfrm>
            <a:off x="4365147" y="2870546"/>
            <a:ext cx="396000" cy="197425"/>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927D4E1E-42AD-4016-9C50-DF8CC1934D4A}"/>
              </a:ext>
            </a:extLst>
          </p:cNvPr>
          <p:cNvSpPr/>
          <p:nvPr/>
        </p:nvSpPr>
        <p:spPr>
          <a:xfrm>
            <a:off x="4761147" y="2875740"/>
            <a:ext cx="396000" cy="197425"/>
          </a:xfrm>
          <a:prstGeom prst="rect">
            <a:avLst/>
          </a:prstGeom>
          <a:solidFill>
            <a:schemeClr val="accent2">
              <a:lumMod val="20000"/>
              <a:lumOff val="80000"/>
            </a:schemeClr>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CB52ACB8-D07D-4F9F-8415-689124C5F1B5}"/>
              </a:ext>
            </a:extLst>
          </p:cNvPr>
          <p:cNvSpPr/>
          <p:nvPr/>
        </p:nvSpPr>
        <p:spPr>
          <a:xfrm>
            <a:off x="5144875" y="2876766"/>
            <a:ext cx="396000" cy="197425"/>
          </a:xfrm>
          <a:prstGeom prst="rect">
            <a:avLst/>
          </a:prstGeom>
          <a:solidFill>
            <a:schemeClr val="accent2">
              <a:lumMod val="20000"/>
              <a:lumOff val="80000"/>
            </a:schemeClr>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7218D49F-80E8-426D-B2DD-429E7BA9AA0F}"/>
              </a:ext>
            </a:extLst>
          </p:cNvPr>
          <p:cNvSpPr/>
          <p:nvPr/>
        </p:nvSpPr>
        <p:spPr>
          <a:xfrm>
            <a:off x="5533334" y="2873655"/>
            <a:ext cx="396000" cy="197425"/>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D9878D09-AA48-4146-A317-D37599E14FE5}"/>
              </a:ext>
            </a:extLst>
          </p:cNvPr>
          <p:cNvSpPr txBox="1"/>
          <p:nvPr/>
        </p:nvSpPr>
        <p:spPr>
          <a:xfrm>
            <a:off x="689586" y="2591652"/>
            <a:ext cx="940377" cy="415498"/>
          </a:xfrm>
          <a:prstGeom prst="rect">
            <a:avLst/>
          </a:prstGeom>
          <a:noFill/>
        </p:spPr>
        <p:txBody>
          <a:bodyPr wrap="square" rtlCol="0">
            <a:spAutoFit/>
          </a:bodyPr>
          <a:lstStyle/>
          <a:p>
            <a:r>
              <a:rPr lang="en-US" altLang="zh-CN" sz="1050" dirty="0"/>
              <a:t>History information</a:t>
            </a:r>
            <a:endParaRPr lang="zh-CN" altLang="en-US" sz="1050" dirty="0"/>
          </a:p>
        </p:txBody>
      </p:sp>
      <p:cxnSp>
        <p:nvCxnSpPr>
          <p:cNvPr id="42" name="直接连接符 41">
            <a:extLst>
              <a:ext uri="{FF2B5EF4-FFF2-40B4-BE49-F238E27FC236}">
                <a16:creationId xmlns:a16="http://schemas.microsoft.com/office/drawing/2014/main" id="{4FA26BB8-3554-467C-A886-95CA016FE483}"/>
              </a:ext>
            </a:extLst>
          </p:cNvPr>
          <p:cNvCxnSpPr/>
          <p:nvPr/>
        </p:nvCxnSpPr>
        <p:spPr>
          <a:xfrm>
            <a:off x="792298" y="4322204"/>
            <a:ext cx="1512000" cy="0"/>
          </a:xfrm>
          <a:prstGeom prst="line">
            <a:avLst/>
          </a:prstGeom>
          <a:ln w="28575">
            <a:solidFill>
              <a:srgbClr val="E4E4E4"/>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22E2C7EE-935F-4591-BD2C-7E3880ED90D4}"/>
              </a:ext>
            </a:extLst>
          </p:cNvPr>
          <p:cNvCxnSpPr/>
          <p:nvPr/>
        </p:nvCxnSpPr>
        <p:spPr>
          <a:xfrm>
            <a:off x="792298" y="3503051"/>
            <a:ext cx="1512000" cy="0"/>
          </a:xfrm>
          <a:prstGeom prst="line">
            <a:avLst/>
          </a:prstGeom>
          <a:ln w="28575">
            <a:solidFill>
              <a:srgbClr val="E4E4E4"/>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BC0F5D8C-B72F-481E-8DC5-AFF0C2F39CB8}"/>
              </a:ext>
            </a:extLst>
          </p:cNvPr>
          <p:cNvCxnSpPr/>
          <p:nvPr/>
        </p:nvCxnSpPr>
        <p:spPr>
          <a:xfrm>
            <a:off x="2389349" y="3495704"/>
            <a:ext cx="1296000" cy="0"/>
          </a:xfrm>
          <a:prstGeom prst="line">
            <a:avLst/>
          </a:prstGeom>
          <a:ln w="28575">
            <a:solidFill>
              <a:srgbClr val="E4E4E4"/>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F192B526-1CF9-47AD-8F6D-7C051171E037}"/>
              </a:ext>
            </a:extLst>
          </p:cNvPr>
          <p:cNvCxnSpPr/>
          <p:nvPr/>
        </p:nvCxnSpPr>
        <p:spPr>
          <a:xfrm>
            <a:off x="2389349" y="4322204"/>
            <a:ext cx="1296000" cy="0"/>
          </a:xfrm>
          <a:prstGeom prst="line">
            <a:avLst/>
          </a:prstGeom>
          <a:ln w="28575">
            <a:solidFill>
              <a:srgbClr val="E4E4E4"/>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C2228665-557E-4966-A31D-1257CACAEC27}"/>
              </a:ext>
            </a:extLst>
          </p:cNvPr>
          <p:cNvCxnSpPr/>
          <p:nvPr/>
        </p:nvCxnSpPr>
        <p:spPr>
          <a:xfrm>
            <a:off x="3751132" y="4322204"/>
            <a:ext cx="1944000" cy="0"/>
          </a:xfrm>
          <a:prstGeom prst="line">
            <a:avLst/>
          </a:prstGeom>
          <a:ln w="28575">
            <a:solidFill>
              <a:srgbClr val="E4E4E4"/>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CFA06E2C-A1D8-443A-AF56-9E05CD26EE57}"/>
              </a:ext>
            </a:extLst>
          </p:cNvPr>
          <p:cNvCxnSpPr/>
          <p:nvPr/>
        </p:nvCxnSpPr>
        <p:spPr>
          <a:xfrm>
            <a:off x="3751132" y="3495704"/>
            <a:ext cx="1944000" cy="0"/>
          </a:xfrm>
          <a:prstGeom prst="line">
            <a:avLst/>
          </a:prstGeom>
          <a:ln w="28575">
            <a:solidFill>
              <a:srgbClr val="E4E4E4"/>
            </a:solidFill>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66C198CE-C563-4182-BD7D-E0029D8BE7C6}"/>
              </a:ext>
            </a:extLst>
          </p:cNvPr>
          <p:cNvSpPr txBox="1"/>
          <p:nvPr/>
        </p:nvSpPr>
        <p:spPr>
          <a:xfrm>
            <a:off x="766701" y="4302666"/>
            <a:ext cx="241597" cy="253916"/>
          </a:xfrm>
          <a:prstGeom prst="rect">
            <a:avLst/>
          </a:prstGeom>
          <a:noFill/>
        </p:spPr>
        <p:txBody>
          <a:bodyPr wrap="square" rtlCol="0">
            <a:spAutoFit/>
          </a:bodyPr>
          <a:lstStyle/>
          <a:p>
            <a:r>
              <a:rPr lang="en-US" altLang="zh-CN" sz="1050" dirty="0"/>
              <a:t>3</a:t>
            </a:r>
            <a:endParaRPr lang="zh-CN" altLang="en-US" sz="1050" dirty="0"/>
          </a:p>
        </p:txBody>
      </p:sp>
      <p:sp>
        <p:nvSpPr>
          <p:cNvPr id="49" name="矩形 48">
            <a:extLst>
              <a:ext uri="{FF2B5EF4-FFF2-40B4-BE49-F238E27FC236}">
                <a16:creationId xmlns:a16="http://schemas.microsoft.com/office/drawing/2014/main" id="{5FCFBF0B-AE6C-49B4-BC4E-7907EFD0D675}"/>
              </a:ext>
            </a:extLst>
          </p:cNvPr>
          <p:cNvSpPr/>
          <p:nvPr/>
        </p:nvSpPr>
        <p:spPr>
          <a:xfrm>
            <a:off x="792298" y="3848113"/>
            <a:ext cx="216000" cy="462336"/>
          </a:xfrm>
          <a:prstGeom prst="rect">
            <a:avLst/>
          </a:prstGeom>
          <a:solidFill>
            <a:srgbClr val="D6DCE5"/>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7CD747E4-E24B-44C7-9E71-4ADE6ADE66A9}"/>
              </a:ext>
            </a:extLst>
          </p:cNvPr>
          <p:cNvSpPr/>
          <p:nvPr/>
        </p:nvSpPr>
        <p:spPr>
          <a:xfrm>
            <a:off x="5045454" y="4015178"/>
            <a:ext cx="216000" cy="289157"/>
          </a:xfrm>
          <a:prstGeom prst="rect">
            <a:avLst/>
          </a:prstGeom>
          <a:solidFill>
            <a:srgbClr val="7030A0">
              <a:alpha val="18824"/>
            </a:srgbClr>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AB33DF05-5282-4DB3-A158-18D2E941E3DC}"/>
              </a:ext>
            </a:extLst>
          </p:cNvPr>
          <p:cNvSpPr/>
          <p:nvPr/>
        </p:nvSpPr>
        <p:spPr>
          <a:xfrm>
            <a:off x="1222797" y="3717948"/>
            <a:ext cx="214499" cy="595906"/>
          </a:xfrm>
          <a:prstGeom prst="rect">
            <a:avLst/>
          </a:prstGeom>
          <a:solidFill>
            <a:schemeClr val="tx2">
              <a:lumMod val="20000"/>
              <a:lumOff val="80000"/>
            </a:schemeClr>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DF70B9FA-63EF-4260-BB4B-85280320FBE8}"/>
              </a:ext>
            </a:extLst>
          </p:cNvPr>
          <p:cNvSpPr/>
          <p:nvPr/>
        </p:nvSpPr>
        <p:spPr>
          <a:xfrm>
            <a:off x="1437296" y="3603842"/>
            <a:ext cx="216000" cy="699660"/>
          </a:xfrm>
          <a:prstGeom prst="rect">
            <a:avLst/>
          </a:prstGeom>
          <a:solidFill>
            <a:schemeClr val="tx2">
              <a:lumMod val="20000"/>
              <a:lumOff val="80000"/>
            </a:schemeClr>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816084E6-82D9-47EC-A83B-44B5DD5DAC9F}"/>
              </a:ext>
            </a:extLst>
          </p:cNvPr>
          <p:cNvSpPr/>
          <p:nvPr/>
        </p:nvSpPr>
        <p:spPr>
          <a:xfrm>
            <a:off x="1654859" y="3792691"/>
            <a:ext cx="216000" cy="520161"/>
          </a:xfrm>
          <a:prstGeom prst="rect">
            <a:avLst/>
          </a:prstGeom>
          <a:solidFill>
            <a:schemeClr val="tx2">
              <a:lumMod val="20000"/>
              <a:lumOff val="80000"/>
            </a:schemeClr>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EE80CA28-32EE-47F8-8194-EA4A8F4B3F7A}"/>
              </a:ext>
            </a:extLst>
          </p:cNvPr>
          <p:cNvSpPr/>
          <p:nvPr/>
        </p:nvSpPr>
        <p:spPr>
          <a:xfrm>
            <a:off x="1866294" y="3856325"/>
            <a:ext cx="216000" cy="462336"/>
          </a:xfrm>
          <a:prstGeom prst="rect">
            <a:avLst/>
          </a:prstGeom>
          <a:solidFill>
            <a:schemeClr val="tx2">
              <a:lumMod val="20000"/>
              <a:lumOff val="80000"/>
            </a:schemeClr>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6C049870-4668-4759-85D9-BF7D210D74A1}"/>
              </a:ext>
            </a:extLst>
          </p:cNvPr>
          <p:cNvSpPr/>
          <p:nvPr/>
        </p:nvSpPr>
        <p:spPr>
          <a:xfrm>
            <a:off x="1013143" y="4021121"/>
            <a:ext cx="216000" cy="289157"/>
          </a:xfrm>
          <a:prstGeom prst="rect">
            <a:avLst/>
          </a:prstGeom>
          <a:solidFill>
            <a:schemeClr val="tx2">
              <a:lumMod val="20000"/>
              <a:lumOff val="80000"/>
            </a:schemeClr>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矩形 55">
            <a:extLst>
              <a:ext uri="{FF2B5EF4-FFF2-40B4-BE49-F238E27FC236}">
                <a16:creationId xmlns:a16="http://schemas.microsoft.com/office/drawing/2014/main" id="{1B75E6F7-6864-43CC-9222-FE121A04D285}"/>
              </a:ext>
            </a:extLst>
          </p:cNvPr>
          <p:cNvSpPr/>
          <p:nvPr/>
        </p:nvSpPr>
        <p:spPr>
          <a:xfrm>
            <a:off x="2396854" y="3847944"/>
            <a:ext cx="216000" cy="462336"/>
          </a:xfrm>
          <a:prstGeom prst="rect">
            <a:avLst/>
          </a:prstGeom>
          <a:solidFill>
            <a:srgbClr val="FFF2CC"/>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1ACD320C-217E-4F31-8F39-57296734F123}"/>
              </a:ext>
            </a:extLst>
          </p:cNvPr>
          <p:cNvSpPr/>
          <p:nvPr/>
        </p:nvSpPr>
        <p:spPr>
          <a:xfrm>
            <a:off x="2611353" y="4021122"/>
            <a:ext cx="216000" cy="289157"/>
          </a:xfrm>
          <a:prstGeom prst="rect">
            <a:avLst/>
          </a:prstGeom>
          <a:solidFill>
            <a:schemeClr val="accent4">
              <a:lumMod val="20000"/>
              <a:lumOff val="80000"/>
            </a:schemeClr>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6ADF5D5E-F081-4904-AAA0-EAFF38A2E1D3}"/>
              </a:ext>
            </a:extLst>
          </p:cNvPr>
          <p:cNvSpPr/>
          <p:nvPr/>
        </p:nvSpPr>
        <p:spPr>
          <a:xfrm>
            <a:off x="2827353" y="3717779"/>
            <a:ext cx="214499" cy="595906"/>
          </a:xfrm>
          <a:prstGeom prst="rect">
            <a:avLst/>
          </a:prstGeom>
          <a:solidFill>
            <a:schemeClr val="accent4">
              <a:lumMod val="20000"/>
              <a:lumOff val="80000"/>
            </a:schemeClr>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DE042943-9F3F-4C16-9A6B-55C1782C383E}"/>
              </a:ext>
            </a:extLst>
          </p:cNvPr>
          <p:cNvSpPr/>
          <p:nvPr/>
        </p:nvSpPr>
        <p:spPr>
          <a:xfrm>
            <a:off x="3041852" y="3603673"/>
            <a:ext cx="216000" cy="699660"/>
          </a:xfrm>
          <a:prstGeom prst="rect">
            <a:avLst/>
          </a:prstGeom>
          <a:solidFill>
            <a:schemeClr val="accent4">
              <a:lumMod val="20000"/>
              <a:lumOff val="80000"/>
            </a:schemeClr>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C7366459-689F-4D38-A871-EEE53AEFED63}"/>
              </a:ext>
            </a:extLst>
          </p:cNvPr>
          <p:cNvSpPr/>
          <p:nvPr/>
        </p:nvSpPr>
        <p:spPr>
          <a:xfrm>
            <a:off x="3259415" y="3792522"/>
            <a:ext cx="216000" cy="520161"/>
          </a:xfrm>
          <a:prstGeom prst="rect">
            <a:avLst/>
          </a:prstGeom>
          <a:solidFill>
            <a:schemeClr val="accent4">
              <a:lumMod val="20000"/>
              <a:lumOff val="80000"/>
            </a:schemeClr>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723B03A7-B17B-4D3B-A67D-A331EB43AD4C}"/>
              </a:ext>
            </a:extLst>
          </p:cNvPr>
          <p:cNvSpPr/>
          <p:nvPr/>
        </p:nvSpPr>
        <p:spPr>
          <a:xfrm>
            <a:off x="3470850" y="3850961"/>
            <a:ext cx="216000" cy="462336"/>
          </a:xfrm>
          <a:prstGeom prst="rect">
            <a:avLst/>
          </a:prstGeom>
          <a:solidFill>
            <a:schemeClr val="accent4">
              <a:lumMod val="20000"/>
              <a:lumOff val="80000"/>
            </a:schemeClr>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a:extLst>
              <a:ext uri="{FF2B5EF4-FFF2-40B4-BE49-F238E27FC236}">
                <a16:creationId xmlns:a16="http://schemas.microsoft.com/office/drawing/2014/main" id="{E1D5AD32-40EA-4BEF-8760-8A5F868B5878}"/>
              </a:ext>
            </a:extLst>
          </p:cNvPr>
          <p:cNvSpPr/>
          <p:nvPr/>
        </p:nvSpPr>
        <p:spPr>
          <a:xfrm>
            <a:off x="3760023" y="3842000"/>
            <a:ext cx="216000" cy="462336"/>
          </a:xfrm>
          <a:prstGeom prst="rect">
            <a:avLst/>
          </a:prstGeom>
          <a:solidFill>
            <a:srgbClr val="DDD1E6"/>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a:extLst>
              <a:ext uri="{FF2B5EF4-FFF2-40B4-BE49-F238E27FC236}">
                <a16:creationId xmlns:a16="http://schemas.microsoft.com/office/drawing/2014/main" id="{390CBB4E-2F5C-44E7-A842-94C4FB2B3DD0}"/>
              </a:ext>
            </a:extLst>
          </p:cNvPr>
          <p:cNvSpPr/>
          <p:nvPr/>
        </p:nvSpPr>
        <p:spPr>
          <a:xfrm>
            <a:off x="3974522" y="4015178"/>
            <a:ext cx="216000" cy="289157"/>
          </a:xfrm>
          <a:prstGeom prst="rect">
            <a:avLst/>
          </a:prstGeom>
          <a:solidFill>
            <a:srgbClr val="7030A0">
              <a:alpha val="18824"/>
            </a:srgbClr>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86122310-9E76-4674-AFF8-3C5A7C32B23D}"/>
              </a:ext>
            </a:extLst>
          </p:cNvPr>
          <p:cNvSpPr/>
          <p:nvPr/>
        </p:nvSpPr>
        <p:spPr>
          <a:xfrm>
            <a:off x="4190522" y="3711835"/>
            <a:ext cx="214499" cy="595906"/>
          </a:xfrm>
          <a:prstGeom prst="rect">
            <a:avLst/>
          </a:prstGeom>
          <a:solidFill>
            <a:srgbClr val="7030A0">
              <a:alpha val="18824"/>
            </a:srgbClr>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id="{29CFA0AA-9A77-4199-AC86-3592271C5A5A}"/>
              </a:ext>
            </a:extLst>
          </p:cNvPr>
          <p:cNvSpPr/>
          <p:nvPr/>
        </p:nvSpPr>
        <p:spPr>
          <a:xfrm>
            <a:off x="4405021" y="3597729"/>
            <a:ext cx="216000" cy="699660"/>
          </a:xfrm>
          <a:prstGeom prst="rect">
            <a:avLst/>
          </a:prstGeom>
          <a:solidFill>
            <a:srgbClr val="7030A0">
              <a:alpha val="18824"/>
            </a:srgbClr>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17FD927C-0C2E-41DE-B40D-57319AA2C5D0}"/>
              </a:ext>
            </a:extLst>
          </p:cNvPr>
          <p:cNvSpPr/>
          <p:nvPr/>
        </p:nvSpPr>
        <p:spPr>
          <a:xfrm>
            <a:off x="4622584" y="3786578"/>
            <a:ext cx="216000" cy="520161"/>
          </a:xfrm>
          <a:prstGeom prst="rect">
            <a:avLst/>
          </a:prstGeom>
          <a:solidFill>
            <a:srgbClr val="7030A0">
              <a:alpha val="18824"/>
            </a:srgbClr>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9462BA8A-C466-4B92-A381-BAEE67BA2CD1}"/>
              </a:ext>
            </a:extLst>
          </p:cNvPr>
          <p:cNvSpPr/>
          <p:nvPr/>
        </p:nvSpPr>
        <p:spPr>
          <a:xfrm>
            <a:off x="4834019" y="3845017"/>
            <a:ext cx="216000" cy="462336"/>
          </a:xfrm>
          <a:prstGeom prst="rect">
            <a:avLst/>
          </a:prstGeom>
          <a:solidFill>
            <a:srgbClr val="7030A0">
              <a:alpha val="18824"/>
            </a:srgbClr>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a:extLst>
              <a:ext uri="{FF2B5EF4-FFF2-40B4-BE49-F238E27FC236}">
                <a16:creationId xmlns:a16="http://schemas.microsoft.com/office/drawing/2014/main" id="{1EFBC36E-5082-4E96-BA29-A01C651A401A}"/>
              </a:ext>
            </a:extLst>
          </p:cNvPr>
          <p:cNvSpPr txBox="1"/>
          <p:nvPr/>
        </p:nvSpPr>
        <p:spPr>
          <a:xfrm>
            <a:off x="779499" y="3260092"/>
            <a:ext cx="241597" cy="253916"/>
          </a:xfrm>
          <a:prstGeom prst="rect">
            <a:avLst/>
          </a:prstGeom>
          <a:noFill/>
        </p:spPr>
        <p:txBody>
          <a:bodyPr wrap="square" rtlCol="0">
            <a:spAutoFit/>
          </a:bodyPr>
          <a:lstStyle/>
          <a:p>
            <a:r>
              <a:rPr lang="en-US" altLang="zh-CN" sz="1050" dirty="0"/>
              <a:t>5</a:t>
            </a:r>
            <a:endParaRPr lang="zh-CN" altLang="en-US" sz="1050" dirty="0"/>
          </a:p>
        </p:txBody>
      </p:sp>
      <p:sp>
        <p:nvSpPr>
          <p:cNvPr id="71" name="文本框 70">
            <a:extLst>
              <a:ext uri="{FF2B5EF4-FFF2-40B4-BE49-F238E27FC236}">
                <a16:creationId xmlns:a16="http://schemas.microsoft.com/office/drawing/2014/main" id="{F07E4DAF-4CC9-4A07-B000-A3A417D85DDB}"/>
              </a:ext>
            </a:extLst>
          </p:cNvPr>
          <p:cNvSpPr txBox="1"/>
          <p:nvPr/>
        </p:nvSpPr>
        <p:spPr>
          <a:xfrm>
            <a:off x="701384" y="4711169"/>
            <a:ext cx="450109" cy="230832"/>
          </a:xfrm>
          <a:prstGeom prst="rect">
            <a:avLst/>
          </a:prstGeom>
          <a:noFill/>
        </p:spPr>
        <p:txBody>
          <a:bodyPr wrap="square">
            <a:spAutoFit/>
          </a:bodyPr>
          <a:lstStyle/>
          <a:p>
            <a:r>
              <a:rPr lang="en-US" altLang="zh-CN" sz="900" b="0" i="0" u="none" strike="noStrike" dirty="0">
                <a:solidFill>
                  <a:srgbClr val="000000"/>
                </a:solidFill>
                <a:effectLst/>
                <a:latin typeface="+mn-ea"/>
              </a:rPr>
              <a:t>GCS</a:t>
            </a:r>
            <a:r>
              <a:rPr lang="en-US" altLang="zh-CN" sz="900" dirty="0">
                <a:latin typeface="+mn-ea"/>
              </a:rPr>
              <a:t> </a:t>
            </a:r>
            <a:endParaRPr lang="zh-CN" altLang="en-US" sz="900" dirty="0">
              <a:latin typeface="+mn-ea"/>
            </a:endParaRPr>
          </a:p>
        </p:txBody>
      </p:sp>
      <p:sp>
        <p:nvSpPr>
          <p:cNvPr id="72" name="矩形 71">
            <a:extLst>
              <a:ext uri="{FF2B5EF4-FFF2-40B4-BE49-F238E27FC236}">
                <a16:creationId xmlns:a16="http://schemas.microsoft.com/office/drawing/2014/main" id="{63573A3A-52BA-4F41-B75B-D24949CA6CE8}"/>
              </a:ext>
            </a:extLst>
          </p:cNvPr>
          <p:cNvSpPr/>
          <p:nvPr/>
        </p:nvSpPr>
        <p:spPr>
          <a:xfrm>
            <a:off x="790993" y="4544397"/>
            <a:ext cx="216000" cy="163522"/>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70467042-F6D1-43D0-928F-A54F6C6E7418}"/>
              </a:ext>
            </a:extLst>
          </p:cNvPr>
          <p:cNvSpPr/>
          <p:nvPr/>
        </p:nvSpPr>
        <p:spPr>
          <a:xfrm>
            <a:off x="1013143" y="4546315"/>
            <a:ext cx="216000" cy="163522"/>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id="{A34A1BD2-5EEC-4D2C-994A-A8241ABBC2FA}"/>
              </a:ext>
            </a:extLst>
          </p:cNvPr>
          <p:cNvSpPr/>
          <p:nvPr/>
        </p:nvSpPr>
        <p:spPr>
          <a:xfrm>
            <a:off x="1233988" y="4548107"/>
            <a:ext cx="216000" cy="163522"/>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B7427FD1-8904-4D12-9C17-698AF015E970}"/>
              </a:ext>
            </a:extLst>
          </p:cNvPr>
          <p:cNvSpPr/>
          <p:nvPr/>
        </p:nvSpPr>
        <p:spPr>
          <a:xfrm>
            <a:off x="1447182" y="4547800"/>
            <a:ext cx="216000" cy="163522"/>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56AA2FA6-9430-470F-A101-3C8CB6814D73}"/>
              </a:ext>
            </a:extLst>
          </p:cNvPr>
          <p:cNvSpPr/>
          <p:nvPr/>
        </p:nvSpPr>
        <p:spPr>
          <a:xfrm>
            <a:off x="1669332" y="4549718"/>
            <a:ext cx="216000" cy="163522"/>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C3722FAB-3C22-418F-81E9-7721105F6554}"/>
              </a:ext>
            </a:extLst>
          </p:cNvPr>
          <p:cNvSpPr/>
          <p:nvPr/>
        </p:nvSpPr>
        <p:spPr>
          <a:xfrm>
            <a:off x="1890177" y="4551510"/>
            <a:ext cx="216000" cy="163522"/>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BDDDFCA5-8A75-415F-B7E9-586D939DE29F}"/>
              </a:ext>
            </a:extLst>
          </p:cNvPr>
          <p:cNvSpPr/>
          <p:nvPr/>
        </p:nvSpPr>
        <p:spPr>
          <a:xfrm>
            <a:off x="2070544" y="4021121"/>
            <a:ext cx="216000" cy="289157"/>
          </a:xfrm>
          <a:prstGeom prst="rect">
            <a:avLst/>
          </a:prstGeom>
          <a:solidFill>
            <a:schemeClr val="tx2">
              <a:lumMod val="20000"/>
              <a:lumOff val="80000"/>
            </a:schemeClr>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95C8FC42-E478-46FA-8506-D965A0F7A899}"/>
              </a:ext>
            </a:extLst>
          </p:cNvPr>
          <p:cNvSpPr/>
          <p:nvPr/>
        </p:nvSpPr>
        <p:spPr>
          <a:xfrm>
            <a:off x="3763995" y="4542467"/>
            <a:ext cx="216000" cy="163522"/>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EDF1D91F-7E30-49EA-9A4E-E92AA5841344}"/>
              </a:ext>
            </a:extLst>
          </p:cNvPr>
          <p:cNvSpPr/>
          <p:nvPr/>
        </p:nvSpPr>
        <p:spPr>
          <a:xfrm>
            <a:off x="3986145" y="4544385"/>
            <a:ext cx="216000" cy="163522"/>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id="{4148F402-2A10-4E30-AA1A-9982E0D94B3D}"/>
              </a:ext>
            </a:extLst>
          </p:cNvPr>
          <p:cNvSpPr/>
          <p:nvPr/>
        </p:nvSpPr>
        <p:spPr>
          <a:xfrm>
            <a:off x="4206990" y="4546177"/>
            <a:ext cx="216000" cy="163522"/>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877D9F39-FA98-498F-9497-CA90E961A296}"/>
              </a:ext>
            </a:extLst>
          </p:cNvPr>
          <p:cNvSpPr/>
          <p:nvPr/>
        </p:nvSpPr>
        <p:spPr>
          <a:xfrm>
            <a:off x="4420184" y="4545870"/>
            <a:ext cx="216000" cy="163522"/>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9E049F37-3DBE-4AEA-8CF0-6F4AB56821F0}"/>
              </a:ext>
            </a:extLst>
          </p:cNvPr>
          <p:cNvSpPr/>
          <p:nvPr/>
        </p:nvSpPr>
        <p:spPr>
          <a:xfrm>
            <a:off x="4642334" y="4547788"/>
            <a:ext cx="216000" cy="163522"/>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79B73D0E-2882-4B71-B006-072C2CF36C1C}"/>
              </a:ext>
            </a:extLst>
          </p:cNvPr>
          <p:cNvSpPr/>
          <p:nvPr/>
        </p:nvSpPr>
        <p:spPr>
          <a:xfrm>
            <a:off x="4863179" y="4549580"/>
            <a:ext cx="216000" cy="163522"/>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169AAF77-0DB3-476A-A119-FEFF9DD9A2BC}"/>
              </a:ext>
            </a:extLst>
          </p:cNvPr>
          <p:cNvSpPr/>
          <p:nvPr/>
        </p:nvSpPr>
        <p:spPr>
          <a:xfrm>
            <a:off x="2389200" y="4542467"/>
            <a:ext cx="216000" cy="163522"/>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a:extLst>
              <a:ext uri="{FF2B5EF4-FFF2-40B4-BE49-F238E27FC236}">
                <a16:creationId xmlns:a16="http://schemas.microsoft.com/office/drawing/2014/main" id="{7C612D82-1FD7-4F3F-B78B-20415CA81914}"/>
              </a:ext>
            </a:extLst>
          </p:cNvPr>
          <p:cNvSpPr/>
          <p:nvPr/>
        </p:nvSpPr>
        <p:spPr>
          <a:xfrm>
            <a:off x="2611350" y="4544385"/>
            <a:ext cx="216000" cy="163522"/>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5DB848FB-BF65-4641-A1F9-7024C7AD0C69}"/>
              </a:ext>
            </a:extLst>
          </p:cNvPr>
          <p:cNvSpPr/>
          <p:nvPr/>
        </p:nvSpPr>
        <p:spPr>
          <a:xfrm>
            <a:off x="2832195" y="4546177"/>
            <a:ext cx="216000" cy="163522"/>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a:extLst>
              <a:ext uri="{FF2B5EF4-FFF2-40B4-BE49-F238E27FC236}">
                <a16:creationId xmlns:a16="http://schemas.microsoft.com/office/drawing/2014/main" id="{F6B0306C-5DEF-4F7E-AC8B-BC9863B858B7}"/>
              </a:ext>
            </a:extLst>
          </p:cNvPr>
          <p:cNvSpPr/>
          <p:nvPr/>
        </p:nvSpPr>
        <p:spPr>
          <a:xfrm>
            <a:off x="3045389" y="4545870"/>
            <a:ext cx="216000" cy="163522"/>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a:extLst>
              <a:ext uri="{FF2B5EF4-FFF2-40B4-BE49-F238E27FC236}">
                <a16:creationId xmlns:a16="http://schemas.microsoft.com/office/drawing/2014/main" id="{D07B0793-CCF1-4830-B89B-542DFC976C93}"/>
              </a:ext>
            </a:extLst>
          </p:cNvPr>
          <p:cNvSpPr/>
          <p:nvPr/>
        </p:nvSpPr>
        <p:spPr>
          <a:xfrm>
            <a:off x="3267539" y="4547788"/>
            <a:ext cx="216000" cy="163522"/>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278B1C3B-6B7E-4C23-A8F8-8AD0A42A07A8}"/>
              </a:ext>
            </a:extLst>
          </p:cNvPr>
          <p:cNvSpPr/>
          <p:nvPr/>
        </p:nvSpPr>
        <p:spPr>
          <a:xfrm>
            <a:off x="3488384" y="4544385"/>
            <a:ext cx="216000" cy="163522"/>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79993BE5-9215-4B28-813F-88EC5412A8D1}"/>
              </a:ext>
            </a:extLst>
          </p:cNvPr>
          <p:cNvSpPr/>
          <p:nvPr/>
        </p:nvSpPr>
        <p:spPr>
          <a:xfrm>
            <a:off x="2093723" y="4549580"/>
            <a:ext cx="216000" cy="163522"/>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4A41CE52-7BA9-4915-89F9-07B1BC7B713E}"/>
              </a:ext>
            </a:extLst>
          </p:cNvPr>
          <p:cNvSpPr/>
          <p:nvPr/>
        </p:nvSpPr>
        <p:spPr>
          <a:xfrm>
            <a:off x="5076373" y="4549580"/>
            <a:ext cx="216000" cy="163522"/>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id="{57CEE53E-AF06-4520-9C40-CE7BF94476A7}"/>
              </a:ext>
            </a:extLst>
          </p:cNvPr>
          <p:cNvSpPr/>
          <p:nvPr/>
        </p:nvSpPr>
        <p:spPr>
          <a:xfrm>
            <a:off x="5291522" y="4552336"/>
            <a:ext cx="216000" cy="163522"/>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a:extLst>
              <a:ext uri="{FF2B5EF4-FFF2-40B4-BE49-F238E27FC236}">
                <a16:creationId xmlns:a16="http://schemas.microsoft.com/office/drawing/2014/main" id="{CA7468AF-702C-4611-97C6-1E928A7ECC95}"/>
              </a:ext>
            </a:extLst>
          </p:cNvPr>
          <p:cNvSpPr/>
          <p:nvPr/>
        </p:nvSpPr>
        <p:spPr>
          <a:xfrm>
            <a:off x="5504716" y="4549580"/>
            <a:ext cx="216000" cy="163522"/>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id="{6F53D3FC-51B8-4A6B-B167-FCC8F373D9C8}"/>
              </a:ext>
            </a:extLst>
          </p:cNvPr>
          <p:cNvSpPr/>
          <p:nvPr/>
        </p:nvSpPr>
        <p:spPr>
          <a:xfrm>
            <a:off x="5268676" y="3610137"/>
            <a:ext cx="216000" cy="699660"/>
          </a:xfrm>
          <a:prstGeom prst="rect">
            <a:avLst/>
          </a:prstGeom>
          <a:solidFill>
            <a:srgbClr val="7030A0">
              <a:alpha val="18824"/>
            </a:srgbClr>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id="{C6C1B955-6624-495D-BFED-C9799CDC9406}"/>
              </a:ext>
            </a:extLst>
          </p:cNvPr>
          <p:cNvSpPr/>
          <p:nvPr/>
        </p:nvSpPr>
        <p:spPr>
          <a:xfrm>
            <a:off x="5486239" y="3849146"/>
            <a:ext cx="216000" cy="462336"/>
          </a:xfrm>
          <a:prstGeom prst="rect">
            <a:avLst/>
          </a:prstGeom>
          <a:solidFill>
            <a:srgbClr val="7030A0">
              <a:alpha val="18824"/>
            </a:srgbClr>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a:extLst>
              <a:ext uri="{FF2B5EF4-FFF2-40B4-BE49-F238E27FC236}">
                <a16:creationId xmlns:a16="http://schemas.microsoft.com/office/drawing/2014/main" id="{EB0D259E-44CB-4276-B1DF-48351BE12F58}"/>
              </a:ext>
            </a:extLst>
          </p:cNvPr>
          <p:cNvSpPr txBox="1"/>
          <p:nvPr/>
        </p:nvSpPr>
        <p:spPr>
          <a:xfrm>
            <a:off x="676109" y="5220616"/>
            <a:ext cx="940377" cy="415498"/>
          </a:xfrm>
          <a:prstGeom prst="rect">
            <a:avLst/>
          </a:prstGeom>
          <a:noFill/>
        </p:spPr>
        <p:txBody>
          <a:bodyPr wrap="square" rtlCol="0">
            <a:spAutoFit/>
          </a:bodyPr>
          <a:lstStyle/>
          <a:p>
            <a:r>
              <a:rPr lang="en-US" altLang="zh-CN" sz="1050" dirty="0"/>
              <a:t>Treatment information</a:t>
            </a:r>
            <a:endParaRPr lang="zh-CN" altLang="en-US" sz="1050" dirty="0"/>
          </a:p>
        </p:txBody>
      </p:sp>
      <p:sp>
        <p:nvSpPr>
          <p:cNvPr id="98" name="矩形 97">
            <a:extLst>
              <a:ext uri="{FF2B5EF4-FFF2-40B4-BE49-F238E27FC236}">
                <a16:creationId xmlns:a16="http://schemas.microsoft.com/office/drawing/2014/main" id="{12654496-835F-41D8-A545-E8BFC9C3BF84}"/>
              </a:ext>
            </a:extLst>
          </p:cNvPr>
          <p:cNvSpPr/>
          <p:nvPr/>
        </p:nvSpPr>
        <p:spPr>
          <a:xfrm>
            <a:off x="2794593" y="5665908"/>
            <a:ext cx="758537" cy="197427"/>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a:extLst>
              <a:ext uri="{FF2B5EF4-FFF2-40B4-BE49-F238E27FC236}">
                <a16:creationId xmlns:a16="http://schemas.microsoft.com/office/drawing/2014/main" id="{1B74F2DA-CD67-4FDE-95E5-597081F5245B}"/>
              </a:ext>
            </a:extLst>
          </p:cNvPr>
          <p:cNvSpPr/>
          <p:nvPr/>
        </p:nvSpPr>
        <p:spPr>
          <a:xfrm>
            <a:off x="4505809" y="5665909"/>
            <a:ext cx="758537" cy="197427"/>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0" name="组合 99">
            <a:extLst>
              <a:ext uri="{FF2B5EF4-FFF2-40B4-BE49-F238E27FC236}">
                <a16:creationId xmlns:a16="http://schemas.microsoft.com/office/drawing/2014/main" id="{F7ABFC42-5E23-4C6E-B4D9-D48BDF8EFD7E}"/>
              </a:ext>
            </a:extLst>
          </p:cNvPr>
          <p:cNvGrpSpPr/>
          <p:nvPr/>
        </p:nvGrpSpPr>
        <p:grpSpPr>
          <a:xfrm>
            <a:off x="4505810" y="5285070"/>
            <a:ext cx="758537" cy="197427"/>
            <a:chOff x="2995316" y="2072916"/>
            <a:chExt cx="758537" cy="197427"/>
          </a:xfrm>
        </p:grpSpPr>
        <p:sp>
          <p:nvSpPr>
            <p:cNvPr id="101" name="矩形 100">
              <a:extLst>
                <a:ext uri="{FF2B5EF4-FFF2-40B4-BE49-F238E27FC236}">
                  <a16:creationId xmlns:a16="http://schemas.microsoft.com/office/drawing/2014/main" id="{9BE11ED4-75A5-4AAA-BA1C-37FAF333DBF3}"/>
                </a:ext>
              </a:extLst>
            </p:cNvPr>
            <p:cNvSpPr/>
            <p:nvPr/>
          </p:nvSpPr>
          <p:spPr>
            <a:xfrm>
              <a:off x="2995316" y="2072916"/>
              <a:ext cx="758537" cy="197427"/>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F71AC581-0A8A-4CE5-83BA-85EDB18A78F1}"/>
                </a:ext>
              </a:extLst>
            </p:cNvPr>
            <p:cNvSpPr/>
            <p:nvPr/>
          </p:nvSpPr>
          <p:spPr>
            <a:xfrm>
              <a:off x="3626427" y="2072916"/>
              <a:ext cx="127426" cy="197427"/>
            </a:xfrm>
            <a:prstGeom prst="rect">
              <a:avLst/>
            </a:prstGeom>
            <a:solidFill>
              <a:srgbClr val="E4E4E4"/>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3" name="组合 102">
            <a:extLst>
              <a:ext uri="{FF2B5EF4-FFF2-40B4-BE49-F238E27FC236}">
                <a16:creationId xmlns:a16="http://schemas.microsoft.com/office/drawing/2014/main" id="{E938B4CB-E08C-402B-8D38-D542C4759183}"/>
              </a:ext>
            </a:extLst>
          </p:cNvPr>
          <p:cNvGrpSpPr/>
          <p:nvPr/>
        </p:nvGrpSpPr>
        <p:grpSpPr>
          <a:xfrm>
            <a:off x="2799422" y="5285069"/>
            <a:ext cx="758537" cy="197428"/>
            <a:chOff x="4259604" y="2083237"/>
            <a:chExt cx="758537" cy="197428"/>
          </a:xfrm>
        </p:grpSpPr>
        <p:sp>
          <p:nvSpPr>
            <p:cNvPr id="104" name="矩形 103">
              <a:extLst>
                <a:ext uri="{FF2B5EF4-FFF2-40B4-BE49-F238E27FC236}">
                  <a16:creationId xmlns:a16="http://schemas.microsoft.com/office/drawing/2014/main" id="{774C87A4-F5E1-428D-845A-3261632C669B}"/>
                </a:ext>
              </a:extLst>
            </p:cNvPr>
            <p:cNvSpPr/>
            <p:nvPr/>
          </p:nvSpPr>
          <p:spPr>
            <a:xfrm>
              <a:off x="4259604" y="2083238"/>
              <a:ext cx="758537" cy="197427"/>
            </a:xfrm>
            <a:prstGeom prst="rect">
              <a:avLst/>
            </a:prstGeom>
            <a:solidFill>
              <a:srgbClr val="F6F6F6"/>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92A67421-4276-4CA5-8E40-F86DCD0957B8}"/>
                </a:ext>
              </a:extLst>
            </p:cNvPr>
            <p:cNvSpPr/>
            <p:nvPr/>
          </p:nvSpPr>
          <p:spPr>
            <a:xfrm>
              <a:off x="4885886" y="2083237"/>
              <a:ext cx="127426" cy="197427"/>
            </a:xfrm>
            <a:prstGeom prst="rect">
              <a:avLst/>
            </a:prstGeom>
            <a:solidFill>
              <a:srgbClr val="E4E4E4"/>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7" name="文本框 106">
            <a:extLst>
              <a:ext uri="{FF2B5EF4-FFF2-40B4-BE49-F238E27FC236}">
                <a16:creationId xmlns:a16="http://schemas.microsoft.com/office/drawing/2014/main" id="{3726A299-DB2A-41F3-9152-5F5035C0ADB6}"/>
              </a:ext>
            </a:extLst>
          </p:cNvPr>
          <p:cNvSpPr txBox="1"/>
          <p:nvPr/>
        </p:nvSpPr>
        <p:spPr>
          <a:xfrm>
            <a:off x="1856711" y="5240083"/>
            <a:ext cx="1092344" cy="253916"/>
          </a:xfrm>
          <a:prstGeom prst="rect">
            <a:avLst/>
          </a:prstGeom>
          <a:noFill/>
        </p:spPr>
        <p:txBody>
          <a:bodyPr wrap="square">
            <a:spAutoFit/>
          </a:bodyPr>
          <a:lstStyle/>
          <a:p>
            <a:r>
              <a:rPr lang="en-US" altLang="zh-CN" sz="1050" b="0" i="0" u="none" strike="noStrike" dirty="0" err="1">
                <a:solidFill>
                  <a:srgbClr val="000000"/>
                </a:solidFill>
                <a:effectLst/>
                <a:latin typeface="+mn-ea"/>
              </a:rPr>
              <a:t>D_mechvent</a:t>
            </a:r>
            <a:r>
              <a:rPr lang="en-US" altLang="zh-CN" sz="1050" dirty="0">
                <a:latin typeface="+mn-ea"/>
              </a:rPr>
              <a:t> </a:t>
            </a:r>
            <a:endParaRPr lang="zh-CN" altLang="en-US" sz="1050" dirty="0">
              <a:latin typeface="+mn-ea"/>
            </a:endParaRPr>
          </a:p>
        </p:txBody>
      </p:sp>
      <p:sp>
        <p:nvSpPr>
          <p:cNvPr id="108" name="文本框 107">
            <a:extLst>
              <a:ext uri="{FF2B5EF4-FFF2-40B4-BE49-F238E27FC236}">
                <a16:creationId xmlns:a16="http://schemas.microsoft.com/office/drawing/2014/main" id="{818215EB-D068-413B-BF0A-5A5EE0A42C64}"/>
              </a:ext>
            </a:extLst>
          </p:cNvPr>
          <p:cNvSpPr txBox="1"/>
          <p:nvPr/>
        </p:nvSpPr>
        <p:spPr>
          <a:xfrm>
            <a:off x="771319" y="4497148"/>
            <a:ext cx="241597" cy="253916"/>
          </a:xfrm>
          <a:prstGeom prst="rect">
            <a:avLst/>
          </a:prstGeom>
          <a:noFill/>
        </p:spPr>
        <p:txBody>
          <a:bodyPr wrap="square" rtlCol="0">
            <a:spAutoFit/>
          </a:bodyPr>
          <a:lstStyle/>
          <a:p>
            <a:r>
              <a:rPr lang="en-US" altLang="zh-CN" sz="1050" dirty="0"/>
              <a:t>4</a:t>
            </a:r>
            <a:endParaRPr lang="zh-CN" altLang="en-US" sz="1050" dirty="0"/>
          </a:p>
        </p:txBody>
      </p:sp>
      <p:sp>
        <p:nvSpPr>
          <p:cNvPr id="109" name="文本框 108">
            <a:extLst>
              <a:ext uri="{FF2B5EF4-FFF2-40B4-BE49-F238E27FC236}">
                <a16:creationId xmlns:a16="http://schemas.microsoft.com/office/drawing/2014/main" id="{9BE65780-2245-49C4-810E-01F4606EEDE0}"/>
              </a:ext>
            </a:extLst>
          </p:cNvPr>
          <p:cNvSpPr txBox="1"/>
          <p:nvPr/>
        </p:nvSpPr>
        <p:spPr>
          <a:xfrm>
            <a:off x="763090" y="3631283"/>
            <a:ext cx="241597" cy="253916"/>
          </a:xfrm>
          <a:prstGeom prst="rect">
            <a:avLst/>
          </a:prstGeom>
          <a:noFill/>
        </p:spPr>
        <p:txBody>
          <a:bodyPr wrap="square" rtlCol="0">
            <a:spAutoFit/>
          </a:bodyPr>
          <a:lstStyle/>
          <a:p>
            <a:r>
              <a:rPr lang="en-US" altLang="zh-CN" sz="1050" dirty="0"/>
              <a:t>4</a:t>
            </a:r>
            <a:endParaRPr lang="zh-CN" altLang="en-US" sz="1050" dirty="0"/>
          </a:p>
        </p:txBody>
      </p:sp>
      <p:sp>
        <p:nvSpPr>
          <p:cNvPr id="111" name="文本框 110">
            <a:extLst>
              <a:ext uri="{FF2B5EF4-FFF2-40B4-BE49-F238E27FC236}">
                <a16:creationId xmlns:a16="http://schemas.microsoft.com/office/drawing/2014/main" id="{D9F09EF2-7A34-4F9A-8D30-31FB6471AA85}"/>
              </a:ext>
            </a:extLst>
          </p:cNvPr>
          <p:cNvSpPr txBox="1"/>
          <p:nvPr/>
        </p:nvSpPr>
        <p:spPr>
          <a:xfrm>
            <a:off x="838199" y="4911675"/>
            <a:ext cx="1432760" cy="253916"/>
          </a:xfrm>
          <a:prstGeom prst="rect">
            <a:avLst/>
          </a:prstGeom>
          <a:noFill/>
        </p:spPr>
        <p:txBody>
          <a:bodyPr wrap="square">
            <a:spAutoFit/>
          </a:bodyPr>
          <a:lstStyle/>
          <a:p>
            <a:pPr algn="ctr"/>
            <a:r>
              <a:rPr lang="en-US" altLang="zh-CN" sz="1050" dirty="0">
                <a:latin typeface="+mn-ea"/>
              </a:rPr>
              <a:t>Vital signs </a:t>
            </a:r>
            <a:endParaRPr lang="zh-CN" altLang="en-US" sz="1050" dirty="0">
              <a:latin typeface="+mn-ea"/>
            </a:endParaRPr>
          </a:p>
        </p:txBody>
      </p:sp>
      <p:sp>
        <p:nvSpPr>
          <p:cNvPr id="127" name="文本框 126">
            <a:extLst>
              <a:ext uri="{FF2B5EF4-FFF2-40B4-BE49-F238E27FC236}">
                <a16:creationId xmlns:a16="http://schemas.microsoft.com/office/drawing/2014/main" id="{222856B4-56E7-4C1F-B31D-AC9A50E04F87}"/>
              </a:ext>
            </a:extLst>
          </p:cNvPr>
          <p:cNvSpPr txBox="1"/>
          <p:nvPr/>
        </p:nvSpPr>
        <p:spPr>
          <a:xfrm>
            <a:off x="1935426" y="3034631"/>
            <a:ext cx="724310" cy="230832"/>
          </a:xfrm>
          <a:prstGeom prst="rect">
            <a:avLst/>
          </a:prstGeom>
          <a:noFill/>
        </p:spPr>
        <p:txBody>
          <a:bodyPr wrap="square" rtlCol="0">
            <a:spAutoFit/>
          </a:bodyPr>
          <a:lstStyle/>
          <a:p>
            <a:r>
              <a:rPr lang="en-US" altLang="zh-CN" sz="900" dirty="0"/>
              <a:t>D_AIDS</a:t>
            </a:r>
            <a:endParaRPr lang="zh-CN" altLang="en-US" sz="900" dirty="0"/>
          </a:p>
        </p:txBody>
      </p:sp>
    </p:spTree>
    <p:extLst>
      <p:ext uri="{BB962C8B-B14F-4D97-AF65-F5344CB8AC3E}">
        <p14:creationId xmlns:p14="http://schemas.microsoft.com/office/powerpoint/2010/main" val="14331773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5366</TotalTime>
  <Words>389</Words>
  <Application>Microsoft Office PowerPoint</Application>
  <PresentationFormat>宽屏</PresentationFormat>
  <Paragraphs>31</Paragraphs>
  <Slides>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vt:i4>
      </vt:variant>
    </vt:vector>
  </HeadingPairs>
  <TitlesOfParts>
    <vt:vector size="9" baseType="lpstr">
      <vt:lpstr>-apple-system</vt:lpstr>
      <vt:lpstr>inherit</vt:lpstr>
      <vt:lpstr>Open Sans</vt:lpstr>
      <vt:lpstr>等线</vt:lpstr>
      <vt:lpstr>等线 Light</vt:lpstr>
      <vt:lpstr>Arial</vt:lpstr>
      <vt:lpstr>Office 主题​​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zhuochen</dc:creator>
  <cp:lastModifiedBy>zhuochen</cp:lastModifiedBy>
  <cp:revision>15</cp:revision>
  <dcterms:created xsi:type="dcterms:W3CDTF">2021-04-17T03:35:56Z</dcterms:created>
  <dcterms:modified xsi:type="dcterms:W3CDTF">2021-04-24T15:52:10Z</dcterms:modified>
</cp:coreProperties>
</file>