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30F20-4B5B-8E83-7121-594B2BF8C4FD}" v="1" dt="2025-01-14T13:37:58.818"/>
    <p1510:client id="{7F577AED-78EB-A79A-5795-F7CC3C0A76E3}" v="357" dt="2025-01-14T13:59:54.123"/>
    <p1510:client id="{B29C37DB-5A26-AAE5-C0B3-5317EEBF2302}" v="102" dt="2025-01-14T13:42:3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orker" userId="7009c523872ea0d7" providerId="Windows Live" clId="Web-{7F577AED-78EB-A79A-5795-F7CC3C0A76E3}"/>
    <pc:docChg chg="addSld delSld modSld">
      <pc:chgData name="Jonathan Forker" userId="7009c523872ea0d7" providerId="Windows Live" clId="Web-{7F577AED-78EB-A79A-5795-F7CC3C0A76E3}" dt="2025-01-14T13:59:54.123" v="349" actId="20577"/>
      <pc:docMkLst>
        <pc:docMk/>
      </pc:docMkLst>
      <pc:sldChg chg="modSp">
        <pc:chgData name="Jonathan Forker" userId="7009c523872ea0d7" providerId="Windows Live" clId="Web-{7F577AED-78EB-A79A-5795-F7CC3C0A76E3}" dt="2025-01-14T13:52:17.636" v="168" actId="1076"/>
        <pc:sldMkLst>
          <pc:docMk/>
          <pc:sldMk cId="2422059547" sldId="257"/>
        </pc:sldMkLst>
        <pc:spChg chg="mod">
          <ac:chgData name="Jonathan Forker" userId="7009c523872ea0d7" providerId="Windows Live" clId="Web-{7F577AED-78EB-A79A-5795-F7CC3C0A76E3}" dt="2025-01-14T13:52:13.464" v="167" actId="1076"/>
          <ac:spMkLst>
            <pc:docMk/>
            <pc:sldMk cId="2422059547" sldId="257"/>
            <ac:spMk id="2" creationId="{DA407E5A-2DB2-76C9-14A3-03C60BCD2BEB}"/>
          </ac:spMkLst>
        </pc:spChg>
        <pc:spChg chg="mod">
          <ac:chgData name="Jonathan Forker" userId="7009c523872ea0d7" providerId="Windows Live" clId="Web-{7F577AED-78EB-A79A-5795-F7CC3C0A76E3}" dt="2025-01-14T13:52:17.636" v="168" actId="1076"/>
          <ac:spMkLst>
            <pc:docMk/>
            <pc:sldMk cId="2422059547" sldId="257"/>
            <ac:spMk id="3" creationId="{F1202E4C-197C-4849-2769-3B02FA812E0D}"/>
          </ac:spMkLst>
        </pc:spChg>
      </pc:sldChg>
      <pc:sldChg chg="modSp">
        <pc:chgData name="Jonathan Forker" userId="7009c523872ea0d7" providerId="Windows Live" clId="Web-{7F577AED-78EB-A79A-5795-F7CC3C0A76E3}" dt="2025-01-14T13:59:05.919" v="298" actId="20577"/>
        <pc:sldMkLst>
          <pc:docMk/>
          <pc:sldMk cId="3707861572" sldId="258"/>
        </pc:sldMkLst>
        <pc:spChg chg="mod">
          <ac:chgData name="Jonathan Forker" userId="7009c523872ea0d7" providerId="Windows Live" clId="Web-{7F577AED-78EB-A79A-5795-F7CC3C0A76E3}" dt="2025-01-14T13:44:37.321" v="35" actId="20577"/>
          <ac:spMkLst>
            <pc:docMk/>
            <pc:sldMk cId="3707861572" sldId="258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05.919" v="298" actId="20577"/>
          <ac:spMkLst>
            <pc:docMk/>
            <pc:sldMk cId="3707861572" sldId="258"/>
            <ac:spMk id="3" creationId="{0D6717B4-DC09-12FB-9C9C-A872D7157B92}"/>
          </ac:spMkLst>
        </pc:spChg>
      </pc:sldChg>
      <pc:sldChg chg="new del">
        <pc:chgData name="Jonathan Forker" userId="7009c523872ea0d7" providerId="Windows Live" clId="Web-{7F577AED-78EB-A79A-5795-F7CC3C0A76E3}" dt="2025-01-14T13:45:20.290" v="46"/>
        <pc:sldMkLst>
          <pc:docMk/>
          <pc:sldMk cId="1176337148" sldId="259"/>
        </pc:sldMkLst>
      </pc:sldChg>
      <pc:sldChg chg="modSp add replId">
        <pc:chgData name="Jonathan Forker" userId="7009c523872ea0d7" providerId="Windows Live" clId="Web-{7F577AED-78EB-A79A-5795-F7CC3C0A76E3}" dt="2025-01-14T13:59:37.420" v="338" actId="20577"/>
        <pc:sldMkLst>
          <pc:docMk/>
          <pc:sldMk cId="3556502310" sldId="259"/>
        </pc:sldMkLst>
        <pc:spChg chg="mod">
          <ac:chgData name="Jonathan Forker" userId="7009c523872ea0d7" providerId="Windows Live" clId="Web-{7F577AED-78EB-A79A-5795-F7CC3C0A76E3}" dt="2025-01-14T13:45:39.040" v="50" actId="20577"/>
          <ac:spMkLst>
            <pc:docMk/>
            <pc:sldMk cId="3556502310" sldId="259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37.420" v="338" actId="20577"/>
          <ac:spMkLst>
            <pc:docMk/>
            <pc:sldMk cId="3556502310" sldId="259"/>
            <ac:spMk id="3" creationId="{0D6717B4-DC09-12FB-9C9C-A872D7157B92}"/>
          </ac:spMkLst>
        </pc:spChg>
      </pc:sldChg>
      <pc:sldChg chg="del">
        <pc:chgData name="Jonathan Forker" userId="7009c523872ea0d7" providerId="Windows Live" clId="Web-{7F577AED-78EB-A79A-5795-F7CC3C0A76E3}" dt="2025-01-14T13:44:48.118" v="40"/>
        <pc:sldMkLst>
          <pc:docMk/>
          <pc:sldMk cId="3639255268" sldId="259"/>
        </pc:sldMkLst>
      </pc:sldChg>
      <pc:sldChg chg="modSp add replId">
        <pc:chgData name="Jonathan Forker" userId="7009c523872ea0d7" providerId="Windows Live" clId="Web-{7F577AED-78EB-A79A-5795-F7CC3C0A76E3}" dt="2025-01-14T13:59:54.123" v="349" actId="20577"/>
        <pc:sldMkLst>
          <pc:docMk/>
          <pc:sldMk cId="457524498" sldId="260"/>
        </pc:sldMkLst>
        <pc:spChg chg="mod">
          <ac:chgData name="Jonathan Forker" userId="7009c523872ea0d7" providerId="Windows Live" clId="Web-{7F577AED-78EB-A79A-5795-F7CC3C0A76E3}" dt="2025-01-14T13:46:18.728" v="61" actId="20577"/>
          <ac:spMkLst>
            <pc:docMk/>
            <pc:sldMk cId="457524498" sldId="260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54.123" v="349" actId="20577"/>
          <ac:spMkLst>
            <pc:docMk/>
            <pc:sldMk cId="457524498" sldId="260"/>
            <ac:spMk id="3" creationId="{0D6717B4-DC09-12FB-9C9C-A872D7157B92}"/>
          </ac:spMkLst>
        </pc:spChg>
      </pc:sldChg>
      <pc:sldChg chg="new del">
        <pc:chgData name="Jonathan Forker" userId="7009c523872ea0d7" providerId="Windows Live" clId="Web-{7F577AED-78EB-A79A-5795-F7CC3C0A76E3}" dt="2025-01-14T13:45:17.946" v="44"/>
        <pc:sldMkLst>
          <pc:docMk/>
          <pc:sldMk cId="3231393126" sldId="260"/>
        </pc:sldMkLst>
      </pc:sldChg>
      <pc:sldChg chg="modSp add replId">
        <pc:chgData name="Jonathan Forker" userId="7009c523872ea0d7" providerId="Windows Live" clId="Web-{7F577AED-78EB-A79A-5795-F7CC3C0A76E3}" dt="2025-01-14T13:47:05.853" v="72" actId="20577"/>
        <pc:sldMkLst>
          <pc:docMk/>
          <pc:sldMk cId="2329476590" sldId="261"/>
        </pc:sldMkLst>
        <pc:spChg chg="mod">
          <ac:chgData name="Jonathan Forker" userId="7009c523872ea0d7" providerId="Windows Live" clId="Web-{7F577AED-78EB-A79A-5795-F7CC3C0A76E3}" dt="2025-01-14T13:47:05.853" v="72" actId="20577"/>
          <ac:spMkLst>
            <pc:docMk/>
            <pc:sldMk cId="2329476590" sldId="261"/>
            <ac:spMk id="2" creationId="{035E7448-0A15-A63E-A0EA-37EAEC05F380}"/>
          </ac:spMkLst>
        </pc:spChg>
      </pc:sldChg>
      <pc:sldChg chg="new del">
        <pc:chgData name="Jonathan Forker" userId="7009c523872ea0d7" providerId="Windows Live" clId="Web-{7F577AED-78EB-A79A-5795-F7CC3C0A76E3}" dt="2025-01-14T13:45:18.712" v="45"/>
        <pc:sldMkLst>
          <pc:docMk/>
          <pc:sldMk cId="3963727426" sldId="261"/>
        </pc:sldMkLst>
      </pc:sldChg>
      <pc:sldChg chg="modSp add replId">
        <pc:chgData name="Jonathan Forker" userId="7009c523872ea0d7" providerId="Windows Live" clId="Web-{7F577AED-78EB-A79A-5795-F7CC3C0A76E3}" dt="2025-01-14T13:47:17.103" v="87" actId="20577"/>
        <pc:sldMkLst>
          <pc:docMk/>
          <pc:sldMk cId="1285718171" sldId="262"/>
        </pc:sldMkLst>
        <pc:spChg chg="mod">
          <ac:chgData name="Jonathan Forker" userId="7009c523872ea0d7" providerId="Windows Live" clId="Web-{7F577AED-78EB-A79A-5795-F7CC3C0A76E3}" dt="2025-01-14T13:47:17.103" v="87" actId="20577"/>
          <ac:spMkLst>
            <pc:docMk/>
            <pc:sldMk cId="1285718171" sldId="262"/>
            <ac:spMk id="2" creationId="{035E7448-0A15-A63E-A0EA-37EAEC05F380}"/>
          </ac:spMkLst>
        </pc:spChg>
      </pc:sldChg>
      <pc:sldChg chg="add del replId">
        <pc:chgData name="Jonathan Forker" userId="7009c523872ea0d7" providerId="Windows Live" clId="Web-{7F577AED-78EB-A79A-5795-F7CC3C0A76E3}" dt="2025-01-14T13:46:54.197" v="65"/>
        <pc:sldMkLst>
          <pc:docMk/>
          <pc:sldMk cId="3755929400" sldId="263"/>
        </pc:sldMkLst>
      </pc:sldChg>
      <pc:sldChg chg="addSp modSp new mod setBg">
        <pc:chgData name="Jonathan Forker" userId="7009c523872ea0d7" providerId="Windows Live" clId="Web-{7F577AED-78EB-A79A-5795-F7CC3C0A76E3}" dt="2025-01-14T13:51:51.151" v="164" actId="20577"/>
        <pc:sldMkLst>
          <pc:docMk/>
          <pc:sldMk cId="4280379987" sldId="263"/>
        </pc:sldMkLst>
        <pc:spChg chg="mod">
          <ac:chgData name="Jonathan Forker" userId="7009c523872ea0d7" providerId="Windows Live" clId="Web-{7F577AED-78EB-A79A-5795-F7CC3C0A76E3}" dt="2025-01-14T13:47:49.259" v="105" actId="20577"/>
          <ac:spMkLst>
            <pc:docMk/>
            <pc:sldMk cId="4280379987" sldId="263"/>
            <ac:spMk id="2" creationId="{820FB9F9-E8C2-A3F1-7778-A95E2A8978A0}"/>
          </ac:spMkLst>
        </pc:spChg>
        <pc:spChg chg="mod">
          <ac:chgData name="Jonathan Forker" userId="7009c523872ea0d7" providerId="Windows Live" clId="Web-{7F577AED-78EB-A79A-5795-F7CC3C0A76E3}" dt="2025-01-14T13:51:51.151" v="164" actId="20577"/>
          <ac:spMkLst>
            <pc:docMk/>
            <pc:sldMk cId="4280379987" sldId="263"/>
            <ac:spMk id="3" creationId="{99F56D60-2742-58D9-71D4-9AD51773DA36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8" creationId="{BA6285CA-6AFA-4F27-AFB5-1B32CDE09B1A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0" creationId="{7F7C084A-330C-4243-AD92-F98B226F06BC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2" creationId="{7F19A9C0-8335-4ABB-91B6-396031712693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4" creationId="{7BCC6446-8462-4A63-9B6F-8F57EC40F648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6" creationId="{3BA1208A-FAFD-4827-BF3E-A6B16CA01D56}"/>
          </ac:spMkLst>
        </pc:spChg>
        <pc:grpChg chg="add">
          <ac:chgData name="Jonathan Forker" userId="7009c523872ea0d7" providerId="Windows Live" clId="Web-{7F577AED-78EB-A79A-5795-F7CC3C0A76E3}" dt="2025-01-14T13:47:44.322" v="97"/>
          <ac:grpSpMkLst>
            <pc:docMk/>
            <pc:sldMk cId="4280379987" sldId="263"/>
            <ac:grpSpMk id="18" creationId="{8118ECEF-CA6A-4CB6-BCA5-59B2DB40C4AB}"/>
          </ac:grpSpMkLst>
        </pc:grpChg>
      </pc:sldChg>
    </pc:docChg>
  </pc:docChgLst>
  <pc:docChgLst>
    <pc:chgData name="Jonathan Forker" userId="7009c523872ea0d7" providerId="Windows Live" clId="Web-{38B30F20-4B5B-8E83-7121-594B2BF8C4FD}"/>
    <pc:docChg chg="addSld modSld addMainMaster delMainMaster">
      <pc:chgData name="Jonathan Forker" userId="7009c523872ea0d7" providerId="Windows Live" clId="Web-{38B30F20-4B5B-8E83-7121-594B2BF8C4FD}" dt="2025-01-14T13:38:14.193" v="4"/>
      <pc:docMkLst>
        <pc:docMk/>
      </pc:docMkLst>
      <pc:sldChg chg="addSp modSp mod setBg modClrScheme chgLayout">
        <pc:chgData name="Jonathan Forker" userId="7009c523872ea0d7" providerId="Windows Live" clId="Web-{38B30F20-4B5B-8E83-7121-594B2BF8C4FD}" dt="2025-01-14T13:37:43.849" v="0"/>
        <pc:sldMkLst>
          <pc:docMk/>
          <pc:sldMk cId="1577499883" sldId="256"/>
        </pc:sldMkLst>
        <pc:spChg chg="mo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8" creationId="{BA6285CA-6AFA-4F27-AFB5-1B32CDE09B1A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0" creationId="{48C51051-00C6-4086-8FE0-DE7EDBF5A02F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2" creationId="{DE6FA2BA-220F-4070-A46C-D437A6D2421C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4" creationId="{FC93FC6D-7624-42FA-B1D8-28E57918A84F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6" creationId="{AACFA93B-C64D-4B23-B6C7-B7F4F9E2A061}"/>
          </ac:spMkLst>
        </pc:spChg>
        <pc:grpChg chg="add">
          <ac:chgData name="Jonathan Forker" userId="7009c523872ea0d7" providerId="Windows Live" clId="Web-{38B30F20-4B5B-8E83-7121-594B2BF8C4FD}" dt="2025-01-14T13:37:43.849" v="0"/>
          <ac:grpSpMkLst>
            <pc:docMk/>
            <pc:sldMk cId="1577499883" sldId="256"/>
            <ac:grpSpMk id="18" creationId="{E8BBA9B4-EF00-4579-A73A-061C5F902438}"/>
          </ac:grpSpMkLst>
        </pc:grpChg>
      </pc:sldChg>
      <pc:sldChg chg="addSp delSp modSp new mod setBg">
        <pc:chgData name="Jonathan Forker" userId="7009c523872ea0d7" providerId="Windows Live" clId="Web-{38B30F20-4B5B-8E83-7121-594B2BF8C4FD}" dt="2025-01-14T13:38:14.193" v="4"/>
        <pc:sldMkLst>
          <pc:docMk/>
          <pc:sldMk cId="4109785719" sldId="257"/>
        </pc:sldMkLst>
        <pc:spChg chg="mo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2" creationId="{7AE5750F-C454-1A64-68D7-8B35A08AA784}"/>
          </ac:spMkLst>
        </pc:spChg>
        <pc:spChg chg="mo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3" creationId="{9E594C0A-E61A-3C50-43AD-C5E41619FB2F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8" creationId="{1C582B07-D0F0-4B6B-A5D9-D2F192CB3A4E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0" creationId="{21B645D3-580E-4657-9154-484648880ED5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2" creationId="{DA1A4301-6FFC-4C82-A1FA-7634D8CAA8F5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4" creationId="{27870DA4-44E8-43FB-940A-4AF9766959C0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48" creationId="{1C582B07-D0F0-4B6B-A5D9-D2F192CB3A4E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49" creationId="{43517DAF-BA0B-48C9-8544-2D295C68FC3D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0" creationId="{DA1A4301-6FFC-4C82-A1FA-7634D8CAA8F5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1" creationId="{320AB72C-20FB-424A-B116-9771F33F0A5A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2" creationId="{9E38EE1F-4E4B-4F57-B909-C42294E312D1}"/>
          </ac:spMkLst>
        </pc:spChg>
        <pc:grpChg chg="add del">
          <ac:chgData name="Jonathan Forker" userId="7009c523872ea0d7" providerId="Windows Live" clId="Web-{38B30F20-4B5B-8E83-7121-594B2BF8C4FD}" dt="2025-01-14T13:38:14.178" v="3"/>
          <ac:grpSpMkLst>
            <pc:docMk/>
            <pc:sldMk cId="4109785719" sldId="257"/>
            <ac:grpSpMk id="16" creationId="{8323DD1D-77DE-48B2-A0A0-6265801531E5}"/>
          </ac:grpSpMkLst>
        </pc:grpChg>
        <pc:grpChg chg="add">
          <ac:chgData name="Jonathan Forker" userId="7009c523872ea0d7" providerId="Windows Live" clId="Web-{38B30F20-4B5B-8E83-7121-594B2BF8C4FD}" dt="2025-01-14T13:38:14.193" v="4"/>
          <ac:grpSpMkLst>
            <pc:docMk/>
            <pc:sldMk cId="4109785719" sldId="257"/>
            <ac:grpSpMk id="18" creationId="{8323DD1D-77DE-48B2-A0A0-6265801531E5}"/>
          </ac:grpSpMkLst>
        </pc:grpChg>
      </pc:sldChg>
      <pc:sldMasterChg chg="del delSldLayout">
        <pc:chgData name="Jonathan Forker" userId="7009c523872ea0d7" providerId="Windows Live" clId="Web-{38B30F20-4B5B-8E83-7121-594B2BF8C4FD}" dt="2025-01-14T13:37:43.849" v="0"/>
        <pc:sldMasterMkLst>
          <pc:docMk/>
          <pc:sldMasterMk cId="594725491" sldId="2147483648"/>
        </pc:sldMasterMkLst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addSldLayout">
        <pc:chgData name="Jonathan Forker" userId="7009c523872ea0d7" providerId="Windows Live" clId="Web-{38B30F20-4B5B-8E83-7121-594B2BF8C4FD}" dt="2025-01-14T13:37:43.849" v="0"/>
        <pc:sldMasterMkLst>
          <pc:docMk/>
          <pc:sldMasterMk cId="628303516" sldId="2147483699"/>
        </pc:sldMasterMkLst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4240257316" sldId="2147483688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857569866" sldId="2147483689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976002388" sldId="2147483690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169819826" sldId="2147483691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712422356" sldId="2147483692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3617329963" sldId="2147483693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351087543" sldId="2147483694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420619047" sldId="2147483695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804140531" sldId="2147483696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734458422" sldId="2147483697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262343230" sldId="2147483698"/>
          </pc:sldLayoutMkLst>
        </pc:sldLayoutChg>
      </pc:sldMasterChg>
    </pc:docChg>
  </pc:docChgLst>
  <pc:docChgLst>
    <pc:chgData name="Jonathan Forker" userId="7009c523872ea0d7" providerId="LiveId" clId="{5F47D904-519B-4C93-8774-2DAB863FDE91}"/>
    <pc:docChg chg="undo custSel modSld">
      <pc:chgData name="Jonathan Forker" userId="7009c523872ea0d7" providerId="LiveId" clId="{5F47D904-519B-4C93-8774-2DAB863FDE91}" dt="2025-01-14T16:10:59.728" v="696" actId="12"/>
      <pc:docMkLst>
        <pc:docMk/>
      </pc:docMkLst>
      <pc:sldChg chg="addSp modSp mod">
        <pc:chgData name="Jonathan Forker" userId="7009c523872ea0d7" providerId="LiveId" clId="{5F47D904-519B-4C93-8774-2DAB863FDE91}" dt="2025-01-14T15:53:05.266" v="76" actId="14861"/>
        <pc:sldMkLst>
          <pc:docMk/>
          <pc:sldMk cId="3707861572" sldId="258"/>
        </pc:sldMkLst>
        <pc:spChg chg="mod">
          <ac:chgData name="Jonathan Forker" userId="7009c523872ea0d7" providerId="LiveId" clId="{5F47D904-519B-4C93-8774-2DAB863FDE91}" dt="2025-01-14T15:44:47.055" v="2" actId="207"/>
          <ac:spMkLst>
            <pc:docMk/>
            <pc:sldMk cId="3707861572" sldId="258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5:53:00.036" v="73" actId="14861"/>
          <ac:picMkLst>
            <pc:docMk/>
            <pc:sldMk cId="3707861572" sldId="258"/>
            <ac:picMk id="5" creationId="{88AF9760-020F-A338-C96D-C36FF24992B5}"/>
          </ac:picMkLst>
        </pc:picChg>
        <pc:picChg chg="add mod">
          <ac:chgData name="Jonathan Forker" userId="7009c523872ea0d7" providerId="LiveId" clId="{5F47D904-519B-4C93-8774-2DAB863FDE91}" dt="2025-01-14T15:53:03.355" v="75" actId="14861"/>
          <ac:picMkLst>
            <pc:docMk/>
            <pc:sldMk cId="3707861572" sldId="258"/>
            <ac:picMk id="7" creationId="{CFE9C558-9A01-FD26-D6E7-C52042720AF2}"/>
          </ac:picMkLst>
        </pc:picChg>
        <pc:picChg chg="add mod">
          <ac:chgData name="Jonathan Forker" userId="7009c523872ea0d7" providerId="LiveId" clId="{5F47D904-519B-4C93-8774-2DAB863FDE91}" dt="2025-01-14T15:53:05.266" v="76" actId="14861"/>
          <ac:picMkLst>
            <pc:docMk/>
            <pc:sldMk cId="3707861572" sldId="258"/>
            <ac:picMk id="11" creationId="{D1DC280C-8811-F526-1DEE-39BEA291D7BC}"/>
          </ac:picMkLst>
        </pc:picChg>
      </pc:sldChg>
      <pc:sldChg chg="addSp modSp mod">
        <pc:chgData name="Jonathan Forker" userId="7009c523872ea0d7" providerId="LiveId" clId="{5F47D904-519B-4C93-8774-2DAB863FDE91}" dt="2025-01-14T16:09:01.367" v="616" actId="1076"/>
        <pc:sldMkLst>
          <pc:docMk/>
          <pc:sldMk cId="3556502310" sldId="259"/>
        </pc:sldMkLst>
        <pc:spChg chg="mod">
          <ac:chgData name="Jonathan Forker" userId="7009c523872ea0d7" providerId="LiveId" clId="{5F47D904-519B-4C93-8774-2DAB863FDE91}" dt="2025-01-14T16:09:01.367" v="616" actId="1076"/>
          <ac:spMkLst>
            <pc:docMk/>
            <pc:sldMk cId="3556502310" sldId="259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6:08:54.935" v="615" actId="14100"/>
          <ac:picMkLst>
            <pc:docMk/>
            <pc:sldMk cId="3556502310" sldId="259"/>
            <ac:picMk id="5" creationId="{C127D3E2-BC48-CB0D-A178-3D9064015BD9}"/>
          </ac:picMkLst>
        </pc:picChg>
      </pc:sldChg>
      <pc:sldChg chg="addSp modSp mod">
        <pc:chgData name="Jonathan Forker" userId="7009c523872ea0d7" providerId="LiveId" clId="{5F47D904-519B-4C93-8774-2DAB863FDE91}" dt="2025-01-14T16:03:58.787" v="273" actId="14861"/>
        <pc:sldMkLst>
          <pc:docMk/>
          <pc:sldMk cId="457524498" sldId="260"/>
        </pc:sldMkLst>
        <pc:spChg chg="mod">
          <ac:chgData name="Jonathan Forker" userId="7009c523872ea0d7" providerId="LiveId" clId="{5F47D904-519B-4C93-8774-2DAB863FDE91}" dt="2025-01-14T16:02:31.431" v="267" actId="20577"/>
          <ac:spMkLst>
            <pc:docMk/>
            <pc:sldMk cId="457524498" sldId="260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6:03:58.787" v="273" actId="14861"/>
          <ac:picMkLst>
            <pc:docMk/>
            <pc:sldMk cId="457524498" sldId="260"/>
            <ac:picMk id="5" creationId="{16424856-911F-E804-7E73-F0896A0E363A}"/>
          </ac:picMkLst>
        </pc:picChg>
      </pc:sldChg>
      <pc:sldChg chg="modSp mod">
        <pc:chgData name="Jonathan Forker" userId="7009c523872ea0d7" providerId="LiveId" clId="{5F47D904-519B-4C93-8774-2DAB863FDE91}" dt="2025-01-14T16:10:59.728" v="696" actId="12"/>
        <pc:sldMkLst>
          <pc:docMk/>
          <pc:sldMk cId="2329476590" sldId="261"/>
        </pc:sldMkLst>
        <pc:spChg chg="mod">
          <ac:chgData name="Jonathan Forker" userId="7009c523872ea0d7" providerId="LiveId" clId="{5F47D904-519B-4C93-8774-2DAB863FDE91}" dt="2025-01-14T16:10:59.728" v="696" actId="12"/>
          <ac:spMkLst>
            <pc:docMk/>
            <pc:sldMk cId="2329476590" sldId="261"/>
            <ac:spMk id="3" creationId="{0D6717B4-DC09-12FB-9C9C-A872D7157B92}"/>
          </ac:spMkLst>
        </pc:spChg>
      </pc:sldChg>
      <pc:sldChg chg="addSp modSp mod">
        <pc:chgData name="Jonathan Forker" userId="7009c523872ea0d7" providerId="LiveId" clId="{5F47D904-519B-4C93-8774-2DAB863FDE91}" dt="2025-01-14T16:08:16.723" v="601" actId="20577"/>
        <pc:sldMkLst>
          <pc:docMk/>
          <pc:sldMk cId="1285718171" sldId="262"/>
        </pc:sldMkLst>
        <pc:spChg chg="mod">
          <ac:chgData name="Jonathan Forker" userId="7009c523872ea0d7" providerId="LiveId" clId="{5F47D904-519B-4C93-8774-2DAB863FDE91}" dt="2025-01-14T16:04:33.388" v="274" actId="33524"/>
          <ac:spMkLst>
            <pc:docMk/>
            <pc:sldMk cId="1285718171" sldId="262"/>
            <ac:spMk id="2" creationId="{035E7448-0A15-A63E-A0EA-37EAEC05F380}"/>
          </ac:spMkLst>
        </pc:spChg>
        <pc:spChg chg="mod">
          <ac:chgData name="Jonathan Forker" userId="7009c523872ea0d7" providerId="LiveId" clId="{5F47D904-519B-4C93-8774-2DAB863FDE91}" dt="2025-01-14T16:08:16.723" v="601" actId="20577"/>
          <ac:spMkLst>
            <pc:docMk/>
            <pc:sldMk cId="1285718171" sldId="262"/>
            <ac:spMk id="3" creationId="{0D6717B4-DC09-12FB-9C9C-A872D7157B92}"/>
          </ac:spMkLst>
        </pc:spChg>
        <pc:spChg chg="add mod">
          <ac:chgData name="Jonathan Forker" userId="7009c523872ea0d7" providerId="LiveId" clId="{5F47D904-519B-4C93-8774-2DAB863FDE91}" dt="2025-01-14T16:05:15.577" v="283"/>
          <ac:spMkLst>
            <pc:docMk/>
            <pc:sldMk cId="1285718171" sldId="262"/>
            <ac:spMk id="6" creationId="{C124591B-30F5-3E45-F291-F8751B44AC22}"/>
          </ac:spMkLst>
        </pc:spChg>
        <pc:spChg chg="add mod">
          <ac:chgData name="Jonathan Forker" userId="7009c523872ea0d7" providerId="LiveId" clId="{5F47D904-519B-4C93-8774-2DAB863FDE91}" dt="2025-01-14T16:06:33.593" v="442" actId="20577"/>
          <ac:spMkLst>
            <pc:docMk/>
            <pc:sldMk cId="1285718171" sldId="262"/>
            <ac:spMk id="7" creationId="{17F40811-5344-A027-22CE-5A40646C0F2F}"/>
          </ac:spMkLst>
        </pc:spChg>
        <pc:picChg chg="add mod">
          <ac:chgData name="Jonathan Forker" userId="7009c523872ea0d7" providerId="LiveId" clId="{5F47D904-519B-4C93-8774-2DAB863FDE91}" dt="2025-01-14T16:04:48.284" v="279" actId="14861"/>
          <ac:picMkLst>
            <pc:docMk/>
            <pc:sldMk cId="1285718171" sldId="262"/>
            <ac:picMk id="4" creationId="{B4993BF2-7732-5F07-591F-F26E632D8208}"/>
          </ac:picMkLst>
        </pc:picChg>
        <pc:picChg chg="add mod">
          <ac:chgData name="Jonathan Forker" userId="7009c523872ea0d7" providerId="LiveId" clId="{5F47D904-519B-4C93-8774-2DAB863FDE91}" dt="2025-01-14T16:05:08.563" v="281"/>
          <ac:picMkLst>
            <pc:docMk/>
            <pc:sldMk cId="1285718171" sldId="262"/>
            <ac:picMk id="5" creationId="{FEE352CD-8082-1A22-D994-ED8005B353B2}"/>
          </ac:picMkLst>
        </pc:picChg>
      </pc:sldChg>
    </pc:docChg>
  </pc:docChgLst>
  <pc:docChgLst>
    <pc:chgData name="Jonathan Forker" userId="7009c523872ea0d7" providerId="Windows Live" clId="Web-{B29C37DB-5A26-AAE5-C0B3-5317EEBF2302}"/>
    <pc:docChg chg="addSld delSld modSld">
      <pc:chgData name="Jonathan Forker" userId="7009c523872ea0d7" providerId="Windows Live" clId="Web-{B29C37DB-5A26-AAE5-C0B3-5317EEBF2302}" dt="2025-01-14T13:42:37.044" v="108" actId="20577"/>
      <pc:docMkLst>
        <pc:docMk/>
      </pc:docMkLst>
      <pc:sldChg chg="modSp">
        <pc:chgData name="Jonathan Forker" userId="7009c523872ea0d7" providerId="Windows Live" clId="Web-{B29C37DB-5A26-AAE5-C0B3-5317EEBF2302}" dt="2025-01-14T13:41:10.076" v="50" actId="20577"/>
        <pc:sldMkLst>
          <pc:docMk/>
          <pc:sldMk cId="1577499883" sldId="256"/>
        </pc:sldMkLst>
        <pc:spChg chg="mod">
          <ac:chgData name="Jonathan Forker" userId="7009c523872ea0d7" providerId="Windows Live" clId="Web-{B29C37DB-5A26-AAE5-C0B3-5317EEBF2302}" dt="2025-01-14T13:40:20.919" v="21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than Forker" userId="7009c523872ea0d7" providerId="Windows Live" clId="Web-{B29C37DB-5A26-AAE5-C0B3-5317EEBF2302}" dt="2025-01-14T13:41:10.076" v="50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new mod setBg">
        <pc:chgData name="Jonathan Forker" userId="7009c523872ea0d7" providerId="Windows Live" clId="Web-{B29C37DB-5A26-AAE5-C0B3-5317EEBF2302}" dt="2025-01-14T13:42:37.044" v="108" actId="20577"/>
        <pc:sldMkLst>
          <pc:docMk/>
          <pc:sldMk cId="2422059547" sldId="257"/>
        </pc:sldMkLst>
        <pc:spChg chg="mod">
          <ac:chgData name="Jonathan Forker" userId="7009c523872ea0d7" providerId="Windows Live" clId="Web-{B29C37DB-5A26-AAE5-C0B3-5317EEBF2302}" dt="2025-01-14T13:41:13.857" v="56" actId="20577"/>
          <ac:spMkLst>
            <pc:docMk/>
            <pc:sldMk cId="2422059547" sldId="257"/>
            <ac:spMk id="2" creationId="{DA407E5A-2DB2-76C9-14A3-03C60BCD2BEB}"/>
          </ac:spMkLst>
        </pc:spChg>
        <pc:spChg chg="mod">
          <ac:chgData name="Jonathan Forker" userId="7009c523872ea0d7" providerId="Windows Live" clId="Web-{B29C37DB-5A26-AAE5-C0B3-5317EEBF2302}" dt="2025-01-14T13:42:37.044" v="108" actId="20577"/>
          <ac:spMkLst>
            <pc:docMk/>
            <pc:sldMk cId="2422059547" sldId="257"/>
            <ac:spMk id="3" creationId="{F1202E4C-197C-4849-2769-3B02FA812E0D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8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0" creationId="{21B645D3-580E-4657-9154-484648880ED5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2" creationId="{DA1A4301-6FFC-4C82-A1FA-7634D8CAA8F5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4" creationId="{27870DA4-44E8-43FB-940A-4AF9766959C0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48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49" creationId="{43517DAF-BA0B-48C9-8544-2D295C68FC3D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0" creationId="{DA1A4301-6FFC-4C82-A1FA-7634D8CAA8F5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1" creationId="{320AB72C-20FB-424A-B116-9771F33F0A5A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2" creationId="{9E38EE1F-4E4B-4F57-B909-C42294E312D1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4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5" creationId="{171D79C9-FD78-4D11-A424-0002509BD3FF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6" creationId="{FB6DB01C-9C1F-4164-99EC-F0C2A75CD131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7" creationId="{919796AB-81F4-4FC8-8171-F4BECA869B0A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8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1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2" creationId="{171D79C9-FD78-4D11-A424-0002509BD3FF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3" creationId="{316368BA-0A3E-4AE0-8333-2364F90C1990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4" creationId="{DA1A4301-6FFC-4C82-A1FA-7634D8CAA8F5}"/>
          </ac:spMkLst>
        </pc:spChg>
        <pc:grpChg chg="add del">
          <ac:chgData name="Jonathan Forker" userId="7009c523872ea0d7" providerId="Windows Live" clId="Web-{B29C37DB-5A26-AAE5-C0B3-5317EEBF2302}" dt="2025-01-14T13:39:43.873" v="4"/>
          <ac:grpSpMkLst>
            <pc:docMk/>
            <pc:sldMk cId="2422059547" sldId="257"/>
            <ac:grpSpMk id="16" creationId="{8323DD1D-77DE-48B2-A0A0-6265801531E5}"/>
          </ac:grpSpMkLst>
        </pc:grpChg>
        <pc:grpChg chg="add del">
          <ac:chgData name="Jonathan Forker" userId="7009c523872ea0d7" providerId="Windows Live" clId="Web-{B29C37DB-5A26-AAE5-C0B3-5317EEBF2302}" dt="2025-01-14T13:39:46.451" v="6"/>
          <ac:grpSpMkLst>
            <pc:docMk/>
            <pc:sldMk cId="2422059547" sldId="257"/>
            <ac:grpSpMk id="18" creationId="{8323DD1D-77DE-48B2-A0A0-6265801531E5}"/>
          </ac:grpSpMkLst>
        </pc:grpChg>
        <pc:grpChg chg="add del">
          <ac:chgData name="Jonathan Forker" userId="7009c523872ea0d7" providerId="Windows Live" clId="Web-{B29C37DB-5A26-AAE5-C0B3-5317EEBF2302}" dt="2025-01-14T13:39:49.623" v="8"/>
          <ac:grpSpMkLst>
            <pc:docMk/>
            <pc:sldMk cId="2422059547" sldId="257"/>
            <ac:grpSpMk id="59" creationId="{8323DD1D-77DE-48B2-A0A0-6265801531E5}"/>
          </ac:grpSpMkLst>
        </pc:grpChg>
        <pc:grpChg chg="add">
          <ac:chgData name="Jonathan Forker" userId="7009c523872ea0d7" providerId="Windows Live" clId="Web-{B29C37DB-5A26-AAE5-C0B3-5317EEBF2302}" dt="2025-01-14T13:39:49.638" v="9"/>
          <ac:grpSpMkLst>
            <pc:docMk/>
            <pc:sldMk cId="2422059547" sldId="257"/>
            <ac:grpSpMk id="65" creationId="{8323DD1D-77DE-48B2-A0A0-6265801531E5}"/>
          </ac:grpSpMkLst>
        </pc:grpChg>
      </pc:sldChg>
      <pc:sldChg chg="del">
        <pc:chgData name="Jonathan Forker" userId="7009c523872ea0d7" providerId="Windows Live" clId="Web-{B29C37DB-5A26-AAE5-C0B3-5317EEBF2302}" dt="2025-01-14T13:39:02.857" v="0"/>
        <pc:sldMkLst>
          <pc:docMk/>
          <pc:sldMk cId="4109785719" sldId="257"/>
        </pc:sldMkLst>
      </pc:sldChg>
      <pc:sldChg chg="addSp modSp new mod setBg">
        <pc:chgData name="Jonathan Forker" userId="7009c523872ea0d7" providerId="Windows Live" clId="Web-{B29C37DB-5A26-AAE5-C0B3-5317EEBF2302}" dt="2025-01-14T13:40:02.701" v="10"/>
        <pc:sldMkLst>
          <pc:docMk/>
          <pc:sldMk cId="3707861572" sldId="258"/>
        </pc:sldMkLst>
        <pc:spChg chg="mo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2" creationId="{035E7448-0A15-A63E-A0EA-37EAEC05F380}"/>
          </ac:spMkLst>
        </pc:spChg>
        <pc:spChg chg="mo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3" creationId="{0D6717B4-DC09-12FB-9C9C-A872D7157B92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8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0" creationId="{43517DAF-BA0B-48C9-8544-2D295C68FC3D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2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4" creationId="{320AB72C-20FB-424A-B116-9771F33F0A5A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6" creationId="{9E38EE1F-4E4B-4F57-B909-C42294E312D1}"/>
          </ac:spMkLst>
        </pc:spChg>
        <pc:grpChg chg="add">
          <ac:chgData name="Jonathan Forker" userId="7009c523872ea0d7" providerId="Windows Live" clId="Web-{B29C37DB-5A26-AAE5-C0B3-5317EEBF2302}" dt="2025-01-14T13:40:02.701" v="10"/>
          <ac:grpSpMkLst>
            <pc:docMk/>
            <pc:sldMk cId="3707861572" sldId="258"/>
            <ac:grpSpMk id="18" creationId="{8323DD1D-77DE-48B2-A0A0-6265801531E5}"/>
          </ac:grpSpMkLst>
        </pc:grpChg>
      </pc:sldChg>
      <pc:sldChg chg="addSp modSp new mod setBg">
        <pc:chgData name="Jonathan Forker" userId="7009c523872ea0d7" providerId="Windows Live" clId="Web-{B29C37DB-5A26-AAE5-C0B3-5317EEBF2302}" dt="2025-01-14T13:40:10.091" v="12"/>
        <pc:sldMkLst>
          <pc:docMk/>
          <pc:sldMk cId="3639255268" sldId="259"/>
        </pc:sldMkLst>
        <pc:spChg chg="mo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2" creationId="{0E0398E6-5B1B-6821-9043-513B353936E8}"/>
          </ac:spMkLst>
        </pc:spChg>
        <pc:spChg chg="mo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3" creationId="{48B8FC56-3562-2687-E747-06C4C7423EFB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8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0" creationId="{181CC2FD-F5D2-4415-8486-46858CC427A4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2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4" creationId="{E1063619-981B-4E62-A26E-E345BB3080BA}"/>
          </ac:spMkLst>
        </pc:spChg>
        <pc:grpChg chg="add">
          <ac:chgData name="Jonathan Forker" userId="7009c523872ea0d7" providerId="Windows Live" clId="Web-{B29C37DB-5A26-AAE5-C0B3-5317EEBF2302}" dt="2025-01-14T13:40:10.091" v="12"/>
          <ac:grpSpMkLst>
            <pc:docMk/>
            <pc:sldMk cId="3639255268" sldId="259"/>
            <ac:grpSpMk id="16" creationId="{8323DD1D-77DE-48B2-A0A0-6265801531E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7A30-B3B0-41F0-AF65-C603266CF552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7FB15-59A3-4764-A785-7ABEC8436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67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7FB15-59A3-4764-A785-7ABEC8436D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Posterama"/>
              </a:rPr>
              <a:t>To</a:t>
            </a:r>
            <a:r>
              <a:rPr lang="de-DE" dirty="0">
                <a:solidFill>
                  <a:schemeClr val="tx2"/>
                </a:solidFill>
                <a:cs typeface="Posterama"/>
              </a:rPr>
              <a:t>-Do Liste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chemeClr val="tx2"/>
                </a:solidFill>
              </a:rPr>
              <a:t>Von Luca Hutter und Jonathan </a:t>
            </a:r>
            <a:r>
              <a:rPr lang="de-DE" dirty="0" err="1">
                <a:solidFill>
                  <a:schemeClr val="tx2"/>
                </a:solidFill>
              </a:rPr>
              <a:t>Forker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407E5A-2DB2-76C9-14A3-03C60BCD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40" y="1729112"/>
            <a:ext cx="4712534" cy="2740908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Inhalt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02E4C-197C-4849-2769-3B02FA81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713" y="1483722"/>
            <a:ext cx="5813687" cy="27559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Frontend</a:t>
            </a:r>
            <a:endParaRPr lang="de-DE" dirty="0">
              <a:solidFill>
                <a:schemeClr val="tx2"/>
              </a:solidFill>
            </a:endParaRPr>
          </a:p>
          <a:p>
            <a:pPr lvl="2"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HTML</a:t>
            </a:r>
          </a:p>
          <a:p>
            <a:pPr lvl="2"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CSS</a:t>
            </a:r>
          </a:p>
          <a:p>
            <a:pPr marL="0" lvl="2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 JAVASCRIPT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Backend</a:t>
            </a:r>
          </a:p>
          <a:p>
            <a:pPr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PHP</a:t>
            </a:r>
            <a:br>
              <a:rPr lang="de-DE" sz="1800" dirty="0">
                <a:solidFill>
                  <a:schemeClr val="tx2"/>
                </a:solidFill>
              </a:rPr>
            </a:br>
            <a:r>
              <a:rPr lang="de-DE" sz="1800" dirty="0">
                <a:solidFill>
                  <a:schemeClr val="tx2"/>
                </a:solidFill>
              </a:rPr>
              <a:t>SQL-Datenbank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20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HTML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Wrapper zur Unterteilung</a:t>
            </a:r>
          </a:p>
          <a:p>
            <a:pPr marL="285750" indent="-285750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Forms für die Datenübergabe</a:t>
            </a:r>
          </a:p>
          <a:p>
            <a:pPr marL="285750" indent="-285750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Session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AF9760-020F-A338-C96D-C36FF249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" y="2499338"/>
            <a:ext cx="4795825" cy="14214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E9C558-9A01-FD26-D6E7-C5204272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3" y="3992665"/>
            <a:ext cx="8945004" cy="275656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DC280C-8811-F526-1DEE-39BEA291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90" y="2711405"/>
            <a:ext cx="5079712" cy="25590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8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82" y="2938711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Unser Design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27D3E2-BC48-CB0D-A178-3D906401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77" y="1617430"/>
            <a:ext cx="9850172" cy="49354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5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Drag and Drop API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Öffnen und schließen von Forms und Sidebar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Erstellen von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-Dos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de-DE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4856-911F-E804-7E73-F0896A0E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2" y="2991267"/>
            <a:ext cx="8259328" cy="368668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2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Backend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PHP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r>
              <a:rPr lang="de-DE" sz="1800" dirty="0">
                <a:solidFill>
                  <a:schemeClr val="tx2"/>
                </a:solidFill>
              </a:rPr>
              <a:t>3 Klassen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DB83A5-6A39-708B-D806-1AA232A0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67" y="1790881"/>
            <a:ext cx="9659815" cy="43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Backend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SQL-Datenbank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16095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Struktur:</a:t>
            </a:r>
          </a:p>
          <a:p>
            <a:r>
              <a:rPr lang="de-DE" sz="1800" dirty="0">
                <a:solidFill>
                  <a:schemeClr val="tx2"/>
                </a:solidFill>
              </a:rPr>
              <a:t>4 Tabellen: User, Team, Projekt und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Do</a:t>
            </a:r>
          </a:p>
          <a:p>
            <a:r>
              <a:rPr lang="de-DE" sz="1800" dirty="0">
                <a:solidFill>
                  <a:schemeClr val="tx2"/>
                </a:solidFill>
              </a:rPr>
              <a:t>3 N zu M Verbindungen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993BF2-7732-5F07-591F-F26E632D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5" y="2390834"/>
            <a:ext cx="9141050" cy="427878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F40811-5344-A027-22CE-5A40646C0F2F}"/>
              </a:ext>
            </a:extLst>
          </p:cNvPr>
          <p:cNvSpPr txBox="1">
            <a:spLocks/>
          </p:cNvSpPr>
          <p:nvPr/>
        </p:nvSpPr>
        <p:spPr>
          <a:xfrm>
            <a:off x="9422409" y="2452885"/>
            <a:ext cx="2586647" cy="4216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Wichtig: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Im Moment gibt es die Teams nur in der Datenbank.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Sie haben aber noch keine Funktion.</a:t>
            </a:r>
          </a:p>
        </p:txBody>
      </p:sp>
    </p:spTree>
    <p:extLst>
      <p:ext uri="{BB962C8B-B14F-4D97-AF65-F5344CB8AC3E}">
        <p14:creationId xmlns:p14="http://schemas.microsoft.com/office/powerpoint/2010/main" val="12857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0FB9F9-E8C2-A3F1-7778-A95E2A89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  <a:cs typeface="Posterama"/>
              </a:rPr>
              <a:t>Fazit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56D60-2742-58D9-71D4-9AD51773D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</a:rPr>
              <a:t>Was lief gut ?</a:t>
            </a:r>
          </a:p>
          <a:p>
            <a:pPr algn="l"/>
            <a:r>
              <a:rPr lang="de-DE" dirty="0">
                <a:solidFill>
                  <a:schemeClr val="tx2"/>
                </a:solidFill>
              </a:rPr>
              <a:t>Was können wir besser machen ? </a:t>
            </a:r>
          </a:p>
          <a:p>
            <a:pPr algn="l"/>
            <a:r>
              <a:rPr lang="de-DE" dirty="0">
                <a:solidFill>
                  <a:schemeClr val="tx2"/>
                </a:solidFill>
              </a:rPr>
              <a:t>Wie würde es weiter gehen?</a:t>
            </a:r>
          </a:p>
        </p:txBody>
      </p:sp>
    </p:spTree>
    <p:extLst>
      <p:ext uri="{BB962C8B-B14F-4D97-AF65-F5344CB8AC3E}">
        <p14:creationId xmlns:p14="http://schemas.microsoft.com/office/powerpoint/2010/main" val="428037998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37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Posterama</vt:lpstr>
      <vt:lpstr>SineVTI</vt:lpstr>
      <vt:lpstr>To-Do Liste</vt:lpstr>
      <vt:lpstr>Inhalt</vt:lpstr>
      <vt:lpstr>Frontend HTML</vt:lpstr>
      <vt:lpstr>Frontend CSS</vt:lpstr>
      <vt:lpstr>Frontend JAVASCRIPT</vt:lpstr>
      <vt:lpstr>Backend PHP</vt:lpstr>
      <vt:lpstr>Backend SQL-Datenbank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Hutter, Luca</cp:lastModifiedBy>
  <cp:revision>86</cp:revision>
  <dcterms:created xsi:type="dcterms:W3CDTF">2025-01-14T13:36:47Z</dcterms:created>
  <dcterms:modified xsi:type="dcterms:W3CDTF">2025-01-16T15:04:57Z</dcterms:modified>
</cp:coreProperties>
</file>