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8" r:id="rId1"/>
  </p:sldMasterIdLst>
  <p:notesMasterIdLst>
    <p:notesMasterId r:id="rId7"/>
  </p:notesMasterIdLst>
  <p:handoutMasterIdLst>
    <p:handoutMasterId r:id="rId8"/>
  </p:handoutMasterIdLst>
  <p:sldIdLst>
    <p:sldId id="261" r:id="rId2"/>
    <p:sldId id="258" r:id="rId3"/>
    <p:sldId id="259" r:id="rId4"/>
    <p:sldId id="256" r:id="rId5"/>
    <p:sldId id="263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am hudeda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4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56" autoAdjust="0"/>
    <p:restoredTop sz="94660"/>
  </p:normalViewPr>
  <p:slideViewPr>
    <p:cSldViewPr snapToGrid="0">
      <p:cViewPr varScale="1">
        <p:scale>
          <a:sx n="56" d="100"/>
          <a:sy n="56" d="100"/>
        </p:scale>
        <p:origin x="66" y="4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490F7E6-C169-430C-8631-C255DA4F4737}" type="datetimeFigureOut">
              <a:rPr lang="he-IL" smtClean="0"/>
              <a:t>ו'/טבת/תשע"ז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69D70BE-14FD-40E9-AFF5-009F39FF9D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6173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2AA9480-0CD4-4318-B836-D79D51E6FCF6}" type="datetimeFigureOut">
              <a:rPr lang="he-IL" smtClean="0"/>
              <a:t>ו'/טבת/תשע"ז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448A141-5C94-4E9B-A062-7999695162C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0079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4A2F-66FA-4F20-A46A-980EEB02EA82}" type="datetimeFigureOut">
              <a:rPr lang="he-IL" smtClean="0"/>
              <a:t>ו'/טבת/תשע"ז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9EF9-FE72-4023-BD44-FCF5C53649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9222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4A2F-66FA-4F20-A46A-980EEB02EA82}" type="datetimeFigureOut">
              <a:rPr lang="he-IL" smtClean="0"/>
              <a:t>ו'/טבת/תשע"ז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9EF9-FE72-4023-BD44-FCF5C53649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1071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4A2F-66FA-4F20-A46A-980EEB02EA82}" type="datetimeFigureOut">
              <a:rPr lang="he-IL" smtClean="0"/>
              <a:t>ו'/טבת/תשע"ז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9EF9-FE72-4023-BD44-FCF5C53649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4705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4A2F-66FA-4F20-A46A-980EEB02EA82}" type="datetimeFigureOut">
              <a:rPr lang="he-IL" smtClean="0"/>
              <a:t>ו'/טבת/תשע"ז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9EF9-FE72-4023-BD44-FCF5C536494E}" type="slidenum">
              <a:rPr lang="he-IL" smtClean="0"/>
              <a:t>‹#›</a:t>
            </a:fld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205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4A2F-66FA-4F20-A46A-980EEB02EA82}" type="datetimeFigureOut">
              <a:rPr lang="he-IL" smtClean="0"/>
              <a:t>ו'/טבת/תשע"ז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9EF9-FE72-4023-BD44-FCF5C53649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4572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4A2F-66FA-4F20-A46A-980EEB02EA82}" type="datetimeFigureOut">
              <a:rPr lang="he-IL" smtClean="0"/>
              <a:t>ו'/טבת/תשע"ז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9EF9-FE72-4023-BD44-FCF5C53649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4834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4A2F-66FA-4F20-A46A-980EEB02EA82}" type="datetimeFigureOut">
              <a:rPr lang="he-IL" smtClean="0"/>
              <a:t>ו'/טבת/תשע"ז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9EF9-FE72-4023-BD44-FCF5C53649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3769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4A2F-66FA-4F20-A46A-980EEB02EA82}" type="datetimeFigureOut">
              <a:rPr lang="he-IL" smtClean="0"/>
              <a:t>ו'/טבת/תשע"ז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9EF9-FE72-4023-BD44-FCF5C53649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94097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4A2F-66FA-4F20-A46A-980EEB02EA82}" type="datetimeFigureOut">
              <a:rPr lang="he-IL" smtClean="0"/>
              <a:t>ו'/טבת/תשע"ז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9EF9-FE72-4023-BD44-FCF5C53649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324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4A2F-66FA-4F20-A46A-980EEB02EA82}" type="datetimeFigureOut">
              <a:rPr lang="he-IL" smtClean="0"/>
              <a:t>ו'/טבת/תשע"ז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9EF9-FE72-4023-BD44-FCF5C53649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321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4A2F-66FA-4F20-A46A-980EEB02EA82}" type="datetimeFigureOut">
              <a:rPr lang="he-IL" smtClean="0"/>
              <a:t>ו'/טבת/תשע"ז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9EF9-FE72-4023-BD44-FCF5C53649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724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4A2F-66FA-4F20-A46A-980EEB02EA82}" type="datetimeFigureOut">
              <a:rPr lang="he-IL" smtClean="0"/>
              <a:t>ו'/טבת/תשע"ז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9EF9-FE72-4023-BD44-FCF5C53649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998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4A2F-66FA-4F20-A46A-980EEB02EA82}" type="datetimeFigureOut">
              <a:rPr lang="he-IL" smtClean="0"/>
              <a:t>ו'/טבת/תשע"ז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9EF9-FE72-4023-BD44-FCF5C53649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289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4A2F-66FA-4F20-A46A-980EEB02EA82}" type="datetimeFigureOut">
              <a:rPr lang="he-IL" smtClean="0"/>
              <a:t>ו'/טבת/תשע"ז</a:t>
            </a:fld>
            <a:endParaRPr lang="he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9EF9-FE72-4023-BD44-FCF5C53649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900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4A2F-66FA-4F20-A46A-980EEB02EA82}" type="datetimeFigureOut">
              <a:rPr lang="he-IL" smtClean="0"/>
              <a:t>ו'/טבת/תשע"ז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9EF9-FE72-4023-BD44-FCF5C53649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591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4A2F-66FA-4F20-A46A-980EEB02EA82}" type="datetimeFigureOut">
              <a:rPr lang="he-IL" smtClean="0"/>
              <a:t>ו'/טבת/תשע"ז</a:t>
            </a:fld>
            <a:endParaRPr lang="he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9EF9-FE72-4023-BD44-FCF5C53649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236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4A2F-66FA-4F20-A46A-980EEB02EA82}" type="datetimeFigureOut">
              <a:rPr lang="he-IL" smtClean="0"/>
              <a:t>ו'/טבת/תשע"ז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9EF9-FE72-4023-BD44-FCF5C53649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759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1324A2F-66FA-4F20-A46A-980EEB02EA82}" type="datetimeFigureOut">
              <a:rPr lang="he-IL" smtClean="0"/>
              <a:t>ו'/טבת/תשע"ז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E9EF9-FE72-4023-BD44-FCF5C53649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18636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5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0345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0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25" y="1855174"/>
            <a:ext cx="1259306" cy="15632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78905" y="1855174"/>
            <a:ext cx="1321508" cy="1640493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46" y="2088758"/>
            <a:ext cx="1096107" cy="1096107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489" y="3184865"/>
            <a:ext cx="1096107" cy="1096107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490" y="992650"/>
            <a:ext cx="1096107" cy="109610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697" y="2154258"/>
            <a:ext cx="1096107" cy="1096107"/>
          </a:xfrm>
          <a:prstGeom prst="rect">
            <a:avLst/>
          </a:prstGeom>
        </p:spPr>
      </p:pic>
      <p:cxnSp>
        <p:nvCxnSpPr>
          <p:cNvPr id="70" name="Straight Arrow Connector 69"/>
          <p:cNvCxnSpPr>
            <a:endCxn id="58" idx="1"/>
          </p:cNvCxnSpPr>
          <p:nvPr/>
        </p:nvCxnSpPr>
        <p:spPr>
          <a:xfrm flipV="1">
            <a:off x="3862753" y="1540704"/>
            <a:ext cx="1379737" cy="822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3862753" y="2910250"/>
            <a:ext cx="1379736" cy="680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7" idx="3"/>
            <a:endCxn id="61" idx="1"/>
          </p:cNvCxnSpPr>
          <p:nvPr/>
        </p:nvCxnSpPr>
        <p:spPr>
          <a:xfrm flipV="1">
            <a:off x="6338596" y="2702312"/>
            <a:ext cx="1572101" cy="1030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8" idx="3"/>
          </p:cNvCxnSpPr>
          <p:nvPr/>
        </p:nvCxnSpPr>
        <p:spPr>
          <a:xfrm>
            <a:off x="6338597" y="1540704"/>
            <a:ext cx="1572100" cy="1027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1" idx="3"/>
            <a:endCxn id="8" idx="3"/>
          </p:cNvCxnSpPr>
          <p:nvPr/>
        </p:nvCxnSpPr>
        <p:spPr>
          <a:xfrm flipV="1">
            <a:off x="9006804" y="2675421"/>
            <a:ext cx="1572101" cy="26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958085" y="4574513"/>
            <a:ext cx="3664914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b="1" u="sng" dirty="0" smtClean="0"/>
              <a:t>SDN CONTROLLED</a:t>
            </a:r>
            <a:endParaRPr lang="he-IL" sz="3600" b="1" u="sng" dirty="0"/>
          </a:p>
        </p:txBody>
      </p:sp>
      <p:cxnSp>
        <p:nvCxnSpPr>
          <p:cNvPr id="90" name="Straight Connector 89"/>
          <p:cNvCxnSpPr/>
          <p:nvPr/>
        </p:nvCxnSpPr>
        <p:spPr>
          <a:xfrm flipV="1">
            <a:off x="7124646" y="3010486"/>
            <a:ext cx="1104954" cy="1702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8" idx="0"/>
          </p:cNvCxnSpPr>
          <p:nvPr/>
        </p:nvCxnSpPr>
        <p:spPr>
          <a:xfrm flipV="1">
            <a:off x="5790542" y="4091959"/>
            <a:ext cx="0" cy="482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3559126" y="3010486"/>
            <a:ext cx="858129" cy="1702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/>
          <p:nvPr/>
        </p:nvCxnSpPr>
        <p:spPr>
          <a:xfrm rot="5400000" flipH="1" flipV="1">
            <a:off x="3805426" y="2766747"/>
            <a:ext cx="2861389" cy="1030473"/>
          </a:xfrm>
          <a:prstGeom prst="bentConnector3">
            <a:avLst>
              <a:gd name="adj1" fmla="val 5885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1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938" y="2587134"/>
            <a:ext cx="329213" cy="323116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208" y="2604996"/>
            <a:ext cx="313235" cy="307435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976" y="2601263"/>
            <a:ext cx="313235" cy="307435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850" y="2601592"/>
            <a:ext cx="313235" cy="307435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132" y="2600810"/>
            <a:ext cx="313235" cy="307435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3720" y="2596894"/>
            <a:ext cx="313237" cy="307435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51" y="2599333"/>
            <a:ext cx="313237" cy="307435"/>
          </a:xfrm>
          <a:prstGeom prst="rect">
            <a:avLst/>
          </a:prstGeom>
        </p:spPr>
      </p:pic>
      <p:sp>
        <p:nvSpPr>
          <p:cNvPr id="142" name="Rounded Rectangle 141"/>
          <p:cNvSpPr/>
          <p:nvPr/>
        </p:nvSpPr>
        <p:spPr>
          <a:xfrm rot="21441999">
            <a:off x="5081039" y="7142331"/>
            <a:ext cx="1511786" cy="645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Change mac to </a:t>
            </a:r>
          </a:p>
          <a:p>
            <a:pPr algn="ctr"/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22.22.22.22</a:t>
            </a:r>
            <a:endParaRPr lang="he-IL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9729" y="2425196"/>
            <a:ext cx="310923" cy="30482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7140" y="2423082"/>
            <a:ext cx="310923" cy="30482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7618" y="2417794"/>
            <a:ext cx="310923" cy="30482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7618" y="2417794"/>
            <a:ext cx="310923" cy="30482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51" y="2417792"/>
            <a:ext cx="310923" cy="304826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-522514" y="4571255"/>
            <a:ext cx="431705" cy="43170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Oval 40"/>
          <p:cNvSpPr/>
          <p:nvPr/>
        </p:nvSpPr>
        <p:spPr>
          <a:xfrm>
            <a:off x="-529769" y="4564001"/>
            <a:ext cx="431705" cy="43170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Oval 41"/>
          <p:cNvSpPr/>
          <p:nvPr/>
        </p:nvSpPr>
        <p:spPr>
          <a:xfrm>
            <a:off x="-529771" y="4564000"/>
            <a:ext cx="431705" cy="43170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Oval 42"/>
          <p:cNvSpPr/>
          <p:nvPr/>
        </p:nvSpPr>
        <p:spPr>
          <a:xfrm>
            <a:off x="-529771" y="4564001"/>
            <a:ext cx="431705" cy="43170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Oval 43"/>
          <p:cNvSpPr/>
          <p:nvPr/>
        </p:nvSpPr>
        <p:spPr>
          <a:xfrm>
            <a:off x="-529770" y="4578515"/>
            <a:ext cx="431705" cy="43170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Oval 44"/>
          <p:cNvSpPr/>
          <p:nvPr/>
        </p:nvSpPr>
        <p:spPr>
          <a:xfrm>
            <a:off x="-529769" y="4564000"/>
            <a:ext cx="431705" cy="43170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785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44444E-6 L 0.13359 -0.00463 L 0.34765 0.18936 L 0.5358 -0.00231 L 0.74856 0.00487 " pathEditMode="relative" rAng="0" ptsTypes="AAAAA">
                                      <p:cBhvr>
                                        <p:cTn id="6" dur="4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422" y="923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2005 -0.00023 L 0.11354 -0.00486 L 0.3276 0.18912 L 0.51576 -0.00255 L 0.72852 0.00463 " pathEditMode="relative" rAng="0" ptsTypes="AAAAA">
                                      <p:cBhvr>
                                        <p:cTn id="8" dur="4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422" y="923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2005 -0.00023 L 0.11355 -0.00486 L 0.32761 0.18912 L 0.51576 -0.00254 L 0.72852 0.00463 " pathEditMode="relative" rAng="0" ptsTypes="AAAAA">
                                      <p:cBhvr>
                                        <p:cTn id="10" dur="4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422" y="923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2005 -0.00023 L 0.11354 -0.00486 L 0.32761 0.18912 L 0.51576 -0.00255 L 0.72852 0.00463 " pathEditMode="relative" rAng="0" ptsTypes="AAAAA">
                                      <p:cBhvr>
                                        <p:cTn id="12" dur="4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422" y="923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2005 -0.00023 L 0.11354 -0.00486 L 0.32761 0.18912 L 0.51576 -0.00254 L 0.72852 0.00463 " pathEditMode="relative" rAng="0" ptsTypes="AAAAA">
                                      <p:cBhvr>
                                        <p:cTn id="14" dur="4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422" y="923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2005 -0.00023 L 0.11354 -0.00486 L 0.32761 0.18912 L 0.51576 -0.00255 L 0.72852 0.00463 " pathEditMode="relative" rAng="0" ptsTypes="AAAAA">
                                      <p:cBhvr>
                                        <p:cTn id="16" dur="4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422" y="923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02005 -0.00024 L 0.11354 -0.00487 L 0.3276 0.18912 L 0.51575 -0.00255 L 0.72851 0.00463 " pathEditMode="relative" rAng="0" ptsTypes="AAAAA">
                                      <p:cBhvr>
                                        <p:cTn id="18" dur="4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422" y="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repeatCount="indefinite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96296E-6 L 0.50235 -0.15648 L 1.05717 0.04236 " pathEditMode="relative" ptsTypes="AAA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25E-6 -7.40741E-7 L 0.50234 -0.15648 L 1.05716 0.04236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52" y="-571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25E-6 -7.40741E-7 L 0.50234 -0.15648 L 1.05716 0.04236 " pathEditMode="relative" rAng="0" ptsTypes="AAA">
                                      <p:cBhvr>
                                        <p:cTn id="2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52" y="-571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25E-6 -7.40741E-7 L 0.50234 -0.15648 L 1.05716 0.04236 " pathEditMode="relative" rAng="0" ptsTypes="AAA">
                                      <p:cBhvr>
                                        <p:cTn id="2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52" y="-571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indefinite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25E-6 -4.07407E-6 L 0.50234 -0.15648 L 1.05716 0.04237 " pathEditMode="relative" rAng="0" ptsTypes="AAA">
                                      <p:cBhvr>
                                        <p:cTn id="3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52" y="-571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accel="50000" decel="5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-7.40741E-7 L 0.50234 -0.15648 L 1.05716 0.04236 " pathEditMode="relative" rAng="0" ptsTypes="AAA">
                                      <p:cBhvr>
                                        <p:cTn id="3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52" y="-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.00602 L -0.00521 -0.3368 L -0.20742 -0.80393 " pathEditMode="relative" rAng="0" ptsTypes="AAA">
                                      <p:cBhvr>
                                        <p:cTn id="50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78" y="-4050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301 L 0.14714 0.00047 L 0.33881 -0.16481 L 0.56107 0.02269 L 0.77904 0.03519 " pathEditMode="relative" rAng="0" ptsTypes="AAAAA">
                                      <p:cBhvr>
                                        <p:cTn id="5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58" y="-6782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repeatCount="indefinite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375E-6 3.7037E-7 L 0.14713 -0.00255 L 0.3388 -0.16782 L 0.56106 0.01968 L 0.77903 0.03218 " pathEditMode="relative" rAng="0" ptsTypes="AAAAA">
                                      <p:cBhvr>
                                        <p:cTn id="5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45" y="-6782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repeatCount="indefinite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375E-6 1.48148E-6 L 0.14713 -0.00255 L 0.3388 -0.16783 L 0.56106 0.01967 L 0.77903 0.03217 " pathEditMode="relative" rAng="0" ptsTypes="AAAAA">
                                      <p:cBhvr>
                                        <p:cTn id="5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45" y="-6782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repeatCount="indefinite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375E-6 1.48148E-6 L 0.14713 -0.00255 L 0.3388 -0.16783 L 0.56106 0.01967 L 0.77903 0.03217 " pathEditMode="relative" rAng="0" ptsTypes="AAAAA">
                                      <p:cBhvr>
                                        <p:cTn id="5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45" y="-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3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4.googleusercontent.com/iElEg2zU5g-pmAOZk4T_bHgqlAjGu2ngcAvchHFMhGnyzkedXHPHaOHgp7Og_uQM8XLRDTQYgM8zFpuIqUZVamk8JwwW3CPXNmzQobw6X4Lgmis9rgrJ7vN1yg0_NZ4L48Girnb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02" y="665803"/>
            <a:ext cx="11359225" cy="567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2211305" y="2880518"/>
            <a:ext cx="354842" cy="354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Oval 5"/>
          <p:cNvSpPr/>
          <p:nvPr/>
        </p:nvSpPr>
        <p:spPr>
          <a:xfrm>
            <a:off x="2204160" y="3582547"/>
            <a:ext cx="354842" cy="35484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7"/>
          <p:cNvSpPr/>
          <p:nvPr/>
        </p:nvSpPr>
        <p:spPr>
          <a:xfrm>
            <a:off x="2204051" y="3585620"/>
            <a:ext cx="354842" cy="35484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/>
          <p:cNvSpPr/>
          <p:nvPr/>
        </p:nvSpPr>
        <p:spPr>
          <a:xfrm>
            <a:off x="2208867" y="3582492"/>
            <a:ext cx="354842" cy="35484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0" name="Oval 9"/>
          <p:cNvSpPr/>
          <p:nvPr/>
        </p:nvSpPr>
        <p:spPr>
          <a:xfrm>
            <a:off x="2208231" y="3577094"/>
            <a:ext cx="354842" cy="35484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" name="Rectangle 4"/>
          <p:cNvSpPr/>
          <p:nvPr/>
        </p:nvSpPr>
        <p:spPr>
          <a:xfrm>
            <a:off x="3434926" y="29102"/>
            <a:ext cx="5356979" cy="92333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SDN CONTROLLER</a:t>
            </a:r>
          </a:p>
        </p:txBody>
      </p:sp>
      <p:sp>
        <p:nvSpPr>
          <p:cNvPr id="12" name="Oval 11"/>
          <p:cNvSpPr/>
          <p:nvPr/>
        </p:nvSpPr>
        <p:spPr>
          <a:xfrm>
            <a:off x="2207595" y="3582492"/>
            <a:ext cx="354842" cy="35484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" name="Rectangle 10"/>
          <p:cNvSpPr/>
          <p:nvPr/>
        </p:nvSpPr>
        <p:spPr>
          <a:xfrm>
            <a:off x="5405121" y="-560030"/>
            <a:ext cx="1706879" cy="56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err="1"/>
              <a:t>Barrier_request</a:t>
            </a:r>
            <a:endParaRPr lang="he-IL" b="1" dirty="0"/>
          </a:p>
        </p:txBody>
      </p:sp>
      <p:sp>
        <p:nvSpPr>
          <p:cNvPr id="15" name="Rectangle 14"/>
          <p:cNvSpPr/>
          <p:nvPr/>
        </p:nvSpPr>
        <p:spPr>
          <a:xfrm>
            <a:off x="5394961" y="-570190"/>
            <a:ext cx="1706879" cy="56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err="1"/>
              <a:t>Barrier_request</a:t>
            </a:r>
            <a:endParaRPr lang="he-IL" b="1" dirty="0"/>
          </a:p>
        </p:txBody>
      </p:sp>
      <p:sp>
        <p:nvSpPr>
          <p:cNvPr id="16" name="Rectangle 15"/>
          <p:cNvSpPr/>
          <p:nvPr/>
        </p:nvSpPr>
        <p:spPr>
          <a:xfrm>
            <a:off x="4531361" y="-612917"/>
            <a:ext cx="1706879" cy="56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err="1"/>
              <a:t>Barrier_request</a:t>
            </a:r>
            <a:endParaRPr lang="he-IL" b="1" dirty="0"/>
          </a:p>
        </p:txBody>
      </p:sp>
      <p:sp>
        <p:nvSpPr>
          <p:cNvPr id="13" name="Rectangle 12"/>
          <p:cNvSpPr/>
          <p:nvPr/>
        </p:nvSpPr>
        <p:spPr>
          <a:xfrm>
            <a:off x="7721600" y="2997611"/>
            <a:ext cx="1564640" cy="50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err="1"/>
              <a:t>B</a:t>
            </a:r>
            <a:r>
              <a:rPr lang="en-US" b="1" dirty="0" err="1" smtClean="0"/>
              <a:t>arrier_reply</a:t>
            </a:r>
            <a:endParaRPr lang="he-IL" b="1" dirty="0"/>
          </a:p>
        </p:txBody>
      </p:sp>
      <p:sp>
        <p:nvSpPr>
          <p:cNvPr id="18" name="Rectangle 17"/>
          <p:cNvSpPr/>
          <p:nvPr/>
        </p:nvSpPr>
        <p:spPr>
          <a:xfrm>
            <a:off x="5201920" y="1889350"/>
            <a:ext cx="1564640" cy="50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err="1"/>
              <a:t>B</a:t>
            </a:r>
            <a:r>
              <a:rPr lang="en-US" b="1" dirty="0" err="1" smtClean="0"/>
              <a:t>arrier_reply</a:t>
            </a:r>
            <a:endParaRPr lang="he-IL" b="1" dirty="0"/>
          </a:p>
        </p:txBody>
      </p:sp>
      <p:sp>
        <p:nvSpPr>
          <p:cNvPr id="19" name="Rectangle 18"/>
          <p:cNvSpPr/>
          <p:nvPr/>
        </p:nvSpPr>
        <p:spPr>
          <a:xfrm>
            <a:off x="2728043" y="3074492"/>
            <a:ext cx="1564640" cy="50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err="1"/>
              <a:t>B</a:t>
            </a:r>
            <a:r>
              <a:rPr lang="en-US" b="1" dirty="0" err="1" smtClean="0"/>
              <a:t>arrier_reply</a:t>
            </a:r>
            <a:endParaRPr lang="he-IL" b="1" dirty="0"/>
          </a:p>
        </p:txBody>
      </p:sp>
      <p:sp>
        <p:nvSpPr>
          <p:cNvPr id="20" name="Oval 19"/>
          <p:cNvSpPr/>
          <p:nvPr/>
        </p:nvSpPr>
        <p:spPr>
          <a:xfrm>
            <a:off x="2211939" y="2878772"/>
            <a:ext cx="354842" cy="354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Oval 20"/>
          <p:cNvSpPr/>
          <p:nvPr/>
        </p:nvSpPr>
        <p:spPr>
          <a:xfrm>
            <a:off x="2213211" y="2875120"/>
            <a:ext cx="354842" cy="354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Oval 21"/>
          <p:cNvSpPr/>
          <p:nvPr/>
        </p:nvSpPr>
        <p:spPr>
          <a:xfrm>
            <a:off x="2213211" y="2874010"/>
            <a:ext cx="354842" cy="354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Oval 22"/>
          <p:cNvSpPr/>
          <p:nvPr/>
        </p:nvSpPr>
        <p:spPr>
          <a:xfrm>
            <a:off x="2213211" y="2880044"/>
            <a:ext cx="354842" cy="354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999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repeatCount="indefinite" accel="50000" decel="50000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5E-6 1.85185E-6 L 0.09727 -0.02199 L 0.29545 0.15926 L 0.50026 -0.05972 L 0.62005 -0.15509 " pathEditMode="relative" rAng="0" ptsTypes="AAAAA">
                                      <p:cBhvr>
                                        <p:cTn id="14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03" y="20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50000" decel="50000" fill="hold" grpId="0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847 0.00602 L 0.1013 -0.02176 L 0.3017 0.16945 L 0.5211 -0.07546 L 0.62526 -0.14514 " pathEditMode="relative" rAng="0" ptsTypes="AAAAA">
                                      <p:cBhvr>
                                        <p:cTn id="16" dur="2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33" y="60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fill="hold" grpId="0" nodeType="withEffect">
                                  <p:stCondLst>
                                    <p:cond delay="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125E-6 1.85185E-6 L 0.09284 -0.02778 L 0.29323 0.16342 L 0.51263 -0.08148 L 0.6168 -0.15116 " pathEditMode="relative" rAng="0" ptsTypes="AAAAA">
                                      <p:cBhvr>
                                        <p:cTn id="18" dur="2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33" y="60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50000" decel="50000" fill="hold" grpId="0" nodeType="withEffect">
                                  <p:stCondLst>
                                    <p:cond delay="1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125E-6 -3.7037E-6 L 0.09284 -0.02777 L 0.29323 0.16343 L 0.51263 -0.08148 L 0.6168 -0.15115 " pathEditMode="relative" rAng="0" ptsTypes="AAAAA">
                                      <p:cBhvr>
                                        <p:cTn id="20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33" y="60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50000" decel="50000" fill="hold" grpId="0" nodeType="withEffect">
                                  <p:stCondLst>
                                    <p:cond delay="2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91667E-6 1.85185E-6 L 0.09284 -0.02778 L 0.29323 0.16342 L 0.51263 -0.08148 L 0.6168 -0.15116 " pathEditMode="relative" rAng="0" ptsTypes="AAAAA">
                                      <p:cBhvr>
                                        <p:cTn id="22" dur="2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33" y="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7.40741E-7 L 0.00495 0.1419 L 0.19675 0.53935 " pathEditMode="relative" rAng="0" ptsTypes="A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31" y="2696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 -3.7037E-7 L -0.00065 0.08889 L -0.02083 0.33843 " pathEditMode="relative" rAng="0" ptsTypes="AAA">
                                      <p:cBhvr>
                                        <p:cTn id="2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2" y="1692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0.08828 -0.00417 L 0.08125 0.13889 L -0.15404 0.54213 " pathEditMode="relative" rAng="0" ptsTypes="AAA"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22" y="2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1249 0.02453 L -0.17748 -0.37847 L -0.16758 -0.52661 " pathEditMode="relative" ptsTypes="AAA"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2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 0 L 0.02161 -0.21065 L 0.02161 -0.37639 " pathEditMode="relative" ptsTypes="AAA">
                                      <p:cBhvr>
                                        <p:cTn id="4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2" nodeType="withEffect">
                                  <p:stCondLst>
                                    <p:cond delay="3400"/>
                                  </p:stCondLst>
                                  <p:childTnLst>
                                    <p:animMotion origin="layout" path="M 4.58333E-6 -1.11111E-6 L 0.23216 -0.41643 L 0.21888 -0.54907 " pathEditMode="relative" rAng="0" ptsTypes="AAA">
                                      <p:cBhvr>
                                        <p:cTn id="4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02" y="-2745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repeatCount="indefinite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0.08998 0.03264 L 0.29493 -0.15393 L 0.50821 0.03866 L 0.64831 0.175 " pathEditMode="relative" rAng="0" ptsTypes="AAAAA">
                                      <p:cBhvr>
                                        <p:cTn id="5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09" y="1042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repeatCount="indefinite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54167E-6 -1.85185E-6 L 0.08998 0.03264 L 0.29493 -0.15393 L 0.50821 0.03866 L 0.64831 0.175 " pathEditMode="relative" rAng="0" ptsTypes="AAAAA">
                                      <p:cBhvr>
                                        <p:cTn id="5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09" y="1042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repeatCount="indefinite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75E-6 1.11111E-6 L 0.08998 0.03264 L 0.29493 -0.15394 L 0.50821 0.03866 L 0.64831 0.175 " pathEditMode="relative" rAng="0" ptsTypes="AAAAA">
                                      <p:cBhvr>
                                        <p:cTn id="5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09" y="1042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repeatCount="indefinite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75E-6 2.59259E-6 L 0.08998 0.03264 L 0.29493 -0.15394 L 0.50821 0.03865 L 0.64831 0.175 " pathEditMode="relative" rAng="0" ptsTypes="AAAAA">
                                      <p:cBhvr>
                                        <p:cTn id="6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09" y="1042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repeatCount="indefinite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75E-6 -3.33333E-6 L 0.08998 0.03264 L 0.29493 -0.15393 L 0.50821 0.03866 L 0.64831 0.175 " pathEditMode="relative" rAng="0" ptsTypes="AAAAA">
                                      <p:cBhvr>
                                        <p:cTn id="6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09" y="1042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3" grpId="0" animBg="1"/>
      <p:bldP spid="13" grpId="1" animBg="1"/>
      <p:bldP spid="13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1" grpId="0" animBg="1"/>
      <p:bldP spid="22" grpId="0" animBg="1"/>
      <p:bldP spid="2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14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Nir Ben Amram</dc:creator>
  <cp:lastModifiedBy>adam hudeda</cp:lastModifiedBy>
  <cp:revision>16</cp:revision>
  <dcterms:created xsi:type="dcterms:W3CDTF">2017-01-02T16:53:24Z</dcterms:created>
  <dcterms:modified xsi:type="dcterms:W3CDTF">2017-01-04T18:13:51Z</dcterms:modified>
</cp:coreProperties>
</file>