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490F7E6-C169-430C-8631-C255DA4F4737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69D70BE-14FD-40E9-AFF5-009F39FF9D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1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AA9480-0CD4-4318-B836-D79D51E6FCF6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448A141-5C94-4E9B-A062-7999695162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0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09/01/2017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SHADOW MACs : Scalable Label-switching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2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2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86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13909" y="248403"/>
            <a:ext cx="7455131" cy="495342"/>
          </a:xfrm>
        </p:spPr>
        <p:txBody>
          <a:bodyPr>
            <a:no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dirty="0"/>
              <a:t>09/01/2017	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SHADOW MACs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 dirty="0"/>
          </a:p>
        </p:txBody>
      </p:sp>
      <p:cxnSp>
        <p:nvCxnSpPr>
          <p:cNvPr id="7" name="מחבר ישר 6"/>
          <p:cNvCxnSpPr/>
          <p:nvPr userDrawn="1"/>
        </p:nvCxnSpPr>
        <p:spPr>
          <a:xfrm>
            <a:off x="74815" y="1122363"/>
            <a:ext cx="1202020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כותרת 1"/>
          <p:cNvSpPr txBox="1">
            <a:spLocks/>
          </p:cNvSpPr>
          <p:nvPr userDrawn="1"/>
        </p:nvSpPr>
        <p:spPr>
          <a:xfrm>
            <a:off x="3913909" y="802350"/>
            <a:ext cx="7439891" cy="244131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e-IL" sz="2000" b="0" dirty="0">
                <a:solidFill>
                  <a:schemeClr val="tx1">
                    <a:lumMod val="85000"/>
                  </a:schemeClr>
                </a:solidFill>
              </a:rPr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673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09/01/2017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SHADOW MACs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97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709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28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26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73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9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959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0">
              <a:srgbClr val="33476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4A2F-66FA-4F20-A46A-980EEB02EA82}" type="datetimeFigureOut">
              <a:rPr lang="he-IL" smtClean="0"/>
              <a:t>ד'/טבת/תשע"ז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244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5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0345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0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טרמינולוגיה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36" y="2864582"/>
            <a:ext cx="1760642" cy="900930"/>
          </a:xfrm>
        </p:spPr>
      </p:pic>
      <p:pic>
        <p:nvPicPr>
          <p:cNvPr id="5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39289" y="2864582"/>
            <a:ext cx="1688114" cy="900930"/>
          </a:xfrm>
          <a:prstGeom prst="rect">
            <a:avLst/>
          </a:prstGeom>
        </p:spPr>
      </p:pic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20712"/>
              </p:ext>
            </p:extLst>
          </p:nvPr>
        </p:nvGraphicFramePr>
        <p:xfrm>
          <a:off x="869245" y="4395737"/>
          <a:ext cx="3481082" cy="2088188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40541">
                  <a:extLst>
                    <a:ext uri="{9D8B030D-6E8A-4147-A177-3AD203B41FA5}">
                      <a16:colId xmlns:a16="http://schemas.microsoft.com/office/drawing/2014/main" val="4149645237"/>
                    </a:ext>
                  </a:extLst>
                </a:gridCol>
                <a:gridCol w="1740541">
                  <a:extLst>
                    <a:ext uri="{9D8B030D-6E8A-4147-A177-3AD203B41FA5}">
                      <a16:colId xmlns:a16="http://schemas.microsoft.com/office/drawing/2014/main" val="3975348113"/>
                    </a:ext>
                  </a:extLst>
                </a:gridCol>
              </a:tblGrid>
              <a:tr h="52204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PORT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MAC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61710"/>
                  </a:ext>
                </a:extLst>
              </a:tr>
              <a:tr h="52204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21213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94031"/>
                  </a:ext>
                </a:extLst>
              </a:tr>
              <a:tr h="52204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2131234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78019"/>
                  </a:ext>
                </a:extLst>
              </a:tr>
              <a:tr h="52204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1234124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41447"/>
                  </a:ext>
                </a:extLst>
              </a:tr>
            </a:tbl>
          </a:graphicData>
        </a:graphic>
      </p:graphicFrame>
      <p:sp>
        <p:nvSpPr>
          <p:cNvPr id="7" name="אליפסה 6"/>
          <p:cNvSpPr/>
          <p:nvPr/>
        </p:nvSpPr>
        <p:spPr>
          <a:xfrm>
            <a:off x="7511216" y="2826829"/>
            <a:ext cx="628073" cy="628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1880"/>
              </p:ext>
            </p:extLst>
          </p:nvPr>
        </p:nvGraphicFramePr>
        <p:xfrm>
          <a:off x="869245" y="4395737"/>
          <a:ext cx="3481082" cy="2088188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40541">
                  <a:extLst>
                    <a:ext uri="{9D8B030D-6E8A-4147-A177-3AD203B41FA5}">
                      <a16:colId xmlns:a16="http://schemas.microsoft.com/office/drawing/2014/main" val="4149645237"/>
                    </a:ext>
                  </a:extLst>
                </a:gridCol>
                <a:gridCol w="1740541">
                  <a:extLst>
                    <a:ext uri="{9D8B030D-6E8A-4147-A177-3AD203B41FA5}">
                      <a16:colId xmlns:a16="http://schemas.microsoft.com/office/drawing/2014/main" val="3975348113"/>
                    </a:ext>
                  </a:extLst>
                </a:gridCol>
              </a:tblGrid>
              <a:tr h="52204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PORT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MAC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61710"/>
                  </a:ext>
                </a:extLst>
              </a:tr>
              <a:tr h="52204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21213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94031"/>
                  </a:ext>
                </a:extLst>
              </a:tr>
              <a:tr h="52204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2131234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78019"/>
                  </a:ext>
                </a:extLst>
              </a:tr>
              <a:tr h="522047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5434355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4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7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-0.34831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כוס חלב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133</TotalTime>
  <Words>17</Words>
  <Application>Microsoft Office PowerPoint</Application>
  <PresentationFormat>מסך רחב</PresentationFormat>
  <Paragraphs>17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טרמינולוגיה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Nir Ben Amram</dc:creator>
  <cp:lastModifiedBy>Nir Ben Amram</cp:lastModifiedBy>
  <cp:revision>6</cp:revision>
  <dcterms:created xsi:type="dcterms:W3CDTF">2017-01-02T16:53:24Z</dcterms:created>
  <dcterms:modified xsi:type="dcterms:W3CDTF">2017-01-02T19:07:03Z</dcterms:modified>
</cp:coreProperties>
</file>