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4" r:id="rId3"/>
    <p:sldId id="265" r:id="rId4"/>
    <p:sldId id="266" r:id="rId5"/>
    <p:sldId id="267" r:id="rId6"/>
    <p:sldId id="256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8295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884581-35E0-CFD2-44CD-789466EE3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E78987D-B2F2-0562-B550-62DA03785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1088E3-2D0B-01F3-CB7F-DC1CCB53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E329-0920-4547-8F78-32ED67F0AD6B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12345A-F806-1884-966A-D125C090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31FB23-B29E-3063-5AC8-C2D4A168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102-6904-4D63-B228-5ED1B63B0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968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70F6E8-A81D-2D0C-5ED9-8F6814A4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F12F447-9A54-84F2-51E0-3C3FCEDCE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C9AD05-CA37-4A13-7A26-99A435B6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E329-0920-4547-8F78-32ED67F0AD6B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4D3BFC3-0292-F6AB-CBE6-88E5EABB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FCDCC2-E583-8037-96C0-976C845E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102-6904-4D63-B228-5ED1B63B0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917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77A5C6B-1D82-1BA2-F846-99159454A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6A4A23E-8D8E-04B9-8E4A-D0D09F612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AD8528-9F5C-6C97-FBBA-57DB6950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E329-0920-4547-8F78-32ED67F0AD6B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96782BC-6FB9-4421-704D-49D5CD9C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B2FAAC-B5AD-DB54-992F-FDEC6DE4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102-6904-4D63-B228-5ED1B63B0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752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E2AF52-CE65-17D6-414D-9620D42F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3B251F-E4A0-0895-6CDD-E681660D9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72E231-A34F-7FD9-E382-0440E5DB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E329-0920-4547-8F78-32ED67F0AD6B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9A1B7B-4550-3576-5A5E-6B200674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00338E-7EDD-C4C0-9096-100466AA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102-6904-4D63-B228-5ED1B63B0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873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ADB80-F2BD-3E7B-FCA4-DFDA09927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131D4C8-B602-FCED-6E4F-9F702A9A9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98D2CA-F2E9-BC6E-1AF0-C0C05C68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E329-0920-4547-8F78-32ED67F0AD6B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346A3A-79E7-08B5-1408-6CB9F66C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27FE25-BBC3-759C-5029-96F821E9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102-6904-4D63-B228-5ED1B63B0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32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0441C4-2947-CBF7-221A-E7366601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F08268-EED8-F18A-7308-252510AB1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A93B46B-E8F0-DB2D-EBCD-5B65D70C6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83D54B3-D1BE-961D-353F-821CC537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E329-0920-4547-8F78-32ED67F0AD6B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A3F513-6072-9D01-E83D-9757C9EB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6F72322-E5E9-926E-569E-59F9BAE5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102-6904-4D63-B228-5ED1B63B0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85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B9ECC3-D740-BF0E-6B60-01D5D3B0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F5B96A8-A338-3C35-AC39-8A604BBEF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E613030-DF7C-4DE6-64DB-0736F09F3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EECF17F-DD30-6657-8E6D-046F26612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7961946-1352-A5FE-0F7F-5F9AA4BA5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CC1D967-0401-B56C-3A40-B666D9BA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E329-0920-4547-8F78-32ED67F0AD6B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9DF0A60-C233-4C22-028E-53FF05A8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C579168-B5A0-BC77-B44D-160A6D8E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102-6904-4D63-B228-5ED1B63B0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393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75A6DE-9A00-6FFA-73F6-657E031A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C2A64B2-CDAD-7CD5-B99A-6BE052C6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E329-0920-4547-8F78-32ED67F0AD6B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38AA9E6-6E02-1160-222C-C81DD6E8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877631B-B88C-502A-0CBA-A9982194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102-6904-4D63-B228-5ED1B63B0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4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DBEEB04-E857-BEA2-37CE-188083AB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E329-0920-4547-8F78-32ED67F0AD6B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903ADB7-8D0B-4602-7CB0-37D8EF4D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FD2C289-2C2E-06AF-BAA1-AC8F6AD5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102-6904-4D63-B228-5ED1B63B0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608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B445A2-2691-4FA8-F2E8-1BF8F19C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943078-17BF-4857-3DB5-99162DCC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925CC2B-9D67-6EE4-0E37-327778CD8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78181FE-47A9-016B-5F6D-7971DD5A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E329-0920-4547-8F78-32ED67F0AD6B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543A666-9A12-6390-5CD1-93766F39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C2D1403-24C8-7D5B-4D50-278AA9A4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102-6904-4D63-B228-5ED1B63B0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037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95ABCE-4656-050B-2DFB-CFB6E24D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908ADD4-77BA-E526-7F92-9B565570B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6401BA-A5E2-9D46-FCE9-D60B2833E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4D9BB6A-27DF-258F-1ACB-C771FE93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E329-0920-4547-8F78-32ED67F0AD6B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95BDCD9-B1FA-B14C-912E-118FFAAA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5C91E0C-6640-A7EF-6559-0827C1D5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102-6904-4D63-B228-5ED1B63B0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351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8EA7946-58C5-CBD6-309C-6D952547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99DEB0B-880B-645F-8D8F-B6D790FC3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584FF2B-A806-B2B5-2499-061166794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E329-0920-4547-8F78-32ED67F0AD6B}" type="datetimeFigureOut">
              <a:rPr lang="hu-HU" smtClean="0"/>
              <a:t>2023. 10. 12.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015570-55CE-87C8-EE33-99DBA2654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C4079E-4CE0-3E59-464F-4DF9F2226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1102-6904-4D63-B228-5ED1B63B0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292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F747D57A-B112-3A7A-5614-3C1E336FE6F5}"/>
              </a:ext>
            </a:extLst>
          </p:cNvPr>
          <p:cNvSpPr/>
          <p:nvPr/>
        </p:nvSpPr>
        <p:spPr>
          <a:xfrm>
            <a:off x="1601932" y="2078182"/>
            <a:ext cx="8988136" cy="477981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EBAF1DC-1D12-7A0A-7C42-9B31597E3E67}"/>
              </a:ext>
            </a:extLst>
          </p:cNvPr>
          <p:cNvSpPr txBox="1"/>
          <p:nvPr/>
        </p:nvSpPr>
        <p:spPr>
          <a:xfrm>
            <a:off x="2722418" y="3645390"/>
            <a:ext cx="695151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5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boreDom</a:t>
            </a:r>
            <a:endParaRPr lang="hu-HU" sz="75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b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Regisztrációs oldal  </a:t>
            </a:r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1049AC8B-0C33-8BFC-D5BF-AEA0D3F7B729}"/>
              </a:ext>
            </a:extLst>
          </p:cNvPr>
          <p:cNvCxnSpPr>
            <a:cxnSpLocks/>
          </p:cNvCxnSpPr>
          <p:nvPr/>
        </p:nvCxnSpPr>
        <p:spPr>
          <a:xfrm>
            <a:off x="4073236" y="4759037"/>
            <a:ext cx="489411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4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2E00F81-139F-C691-212B-A64C864E7956}"/>
              </a:ext>
            </a:extLst>
          </p:cNvPr>
          <p:cNvSpPr/>
          <p:nvPr/>
        </p:nvSpPr>
        <p:spPr>
          <a:xfrm>
            <a:off x="626165" y="0"/>
            <a:ext cx="4015409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00C6DB5-BD12-F019-A718-BB514A87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478" y="1080000"/>
            <a:ext cx="4012096" cy="1325563"/>
          </a:xfrm>
          <a:effectLst/>
        </p:spPr>
        <p:txBody>
          <a:bodyPr>
            <a:norm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Az Email és a Név bekérés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9483F3-B098-4F77-50FD-3925327F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2160000"/>
            <a:ext cx="4015409" cy="4127914"/>
          </a:xfrm>
          <a:effectLst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név </a:t>
            </a:r>
            <a:r>
              <a:rPr lang="hu-HU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textbox</a:t>
            </a: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-ban csak arra szűrűnk hogy kilegyen töltve </a:t>
            </a:r>
          </a:p>
          <a:p>
            <a:pPr marL="0" indent="0" algn="just">
              <a:buNone/>
            </a:pP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 Email </a:t>
            </a:r>
            <a:r>
              <a:rPr lang="hu-HU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textbox-ra</a:t>
            </a: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viszont ezen kívül még szűrűnk arra hogy van-e benne „@” és „.”</a:t>
            </a:r>
          </a:p>
          <a:p>
            <a:pPr marL="0" indent="0">
              <a:buNone/>
            </a:pPr>
            <a:endParaRPr lang="hu-HU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A94D28A8-66F0-FE52-A47C-162954C2B274}"/>
              </a:ext>
            </a:extLst>
          </p:cNvPr>
          <p:cNvSpPr/>
          <p:nvPr/>
        </p:nvSpPr>
        <p:spPr>
          <a:xfrm>
            <a:off x="5689600" y="1527452"/>
            <a:ext cx="6391564" cy="8416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27888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7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2E00F81-139F-C691-212B-A64C864E7956}"/>
              </a:ext>
            </a:extLst>
          </p:cNvPr>
          <p:cNvSpPr/>
          <p:nvPr/>
        </p:nvSpPr>
        <p:spPr>
          <a:xfrm>
            <a:off x="626165" y="0"/>
            <a:ext cx="4015409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00C6DB5-BD12-F019-A718-BB514A87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478" y="1080000"/>
            <a:ext cx="4012096" cy="1325563"/>
          </a:xfrm>
          <a:effectLst/>
        </p:spPr>
        <p:txBody>
          <a:bodyPr>
            <a:norm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Jelszó bekérés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9483F3-B098-4F77-50FD-3925327F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2160000"/>
            <a:ext cx="4015409" cy="4127914"/>
          </a:xfrm>
          <a:effectLst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jelszó kérő </a:t>
            </a:r>
            <a:r>
              <a:rPr lang="hu-HU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textbox</a:t>
            </a: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-okban alapvetőleg a karakterek ponttal vannak jelezve, de a mellette lévő szem ikon megnyomásával láthatóvá tehetjük azokat.</a:t>
            </a:r>
          </a:p>
          <a:p>
            <a:pPr marL="0" indent="0" algn="just">
              <a:buNone/>
            </a:pP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 </a:t>
            </a:r>
            <a:r>
              <a:rPr lang="hu-HU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alattal</a:t>
            </a: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lévő ikon meg egy automatikusan legenerált jelszóval tér vissza.</a:t>
            </a:r>
          </a:p>
          <a:p>
            <a:pPr marL="0" indent="0">
              <a:buNone/>
            </a:pPr>
            <a:endParaRPr lang="hu-HU" sz="18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37CA1E0C-4D20-95D2-4360-A1D3343E5034}"/>
              </a:ext>
            </a:extLst>
          </p:cNvPr>
          <p:cNvSpPr/>
          <p:nvPr/>
        </p:nvSpPr>
        <p:spPr>
          <a:xfrm>
            <a:off x="5720772" y="2348335"/>
            <a:ext cx="6391564" cy="841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4505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2E00F81-139F-C691-212B-A64C864E7956}"/>
              </a:ext>
            </a:extLst>
          </p:cNvPr>
          <p:cNvSpPr/>
          <p:nvPr/>
        </p:nvSpPr>
        <p:spPr>
          <a:xfrm>
            <a:off x="626165" y="0"/>
            <a:ext cx="4015409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00C6DB5-BD12-F019-A718-BB514A87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478" y="1080000"/>
            <a:ext cx="4012096" cy="1325563"/>
          </a:xfrm>
          <a:effectLst/>
        </p:spPr>
        <p:txBody>
          <a:bodyPr>
            <a:norm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Az Életkor és a Nem bekérés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9483F3-B098-4F77-50FD-3925327F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2160000"/>
            <a:ext cx="4015409" cy="4127914"/>
          </a:xfrm>
          <a:effectLst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 életkort egy csúszka segítségével oldottuk meg, aminek a két végén lévő ikon jelzi a fiataltól az idősig az életkort. Emellett jobb oldalt is jelzi a pontos értéket.</a:t>
            </a:r>
          </a:p>
          <a:p>
            <a:pPr marL="0" indent="0" algn="just">
              <a:buNone/>
            </a:pP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nem választást is ikonokkal oldottuk meg. A Kiválasztott ikon elsötétül.</a:t>
            </a:r>
          </a:p>
          <a:p>
            <a:pPr marL="0" indent="0">
              <a:buNone/>
            </a:pPr>
            <a:endParaRPr lang="hu-HU" sz="18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3A1C265-C854-EBFA-23BD-5E7B4732958C}"/>
              </a:ext>
            </a:extLst>
          </p:cNvPr>
          <p:cNvSpPr/>
          <p:nvPr/>
        </p:nvSpPr>
        <p:spPr>
          <a:xfrm>
            <a:off x="5724236" y="3170569"/>
            <a:ext cx="6391564" cy="145338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1424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2E00F81-139F-C691-212B-A64C864E7956}"/>
              </a:ext>
            </a:extLst>
          </p:cNvPr>
          <p:cNvSpPr/>
          <p:nvPr/>
        </p:nvSpPr>
        <p:spPr>
          <a:xfrm>
            <a:off x="626165" y="0"/>
            <a:ext cx="4015409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00C6DB5-BD12-F019-A718-BB514A87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478" y="1080000"/>
            <a:ext cx="4012096" cy="1325563"/>
          </a:xfrm>
          <a:effectLst/>
        </p:spPr>
        <p:txBody>
          <a:bodyPr>
            <a:norm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szakma bekérés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9483F3-B098-4F77-50FD-3925327F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2160000"/>
            <a:ext cx="4015409" cy="4127914"/>
          </a:xfrm>
          <a:effectLst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„válasszon egy ágazatot” feliratú </a:t>
            </a:r>
            <a:r>
              <a:rPr lang="hu-HU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combobox</a:t>
            </a: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-ban található ágazatok közül, válassza ki a magára illőt, és írja a munka </a:t>
            </a:r>
            <a:r>
              <a:rPr lang="hu-HU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textbox-ba</a:t>
            </a: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munkáját.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B9B05EC6-E9FC-5D13-F49B-8198EAB4CFE4}"/>
              </a:ext>
            </a:extLst>
          </p:cNvPr>
          <p:cNvSpPr/>
          <p:nvPr/>
        </p:nvSpPr>
        <p:spPr>
          <a:xfrm>
            <a:off x="5725391" y="4655116"/>
            <a:ext cx="6376555" cy="841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3358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ötétség, képernyőkép, fekete látható">
            <a:extLst>
              <a:ext uri="{FF2B5EF4-FFF2-40B4-BE49-F238E27FC236}">
                <a16:creationId xmlns:a16="http://schemas.microsoft.com/office/drawing/2014/main" id="{69FDB205-D2C4-F7E1-C488-01B4196C7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  <a:noFill/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60839A6-5FF5-5E1C-CAD1-7EB5C6FD2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Köszönjük a figyelmet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E52E58-C14B-C138-6B14-FD7F6D5D4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Készítette: </a:t>
            </a:r>
            <a:r>
              <a:rPr lang="hu-H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boreDom</a:t>
            </a:r>
            <a:endParaRPr lang="hu-H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3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156</Words>
  <Application>Microsoft Office PowerPoint</Application>
  <PresentationFormat>Szélesvásznú</PresentationFormat>
  <Paragraphs>15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Office-téma</vt:lpstr>
      <vt:lpstr>PowerPoint-bemutató</vt:lpstr>
      <vt:lpstr>Az Email és a Név bekérés</vt:lpstr>
      <vt:lpstr>A Jelszó bekérés</vt:lpstr>
      <vt:lpstr>Az Életkor és a Nem bekérés</vt:lpstr>
      <vt:lpstr>A szakma bekérés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BoreDomReg bemutató</dc:title>
  <dc:creator>O365 felhasználó</dc:creator>
  <cp:lastModifiedBy>Balázs Forgó</cp:lastModifiedBy>
  <cp:revision>4</cp:revision>
  <dcterms:created xsi:type="dcterms:W3CDTF">2023-10-03T16:34:27Z</dcterms:created>
  <dcterms:modified xsi:type="dcterms:W3CDTF">2023-10-12T19:08:53Z</dcterms:modified>
</cp:coreProperties>
</file>