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2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0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8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4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Vector background of vibrant colors splashing">
            <a:extLst>
              <a:ext uri="{FF2B5EF4-FFF2-40B4-BE49-F238E27FC236}">
                <a16:creationId xmlns:a16="http://schemas.microsoft.com/office/drawing/2014/main" id="{D06ABC03-368A-4C94-C25F-27CC2FF2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900">
                <a:srgbClr val="000000">
                  <a:alpha val="33000"/>
                </a:srgbClr>
              </a:gs>
              <a:gs pos="10000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9ECBC-BD8A-6909-1531-305AAA343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-762072"/>
            <a:ext cx="5029198" cy="23052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American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BB88F-144D-2D89-715D-C860F81AF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1977543"/>
            <a:ext cx="8020048" cy="12895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Team BHJ</a:t>
            </a:r>
          </a:p>
          <a:p>
            <a:r>
              <a:rPr lang="en-US" sz="2800" dirty="0">
                <a:solidFill>
                  <a:srgbClr val="FFFFFF"/>
                </a:solidFill>
              </a:rPr>
              <a:t>Ben McGuire, Hudson Nebbe, Jack </a:t>
            </a:r>
            <a:r>
              <a:rPr lang="en-US" sz="2800" dirty="0" err="1">
                <a:solidFill>
                  <a:srgbClr val="FFFFFF"/>
                </a:solidFill>
              </a:rPr>
              <a:t>Olsan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4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CABFAA-8F92-A202-D521-667D366A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1640459-F4F7-1338-A17B-17519DEE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Vector background of vibrant colors splashing">
            <a:extLst>
              <a:ext uri="{FF2B5EF4-FFF2-40B4-BE49-F238E27FC236}">
                <a16:creationId xmlns:a16="http://schemas.microsoft.com/office/drawing/2014/main" id="{03280BA3-1BC6-CC43-B130-214812E0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-3" y="-3"/>
            <a:ext cx="12191979" cy="685798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B5707A1-31B0-FF00-4CE6-F8D10E6B9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900">
                <a:srgbClr val="000000">
                  <a:alpha val="33000"/>
                </a:srgbClr>
              </a:gs>
              <a:gs pos="10000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EC527-72E9-76EB-5896-97702ACE1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-762072"/>
            <a:ext cx="5029198" cy="23052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American Health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C0F75-2723-F1E7-E121-87E5C6F15E82}"/>
              </a:ext>
            </a:extLst>
          </p:cNvPr>
          <p:cNvSpPr/>
          <p:nvPr/>
        </p:nvSpPr>
        <p:spPr>
          <a:xfrm>
            <a:off x="704850" y="1695450"/>
            <a:ext cx="10563225" cy="4743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ED804-4FF9-E299-33CA-2D979D558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1977542"/>
            <a:ext cx="9814558" cy="4203801"/>
          </a:xfrm>
        </p:spPr>
        <p:txBody>
          <a:bodyPr>
            <a:normAutofit/>
          </a:bodyPr>
          <a:lstStyle/>
          <a:p>
            <a:r>
              <a:rPr lang="en-US" sz="1600" dirty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122101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202B4-A66D-8EAC-0F20-09E71795D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9766AB1-6D9C-22F4-0192-9A77EFBCB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Vector background of vibrant colors splashing">
            <a:extLst>
              <a:ext uri="{FF2B5EF4-FFF2-40B4-BE49-F238E27FC236}">
                <a16:creationId xmlns:a16="http://schemas.microsoft.com/office/drawing/2014/main" id="{3B639D31-6F40-E62D-5CCB-5216F004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-3" y="-3"/>
            <a:ext cx="12191979" cy="685798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F4359A2-5D9C-C3BA-7256-3F8B7011C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900">
                <a:srgbClr val="000000">
                  <a:alpha val="33000"/>
                </a:srgbClr>
              </a:gs>
              <a:gs pos="10000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93BAD-89E3-07B0-7FB5-9A5D63CCE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-762072"/>
            <a:ext cx="5029198" cy="23052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American Health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FAA29D-717F-F4B9-352A-D2CF496C846F}"/>
              </a:ext>
            </a:extLst>
          </p:cNvPr>
          <p:cNvSpPr/>
          <p:nvPr/>
        </p:nvSpPr>
        <p:spPr>
          <a:xfrm>
            <a:off x="704850" y="1695450"/>
            <a:ext cx="10563225" cy="4743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8C81C-F3B4-8FFE-E962-38472A696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1977542"/>
            <a:ext cx="9814558" cy="4203801"/>
          </a:xfrm>
        </p:spPr>
        <p:txBody>
          <a:bodyPr>
            <a:normAutofit/>
          </a:bodyPr>
          <a:lstStyle/>
          <a:p>
            <a:r>
              <a:rPr lang="en-US" sz="1600" dirty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28575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9638A-9D8E-A7CB-7C53-447AA9F96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1F16ED8-5010-85AD-9913-7FBA50BB7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Vector background of vibrant colors splashing">
            <a:extLst>
              <a:ext uri="{FF2B5EF4-FFF2-40B4-BE49-F238E27FC236}">
                <a16:creationId xmlns:a16="http://schemas.microsoft.com/office/drawing/2014/main" id="{2C55CF09-7C7D-6B02-A327-0A1280BD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-3" y="-3"/>
            <a:ext cx="12191979" cy="685798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5B27F62-AE1B-0259-5187-A832B619E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900">
                <a:srgbClr val="000000">
                  <a:alpha val="33000"/>
                </a:srgbClr>
              </a:gs>
              <a:gs pos="10000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6E27-F524-5023-51CD-CCDBD2F15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-762072"/>
            <a:ext cx="5029198" cy="23052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American Health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F4B6E-8393-76F4-1260-5324D05AF3AE}"/>
              </a:ext>
            </a:extLst>
          </p:cNvPr>
          <p:cNvSpPr/>
          <p:nvPr/>
        </p:nvSpPr>
        <p:spPr>
          <a:xfrm>
            <a:off x="704850" y="1695450"/>
            <a:ext cx="10563225" cy="4743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8BCD3-DD2A-1104-AF31-51D1EBA29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1977542"/>
            <a:ext cx="9814558" cy="4203801"/>
          </a:xfrm>
        </p:spPr>
        <p:txBody>
          <a:bodyPr>
            <a:normAutofit/>
          </a:bodyPr>
          <a:lstStyle/>
          <a:p>
            <a:r>
              <a:rPr lang="en-US" sz="1600" dirty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161100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5E1FE2-5256-DAEF-B441-9F990FDD6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517FA08-F391-E44C-6D90-7C931434C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Vector background of vibrant colors splashing">
            <a:extLst>
              <a:ext uri="{FF2B5EF4-FFF2-40B4-BE49-F238E27FC236}">
                <a16:creationId xmlns:a16="http://schemas.microsoft.com/office/drawing/2014/main" id="{4821F74C-A206-55CC-7188-89D3CC26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-3" y="-3"/>
            <a:ext cx="12191979" cy="685798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3A38336-3916-2E90-DB2D-06C007F0A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900">
                <a:srgbClr val="000000">
                  <a:alpha val="33000"/>
                </a:srgbClr>
              </a:gs>
              <a:gs pos="10000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365E2-10BD-039B-9D5D-4498C0598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-762072"/>
            <a:ext cx="5029198" cy="23052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American Health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4CA6F-290B-53D3-726D-B2C69CCC5BCB}"/>
              </a:ext>
            </a:extLst>
          </p:cNvPr>
          <p:cNvSpPr/>
          <p:nvPr/>
        </p:nvSpPr>
        <p:spPr>
          <a:xfrm>
            <a:off x="704850" y="1695450"/>
            <a:ext cx="10563225" cy="4743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C06BC-AEBE-98EA-D317-7AE3CB778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1977542"/>
            <a:ext cx="9814558" cy="4203801"/>
          </a:xfrm>
        </p:spPr>
        <p:txBody>
          <a:bodyPr>
            <a:normAutofit/>
          </a:bodyPr>
          <a:lstStyle/>
          <a:p>
            <a:r>
              <a:rPr lang="en-US" sz="1600" dirty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401650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5D6AA-7D13-5224-CFE8-F5B6ABD6A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417E0DC-E520-5F43-AB95-7E0E74C7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Vector background of vibrant colors splashing">
            <a:extLst>
              <a:ext uri="{FF2B5EF4-FFF2-40B4-BE49-F238E27FC236}">
                <a16:creationId xmlns:a16="http://schemas.microsoft.com/office/drawing/2014/main" id="{DD15F7E0-FD08-99BF-4170-1D7EA5A067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-3" y="-3"/>
            <a:ext cx="12191979" cy="685798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550710A-B641-2621-A4FC-EE0C523B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900">
                <a:srgbClr val="000000">
                  <a:alpha val="33000"/>
                </a:srgbClr>
              </a:gs>
              <a:gs pos="10000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F03AA-D80E-3164-F2C1-4D8247BB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-762072"/>
            <a:ext cx="5029198" cy="23052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American Health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1A9CE-5BD9-B75C-17D1-4387AE1AA465}"/>
              </a:ext>
            </a:extLst>
          </p:cNvPr>
          <p:cNvSpPr/>
          <p:nvPr/>
        </p:nvSpPr>
        <p:spPr>
          <a:xfrm>
            <a:off x="704850" y="1695450"/>
            <a:ext cx="10563225" cy="4743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11AC4-7AEC-4792-FDAB-6F3FC3359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1977542"/>
            <a:ext cx="9814558" cy="4203801"/>
          </a:xfrm>
        </p:spPr>
        <p:txBody>
          <a:bodyPr>
            <a:normAutofit/>
          </a:bodyPr>
          <a:lstStyle/>
          <a:p>
            <a:r>
              <a:rPr lang="en-US" sz="1600" dirty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336458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4DD90E-8F9A-BA1A-CB37-3E9FBB1EB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D15DE5C-C119-D6DB-A4AF-5A67BEDDC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Vector background of vibrant colors splashing">
            <a:extLst>
              <a:ext uri="{FF2B5EF4-FFF2-40B4-BE49-F238E27FC236}">
                <a16:creationId xmlns:a16="http://schemas.microsoft.com/office/drawing/2014/main" id="{BFDCF18C-B2EC-43F1-C17F-43E8E327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-3" y="-3"/>
            <a:ext cx="12191979" cy="685798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5E29CD6-A742-E867-9D86-C2D1C2FD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900">
                <a:srgbClr val="000000">
                  <a:alpha val="33000"/>
                </a:srgbClr>
              </a:gs>
              <a:gs pos="10000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19D62-4BA1-E771-8DBA-BE9A6E49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-762072"/>
            <a:ext cx="5029198" cy="23052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American Health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D9185-1BC7-85A1-77CA-E6244EF02C38}"/>
              </a:ext>
            </a:extLst>
          </p:cNvPr>
          <p:cNvSpPr/>
          <p:nvPr/>
        </p:nvSpPr>
        <p:spPr>
          <a:xfrm>
            <a:off x="704850" y="1695450"/>
            <a:ext cx="10563225" cy="4743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5891-0A66-0B6E-F16A-097239BB0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1977542"/>
            <a:ext cx="9814558" cy="4203801"/>
          </a:xfrm>
        </p:spPr>
        <p:txBody>
          <a:bodyPr>
            <a:normAutofit/>
          </a:bodyPr>
          <a:lstStyle/>
          <a:p>
            <a:r>
              <a:rPr lang="en-US" sz="1600" dirty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170623522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SwellVTI</vt:lpstr>
      <vt:lpstr>American Health</vt:lpstr>
      <vt:lpstr>American Health</vt:lpstr>
      <vt:lpstr>American Health</vt:lpstr>
      <vt:lpstr>American Health</vt:lpstr>
      <vt:lpstr>American Health</vt:lpstr>
      <vt:lpstr>American Health</vt:lpstr>
      <vt:lpstr>American Health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Nebbe, Hudson N</dc:creator>
  <cp:lastModifiedBy>Nebbe, Hudson N</cp:lastModifiedBy>
  <cp:revision>1</cp:revision>
  <dcterms:created xsi:type="dcterms:W3CDTF">2024-12-09T05:10:43Z</dcterms:created>
  <dcterms:modified xsi:type="dcterms:W3CDTF">2024-12-09T05:29:29Z</dcterms:modified>
</cp:coreProperties>
</file>