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84" r:id="rId2"/>
    <p:sldId id="264" r:id="rId3"/>
    <p:sldId id="282" r:id="rId4"/>
    <p:sldId id="283" r:id="rId5"/>
    <p:sldId id="265" r:id="rId6"/>
    <p:sldId id="275" r:id="rId7"/>
    <p:sldId id="277" r:id="rId8"/>
    <p:sldId id="276" r:id="rId9"/>
    <p:sldId id="268" r:id="rId10"/>
    <p:sldId id="278" r:id="rId11"/>
    <p:sldId id="279" r:id="rId12"/>
    <p:sldId id="281" r:id="rId13"/>
    <p:sldId id="274" r:id="rId14"/>
    <p:sldId id="271" r:id="rId15"/>
    <p:sldId id="285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06" autoAdjust="0"/>
    <p:restoredTop sz="79890" autoAdjust="0"/>
  </p:normalViewPr>
  <p:slideViewPr>
    <p:cSldViewPr>
      <p:cViewPr varScale="1">
        <p:scale>
          <a:sx n="133" d="100"/>
          <a:sy n="133" d="100"/>
        </p:scale>
        <p:origin x="990" y="11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F9423-C4A1-46DE-88F2-C85BC06777B4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A8F46-A98F-42F5-B8A6-DC332A07C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66079989-EE66-4210-81F4-CE2C8AF8EFCB}" type="slidenum">
              <a:rPr lang="en-US" smtClean="0">
                <a:latin typeface="Calibri" panose="020F0502020204030204" pitchFamily="34" charset="0"/>
              </a:rPr>
              <a:pPr/>
              <a:t>1</a:t>
            </a:fld>
            <a:endParaRPr 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90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&lt;div </a:t>
            </a:r>
            <a:r>
              <a:rPr lang="en-US" dirty="0" err="1" smtClean="0"/>
              <a:t>xmlns:cc</a:t>
            </a:r>
            <a:r>
              <a:rPr lang="en-US" dirty="0" smtClean="0"/>
              <a:t>="http://creativecommons.org/ns#" about="http://www.flickr.com/photos/usonian/130586983/"&gt;&lt;a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cc:attributionURL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="http://www.flickr.com/photos/usonian/"&gt;http://www.flickr.com/photos/usonian/&lt;/a&gt; / &lt;a </a:t>
            </a:r>
            <a:r>
              <a:rPr lang="en-US" dirty="0" err="1" smtClean="0"/>
              <a:t>rel</a:t>
            </a:r>
            <a:r>
              <a:rPr lang="en-US" dirty="0" smtClean="0"/>
              <a:t>="license" </a:t>
            </a:r>
            <a:r>
              <a:rPr lang="en-US" dirty="0" err="1" smtClean="0"/>
              <a:t>href</a:t>
            </a:r>
            <a:r>
              <a:rPr lang="en-US" dirty="0" smtClean="0"/>
              <a:t>="http://creativecommons.org/licenses/by-nc-sa/2.0/"&gt;CC BY-NC-SA 2.0&lt;/a&gt;&lt;/div&gt;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1E80C-4F1A-42E1-B609-97A7CEEEED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1E80C-4F1A-42E1-B609-97A7CEEEED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7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1E80C-4F1A-42E1-B609-97A7CEEEED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6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A8F46-A98F-42F5-B8A6-DC332A07CAE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25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A8F46-A98F-42F5-B8A6-DC332A07CA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9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5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7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5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8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4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0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8" y="119425"/>
            <a:ext cx="574302" cy="69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rendan.enrick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hudsonsc.com/" TargetMode="External"/><Relationship Id="rId4" Type="http://schemas.openxmlformats.org/officeDocument/2006/relationships/hyperlink" Target="https://github.com/TechConf/CodeMash201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ractice_(learning_method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ctrTitle"/>
          </p:nvPr>
        </p:nvSpPr>
        <p:spPr>
          <a:xfrm>
            <a:off x="971550" y="2227660"/>
            <a:ext cx="7259638" cy="123586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News Gothic Com Thin" panose="020B0204030503020204" pitchFamily="34" charset="0"/>
                <a:cs typeface="News Gothic Com Thin" panose="020B0204030503020204" pitchFamily="34" charset="0"/>
              </a:rPr>
              <a:t>Beginning Software Craftsmanship</a:t>
            </a:r>
          </a:p>
        </p:txBody>
      </p:sp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>
          <a:xfrm>
            <a:off x="1371600" y="3563541"/>
            <a:ext cx="6859588" cy="33932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latin typeface="News Gothic Com Thin" charset="0"/>
              </a:rPr>
              <a:t>Brendan Enrick | @</a:t>
            </a:r>
            <a:r>
              <a:rPr lang="en-US" dirty="0" err="1" smtClean="0">
                <a:latin typeface="News Gothic Com Thin" charset="0"/>
              </a:rPr>
              <a:t>Brendoneus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3332" y="3871557"/>
            <a:ext cx="6859588" cy="339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latin typeface="News Gothic Com Thin" charset="0"/>
              </a:rPr>
              <a:t>Jeff </a:t>
            </a:r>
            <a:r>
              <a:rPr lang="en-US" dirty="0" err="1" smtClean="0">
                <a:latin typeface="News Gothic Com Thin" charset="0"/>
              </a:rPr>
              <a:t>Valore</a:t>
            </a:r>
            <a:r>
              <a:rPr lang="en-US" dirty="0" smtClean="0">
                <a:latin typeface="News Gothic Com Thin" charset="0"/>
              </a:rPr>
              <a:t> | @</a:t>
            </a:r>
            <a:r>
              <a:rPr lang="en-US" dirty="0" err="1" smtClean="0">
                <a:latin typeface="News Gothic Com Thin" charset="0"/>
              </a:rPr>
              <a:t>CodingWithSpike</a:t>
            </a:r>
            <a:endParaRPr lang="en-US" dirty="0">
              <a:latin typeface="News Gothic Com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2472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57350"/>
            <a:ext cx="6629400" cy="300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9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Stretch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600200"/>
            <a:ext cx="6585941" cy="33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600201"/>
            <a:ext cx="6585941" cy="337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Trying new things</a:t>
            </a:r>
          </a:p>
          <a:p>
            <a:pPr lvl="1"/>
            <a:r>
              <a:rPr lang="en-US" dirty="0" smtClean="0"/>
              <a:t>Get out of your comfort zone</a:t>
            </a:r>
          </a:p>
          <a:p>
            <a:r>
              <a:rPr lang="en-US" dirty="0" smtClean="0"/>
              <a:t>Repetition, repetition, and repetition.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7084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Where do I learn more?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495425"/>
            <a:ext cx="7772400" cy="267652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http://HudsonSC.com</a:t>
            </a:r>
          </a:p>
          <a:p>
            <a:r>
              <a:rPr lang="en-US" sz="2800" dirty="0" smtClean="0"/>
              <a:t>http://</a:t>
            </a:r>
            <a:r>
              <a:rPr lang="en-US" sz="2800" dirty="0" err="1" smtClean="0"/>
              <a:t>softwarecraftsmanship.org</a:t>
            </a:r>
            <a:endParaRPr lang="en-US" sz="2800" dirty="0" smtClean="0"/>
          </a:p>
          <a:p>
            <a:r>
              <a:rPr lang="en-US" sz="2800" dirty="0" smtClean="0"/>
              <a:t>http://groups.softwarecraftsmanship.org</a:t>
            </a:r>
          </a:p>
          <a:p>
            <a:r>
              <a:rPr lang="en-US" sz="2800" dirty="0" smtClean="0"/>
              <a:t>http://ProjectEuler.net</a:t>
            </a:r>
          </a:p>
          <a:p>
            <a:r>
              <a:rPr lang="en-US" sz="2800" dirty="0" smtClean="0"/>
              <a:t>http://CodingDojo.org</a:t>
            </a:r>
          </a:p>
          <a:p>
            <a:r>
              <a:rPr lang="en-US" sz="2800" dirty="0" smtClean="0"/>
              <a:t>http://</a:t>
            </a:r>
            <a:r>
              <a:rPr lang="en-US" sz="2800" dirty="0" err="1" smtClean="0"/>
              <a:t>codekata.pragprog.com</a:t>
            </a:r>
            <a:endParaRPr lang="en-US" sz="24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16763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Brendan Enrick</a:t>
            </a:r>
          </a:p>
          <a:p>
            <a:r>
              <a:rPr lang="en-US" dirty="0" smtClean="0"/>
              <a:t>Brendan.Enrick.com</a:t>
            </a:r>
          </a:p>
          <a:p>
            <a:r>
              <a:rPr lang="en-US" dirty="0" smtClean="0"/>
              <a:t>@BRENDONEUS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16763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Jeff </a:t>
            </a:r>
            <a:r>
              <a:rPr lang="en-US" dirty="0" err="1" smtClean="0"/>
              <a:t>Valore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CodingWithSpike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1493" y="3257550"/>
            <a:ext cx="4768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will be posted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http://Brendan.Enrick.com/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github.com/TechConf/CodeMash2015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http://HudsonSC.com/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12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Craftsmanship TL;DR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Craftsmanship TL;DR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r>
              <a:rPr lang="en-US" dirty="0" smtClean="0"/>
              <a:t>, teach, and learn so that we can steadily add value to well-crafted software, promote a strong community of professionals, and partner closely with others.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Why Practice?</a:t>
            </a:r>
            <a:endParaRPr lang="en-US" sz="4800" dirty="0"/>
          </a:p>
        </p:txBody>
      </p:sp>
      <p:pic>
        <p:nvPicPr>
          <p:cNvPr id="2050" name="Picture 2" descr="C:\Users\Steve\Pictures\guitarpract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3567" y="1714500"/>
            <a:ext cx="4296865" cy="32807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300"/>
            <a:ext cx="82296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Hey!</a:t>
            </a:r>
            <a:br>
              <a:rPr lang="en-US" sz="4800" dirty="0" smtClean="0"/>
            </a:br>
            <a:r>
              <a:rPr lang="en-US" sz="4800" dirty="0" smtClean="0"/>
              <a:t>I know how to code.</a:t>
            </a:r>
            <a:br>
              <a:rPr lang="en-US" sz="4800" dirty="0" smtClean="0"/>
            </a:br>
            <a:r>
              <a:rPr lang="en-US" sz="4800" dirty="0" smtClean="0"/>
              <a:t>I don’t </a:t>
            </a:r>
            <a:r>
              <a:rPr lang="en-US" sz="4800" i="1" dirty="0" smtClean="0"/>
              <a:t>need</a:t>
            </a:r>
            <a:r>
              <a:rPr lang="en-US" sz="4800" dirty="0" smtClean="0"/>
              <a:t> to practice.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194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300"/>
            <a:ext cx="82296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Hey!</a:t>
            </a:r>
            <a:br>
              <a:rPr lang="en-US" sz="4800" dirty="0" smtClean="0"/>
            </a:br>
            <a:r>
              <a:rPr lang="en-US" sz="4800" dirty="0" smtClean="0"/>
              <a:t>I already practice.</a:t>
            </a:r>
            <a:br>
              <a:rPr lang="en-US" sz="4800" dirty="0" smtClean="0"/>
            </a:br>
            <a:r>
              <a:rPr lang="en-US" sz="4800" dirty="0" smtClean="0"/>
              <a:t>I write code daily.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434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(learning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Practice</a:t>
            </a:r>
            <a:r>
              <a:rPr lang="en-US" dirty="0"/>
              <a:t> is the act of rehearsing a behavior over and over, or engaging in an activity again and again, for the purpose of improving or mastering it, as in the phrase "practice makes perfect</a:t>
            </a:r>
            <a:r>
              <a:rPr lang="en-US" dirty="0" smtClean="0"/>
              <a:t>".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://en.wikipedia.org/wiki/Practice_(</a:t>
            </a:r>
            <a:r>
              <a:rPr lang="en-US" sz="1400" dirty="0" smtClean="0">
                <a:hlinkClick r:id="rId2"/>
              </a:rPr>
              <a:t>learning_method)</a:t>
            </a:r>
            <a:r>
              <a:rPr lang="en-US" sz="1400" dirty="0"/>
              <a:t> </a:t>
            </a:r>
            <a:r>
              <a:rPr lang="en-US" sz="1400" dirty="0" smtClean="0"/>
              <a:t>17 October 2012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6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Katas</a:t>
            </a:r>
            <a:endParaRPr lang="en-US" sz="4800" dirty="0"/>
          </a:p>
        </p:txBody>
      </p:sp>
      <p:pic>
        <p:nvPicPr>
          <p:cNvPr id="1026" name="Picture 2" descr="C:\Users\Steve\Pictures\kentkara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57300"/>
            <a:ext cx="7088188" cy="3535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200</Words>
  <Application>Microsoft Office PowerPoint</Application>
  <PresentationFormat>On-screen Show (16:9)</PresentationFormat>
  <Paragraphs>47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MS PGothic</vt:lpstr>
      <vt:lpstr>Arial</vt:lpstr>
      <vt:lpstr>Calibri</vt:lpstr>
      <vt:lpstr>News Gothic Com Thin</vt:lpstr>
      <vt:lpstr>Office Theme</vt:lpstr>
      <vt:lpstr>Beginning Software Craftsmanship</vt:lpstr>
      <vt:lpstr>PowerPoint Presentation</vt:lpstr>
      <vt:lpstr>Software Craftsmanship TL;DR</vt:lpstr>
      <vt:lpstr>Software Craftsmanship TL;DR</vt:lpstr>
      <vt:lpstr>Why Practice?</vt:lpstr>
      <vt:lpstr>Hey! I know how to code. I don’t need to practice.</vt:lpstr>
      <vt:lpstr>Hey! I already practice. I write code daily.</vt:lpstr>
      <vt:lpstr>Practice (learning method)</vt:lpstr>
      <vt:lpstr>Katas</vt:lpstr>
      <vt:lpstr>Exercises</vt:lpstr>
      <vt:lpstr>Stretch</vt:lpstr>
      <vt:lpstr>Grow</vt:lpstr>
      <vt:lpstr>How to Practice</vt:lpstr>
      <vt:lpstr>Where do I learn more?</vt:lpstr>
      <vt:lpstr>Speaker Contact Info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Talk</dc:title>
  <dc:creator>Steve</dc:creator>
  <cp:lastModifiedBy>Brendan Enrick</cp:lastModifiedBy>
  <cp:revision>100</cp:revision>
  <dcterms:created xsi:type="dcterms:W3CDTF">2010-07-14T02:28:56Z</dcterms:created>
  <dcterms:modified xsi:type="dcterms:W3CDTF">2015-01-06T04:43:56Z</dcterms:modified>
</cp:coreProperties>
</file>