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5" r:id="rId11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0" autoAdjust="0"/>
    <p:restoredTop sz="94660"/>
  </p:normalViewPr>
  <p:slideViewPr>
    <p:cSldViewPr>
      <p:cViewPr>
        <p:scale>
          <a:sx n="97" d="100"/>
          <a:sy n="97" d="100"/>
        </p:scale>
        <p:origin x="1760" y="-10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322545"/>
              </p:ext>
            </p:extLst>
          </p:nvPr>
        </p:nvGraphicFramePr>
        <p:xfrm>
          <a:off x="539750" y="5284788"/>
          <a:ext cx="54641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Document" r:id="rId3" imgW="5486400" imgH="2108200" progId="Word.Document.8">
                  <p:embed/>
                </p:oleObj>
              </mc:Choice>
              <mc:Fallback>
                <p:oleObj name="Document" r:id="rId3" imgW="5486400" imgH="2108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84788"/>
                        <a:ext cx="546417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9C65E4-4E7E-004A-B845-21BAEAA3B81A}"/>
              </a:ext>
            </a:extLst>
          </p:cNvPr>
          <p:cNvSpPr/>
          <p:nvPr/>
        </p:nvSpPr>
        <p:spPr bwMode="auto">
          <a:xfrm>
            <a:off x="2152296" y="1980546"/>
            <a:ext cx="895704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Alaska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E36D57-8398-3B4D-95D3-D1484C00EE02}"/>
              </a:ext>
            </a:extLst>
          </p:cNvPr>
          <p:cNvSpPr/>
          <p:nvPr/>
        </p:nvSpPr>
        <p:spPr bwMode="auto">
          <a:xfrm>
            <a:off x="3743915" y="4426443"/>
            <a:ext cx="7620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704B28-2EDB-BB4A-A8C8-E6437091A2E4}"/>
              </a:ext>
            </a:extLst>
          </p:cNvPr>
          <p:cNvSpPr/>
          <p:nvPr/>
        </p:nvSpPr>
        <p:spPr bwMode="auto">
          <a:xfrm>
            <a:off x="21608" y="3532972"/>
            <a:ext cx="907251" cy="59611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0BCE89-630E-6C48-8409-F4989991E9ED}"/>
              </a:ext>
            </a:extLst>
          </p:cNvPr>
          <p:cNvSpPr/>
          <p:nvPr/>
        </p:nvSpPr>
        <p:spPr bwMode="auto">
          <a:xfrm>
            <a:off x="795995" y="4305300"/>
            <a:ext cx="130903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397BB1-7F4C-7A43-BFAF-63CF14F05B01}"/>
              </a:ext>
            </a:extLst>
          </p:cNvPr>
          <p:cNvSpPr/>
          <p:nvPr/>
        </p:nvSpPr>
        <p:spPr bwMode="auto">
          <a:xfrm>
            <a:off x="5443275" y="3450292"/>
            <a:ext cx="1184436" cy="6028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62E6A1-F907-894E-9626-078B2C0D3AB0}"/>
              </a:ext>
            </a:extLst>
          </p:cNvPr>
          <p:cNvSpPr/>
          <p:nvPr/>
        </p:nvSpPr>
        <p:spPr bwMode="auto">
          <a:xfrm>
            <a:off x="4572002" y="2895600"/>
            <a:ext cx="1011826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Vermont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F20ADF-A6B6-E640-A885-37779FBB8B6C}"/>
              </a:ext>
            </a:extLst>
          </p:cNvPr>
          <p:cNvSpPr/>
          <p:nvPr/>
        </p:nvSpPr>
        <p:spPr bwMode="auto">
          <a:xfrm>
            <a:off x="2283469" y="2696729"/>
            <a:ext cx="1011827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946A65-9B82-0A43-A1C0-751B555D1118}"/>
              </a:ext>
            </a:extLst>
          </p:cNvPr>
          <p:cNvCxnSpPr>
            <a:cxnSpLocks/>
          </p:cNvCxnSpPr>
          <p:nvPr/>
        </p:nvCxnSpPr>
        <p:spPr bwMode="auto">
          <a:xfrm>
            <a:off x="2678792" y="2513946"/>
            <a:ext cx="80283" cy="198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975D7D-CEED-E744-8810-103FE430EE4F}"/>
              </a:ext>
            </a:extLst>
          </p:cNvPr>
          <p:cNvCxnSpPr>
            <a:cxnSpLocks/>
            <a:endCxn id="3" idx="2"/>
          </p:cNvCxnSpPr>
          <p:nvPr/>
        </p:nvCxnSpPr>
        <p:spPr bwMode="auto">
          <a:xfrm>
            <a:off x="873874" y="4012026"/>
            <a:ext cx="2870041" cy="681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305CAE-1527-6E45-B3C4-0E589EF78CC7}"/>
              </a:ext>
            </a:extLst>
          </p:cNvPr>
          <p:cNvCxnSpPr>
            <a:cxnSpLocks/>
            <a:endCxn id="2" idx="3"/>
          </p:cNvCxnSpPr>
          <p:nvPr/>
        </p:nvCxnSpPr>
        <p:spPr bwMode="auto">
          <a:xfrm flipV="1">
            <a:off x="772147" y="2435831"/>
            <a:ext cx="1511322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694D43-EAEB-234D-B4C8-E208CD1BF0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59667" y="3889337"/>
            <a:ext cx="2886710" cy="681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A2F66-B49E-6E4A-9756-D98DA883A0B8}"/>
              </a:ext>
            </a:extLst>
          </p:cNvPr>
          <p:cNvCxnSpPr>
            <a:cxnSpLocks/>
            <a:stCxn id="4" idx="5"/>
          </p:cNvCxnSpPr>
          <p:nvPr/>
        </p:nvCxnSpPr>
        <p:spPr bwMode="auto">
          <a:xfrm>
            <a:off x="795995" y="4041788"/>
            <a:ext cx="248048" cy="342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89F36B-C728-F14D-A91A-48877D93E51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3874" y="3711645"/>
            <a:ext cx="4492794" cy="3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00F4BC-4961-604A-BF46-DA450E0C344A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flipV="1">
            <a:off x="4339444" y="3350885"/>
            <a:ext cx="380736" cy="1075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743FE4-FE8B-3D49-B596-F3F0C7025816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1651954" y="3162300"/>
            <a:ext cx="2920048" cy="1156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EF3883-1A0A-C544-B444-BFB181F90E5E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 flipV="1">
            <a:off x="2914296" y="2383631"/>
            <a:ext cx="1805884" cy="590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D5E945-ADAA-2C4B-B4B9-3E43268CCA0F}"/>
              </a:ext>
            </a:extLst>
          </p:cNvPr>
          <p:cNvSpPr txBox="1"/>
          <p:nvPr/>
        </p:nvSpPr>
        <p:spPr>
          <a:xfrm>
            <a:off x="4572002" y="6248400"/>
            <a:ext cx="79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1B3890-7A0B-D547-9F51-13652787DE89}"/>
              </a:ext>
            </a:extLst>
          </p:cNvPr>
          <p:cNvSpPr txBox="1"/>
          <p:nvPr/>
        </p:nvSpPr>
        <p:spPr>
          <a:xfrm>
            <a:off x="4680582" y="6580790"/>
            <a:ext cx="79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BEA01E-1A57-F54B-8732-AB58F5755D99}"/>
              </a:ext>
            </a:extLst>
          </p:cNvPr>
          <p:cNvSpPr txBox="1"/>
          <p:nvPr/>
        </p:nvSpPr>
        <p:spPr>
          <a:xfrm>
            <a:off x="4572002" y="6986135"/>
            <a:ext cx="61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D8B65-7D0E-9644-AD7E-4B237EC7C611}"/>
              </a:ext>
            </a:extLst>
          </p:cNvPr>
          <p:cNvSpPr txBox="1"/>
          <p:nvPr/>
        </p:nvSpPr>
        <p:spPr>
          <a:xfrm>
            <a:off x="533400" y="403860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Start, Discrete Math, Programming 1, Programming 2, Computer Organization, </a:t>
            </a:r>
          </a:p>
          <a:p>
            <a:r>
              <a:rPr lang="en-US" sz="1200" dirty="0"/>
              <a:t>Algorithms, High-Level Languages, Operating Systems, Theory of Computation, Compilers, Senior Seminar, End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6" y="4620400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14813"/>
            <a:ext cx="1295400" cy="3524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7CAF4-7937-ED4C-8904-300CE155EE49}"/>
              </a:ext>
            </a:extLst>
          </p:cNvPr>
          <p:cNvSpPr txBox="1"/>
          <p:nvPr/>
        </p:nvSpPr>
        <p:spPr>
          <a:xfrm>
            <a:off x="914400" y="1752600"/>
            <a:ext cx="1143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Alaska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California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Hawaii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New York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Oregon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Texas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Vermont</a:t>
            </a:r>
          </a:p>
          <a:p>
            <a:endParaRPr lang="en-US" sz="1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70003D-E22D-CF42-9110-3BAB1E124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68618"/>
              </p:ext>
            </p:extLst>
          </p:nvPr>
        </p:nvGraphicFramePr>
        <p:xfrm>
          <a:off x="2133599" y="1656994"/>
          <a:ext cx="4572001" cy="25958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34559098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71152784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576709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9652186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80053092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7474272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08947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83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11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57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69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07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1376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D825A81-204F-3B4A-9A5F-4C235EBE72B3}"/>
              </a:ext>
            </a:extLst>
          </p:cNvPr>
          <p:cNvSpPr txBox="1"/>
          <p:nvPr/>
        </p:nvSpPr>
        <p:spPr>
          <a:xfrm>
            <a:off x="1134453" y="4999515"/>
            <a:ext cx="114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Alaska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California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Hawaii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New York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Oregon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Texas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Vermont</a:t>
            </a:r>
          </a:p>
          <a:p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B1E1C6-1710-654E-8E5C-3788D3FD8F59}"/>
              </a:ext>
            </a:extLst>
          </p:cNvPr>
          <p:cNvCxnSpPr>
            <a:cxnSpLocks/>
          </p:cNvCxnSpPr>
          <p:nvPr/>
        </p:nvCxnSpPr>
        <p:spPr bwMode="auto">
          <a:xfrm>
            <a:off x="1704181" y="5356872"/>
            <a:ext cx="13636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1BAF83-CAF8-FD4A-AD8C-B6ECA35869AB}"/>
              </a:ext>
            </a:extLst>
          </p:cNvPr>
          <p:cNvCxnSpPr/>
          <p:nvPr/>
        </p:nvCxnSpPr>
        <p:spPr bwMode="auto">
          <a:xfrm>
            <a:off x="1864518" y="5943600"/>
            <a:ext cx="12033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03344A-F85F-3848-BC56-5961936F73FB}"/>
              </a:ext>
            </a:extLst>
          </p:cNvPr>
          <p:cNvCxnSpPr>
            <a:cxnSpLocks/>
          </p:cNvCxnSpPr>
          <p:nvPr/>
        </p:nvCxnSpPr>
        <p:spPr bwMode="auto">
          <a:xfrm>
            <a:off x="1638300" y="6477000"/>
            <a:ext cx="13636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BE3D0C-393E-2243-B821-FAFAD4887D8F}"/>
              </a:ext>
            </a:extLst>
          </p:cNvPr>
          <p:cNvCxnSpPr/>
          <p:nvPr/>
        </p:nvCxnSpPr>
        <p:spPr bwMode="auto">
          <a:xfrm>
            <a:off x="1852612" y="7077007"/>
            <a:ext cx="12033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1995AF-5325-D242-96EF-CCDB12FBA20C}"/>
              </a:ext>
            </a:extLst>
          </p:cNvPr>
          <p:cNvCxnSpPr>
            <a:cxnSpLocks/>
          </p:cNvCxnSpPr>
          <p:nvPr/>
        </p:nvCxnSpPr>
        <p:spPr bwMode="auto">
          <a:xfrm>
            <a:off x="1704181" y="7620000"/>
            <a:ext cx="13636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3C918-6899-C541-9DF8-AAEC29453A38}"/>
              </a:ext>
            </a:extLst>
          </p:cNvPr>
          <p:cNvCxnSpPr>
            <a:cxnSpLocks/>
          </p:cNvCxnSpPr>
          <p:nvPr/>
        </p:nvCxnSpPr>
        <p:spPr bwMode="auto">
          <a:xfrm>
            <a:off x="1612106" y="8177666"/>
            <a:ext cx="14557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B3C33-2713-1543-8696-B6F83EFAD928}"/>
              </a:ext>
            </a:extLst>
          </p:cNvPr>
          <p:cNvCxnSpPr>
            <a:cxnSpLocks/>
          </p:cNvCxnSpPr>
          <p:nvPr/>
        </p:nvCxnSpPr>
        <p:spPr bwMode="auto">
          <a:xfrm>
            <a:off x="1756569" y="8686800"/>
            <a:ext cx="13636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698E9-1080-E947-80AE-90BA54239934}"/>
              </a:ext>
            </a:extLst>
          </p:cNvPr>
          <p:cNvSpPr/>
          <p:nvPr/>
        </p:nvSpPr>
        <p:spPr bwMode="auto">
          <a:xfrm>
            <a:off x="3120231" y="5179576"/>
            <a:ext cx="2895600" cy="3412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69FBA8-D604-9A40-A1AB-384F6C526282}"/>
              </a:ext>
            </a:extLst>
          </p:cNvPr>
          <p:cNvSpPr/>
          <p:nvPr/>
        </p:nvSpPr>
        <p:spPr bwMode="auto">
          <a:xfrm>
            <a:off x="3107531" y="5689563"/>
            <a:ext cx="2895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EB6B94-607D-C742-ABFA-A27D8AAD0EE4}"/>
              </a:ext>
            </a:extLst>
          </p:cNvPr>
          <p:cNvSpPr/>
          <p:nvPr/>
        </p:nvSpPr>
        <p:spPr bwMode="auto">
          <a:xfrm>
            <a:off x="3107531" y="6299162"/>
            <a:ext cx="2895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Alaska, California, New York, Texas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354351-63DD-0B48-8798-14C1193B808D}"/>
              </a:ext>
            </a:extLst>
          </p:cNvPr>
          <p:cNvSpPr/>
          <p:nvPr/>
        </p:nvSpPr>
        <p:spPr bwMode="auto">
          <a:xfrm>
            <a:off x="3094831" y="6868317"/>
            <a:ext cx="2895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0D4135-BEC9-5C4E-9333-FD0E541F1717}"/>
              </a:ext>
            </a:extLst>
          </p:cNvPr>
          <p:cNvSpPr/>
          <p:nvPr/>
        </p:nvSpPr>
        <p:spPr bwMode="auto">
          <a:xfrm>
            <a:off x="3120231" y="7437472"/>
            <a:ext cx="2895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557D95-E7F7-4A4E-A2A8-345C173D344F}"/>
              </a:ext>
            </a:extLst>
          </p:cNvPr>
          <p:cNvSpPr/>
          <p:nvPr/>
        </p:nvSpPr>
        <p:spPr bwMode="auto">
          <a:xfrm>
            <a:off x="3120231" y="7987166"/>
            <a:ext cx="2895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Hawaii, Vermont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DA9997-CE92-C647-B27C-633346503CB8}"/>
              </a:ext>
            </a:extLst>
          </p:cNvPr>
          <p:cNvSpPr/>
          <p:nvPr/>
        </p:nvSpPr>
        <p:spPr bwMode="auto">
          <a:xfrm>
            <a:off x="3156320" y="8550535"/>
            <a:ext cx="2895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Alaska, California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	C)</a:t>
            </a:r>
            <a:r>
              <a:rPr lang="en-US" altLang="en-US" sz="1200" dirty="0"/>
              <a:t>	</a:t>
            </a:r>
            <a:r>
              <a:rPr lang="en-US" altLang="en-US" sz="1200" dirty="0">
                <a:solidFill>
                  <a:srgbClr val="FF0000"/>
                </a:solidFill>
              </a:rPr>
              <a:t>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solidFill>
                  <a:srgbClr val="FF0000"/>
                </a:solidFill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01E56-66F7-0E46-8CC2-0CA0E9F4B693}"/>
              </a:ext>
            </a:extLst>
          </p:cNvPr>
          <p:cNvSpPr txBox="1"/>
          <p:nvPr/>
        </p:nvSpPr>
        <p:spPr>
          <a:xfrm>
            <a:off x="838200" y="4275138"/>
            <a:ext cx="419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 to Washington: 600</a:t>
            </a:r>
          </a:p>
          <a:p>
            <a:endParaRPr lang="en-US" sz="1200" dirty="0"/>
          </a:p>
          <a:p>
            <a:r>
              <a:rPr lang="en-US" sz="1200" dirty="0"/>
              <a:t>Atlanta to Houston: 800</a:t>
            </a:r>
          </a:p>
          <a:p>
            <a:endParaRPr lang="en-US" sz="1200" dirty="0"/>
          </a:p>
          <a:p>
            <a:r>
              <a:rPr lang="en-US" sz="1200" dirty="0"/>
              <a:t>Atlanta to Dallas: 1900</a:t>
            </a:r>
          </a:p>
          <a:p>
            <a:endParaRPr lang="en-US" sz="1200" dirty="0"/>
          </a:p>
          <a:p>
            <a:r>
              <a:rPr lang="en-US" sz="1200" dirty="0"/>
              <a:t>Atlanta to Denver: 2680</a:t>
            </a:r>
          </a:p>
          <a:p>
            <a:endParaRPr lang="en-US" sz="1200" dirty="0"/>
          </a:p>
          <a:p>
            <a:r>
              <a:rPr lang="en-US" sz="1200" dirty="0"/>
              <a:t>Atlanta to Austin: 2100</a:t>
            </a:r>
          </a:p>
          <a:p>
            <a:endParaRPr lang="en-US" sz="1200" dirty="0"/>
          </a:p>
          <a:p>
            <a:r>
              <a:rPr lang="en-US" sz="1200" dirty="0"/>
              <a:t>Atlanta to Chicago: 2800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C7700F-F0FD-E747-BAA3-DD76C2E770D6}"/>
              </a:ext>
            </a:extLst>
          </p:cNvPr>
          <p:cNvSpPr txBox="1"/>
          <p:nvPr/>
        </p:nvSpPr>
        <p:spPr>
          <a:xfrm>
            <a:off x="1447800" y="410210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90F969-7DE0-4148-8454-B30401C1F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2445"/>
              </p:ext>
            </p:extLst>
          </p:nvPr>
        </p:nvGraphicFramePr>
        <p:xfrm>
          <a:off x="228600" y="4013200"/>
          <a:ext cx="640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6047298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270960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983927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324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7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7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7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6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7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9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2958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5496F0-01A4-F44A-B983-2E2B930D6363}"/>
              </a:ext>
            </a:extLst>
          </p:cNvPr>
          <p:cNvCxnSpPr/>
          <p:nvPr/>
        </p:nvCxnSpPr>
        <p:spPr bwMode="auto">
          <a:xfrm>
            <a:off x="3943349" y="2222500"/>
            <a:ext cx="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E998494-6B31-B643-8778-CDDEEFE1EFF3}"/>
              </a:ext>
            </a:extLst>
          </p:cNvPr>
          <p:cNvSpPr/>
          <p:nvPr/>
        </p:nvSpPr>
        <p:spPr bwMode="auto">
          <a:xfrm>
            <a:off x="3756897" y="1854200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A9E591-33AE-7140-858A-91ED8E95B4F9}"/>
              </a:ext>
            </a:extLst>
          </p:cNvPr>
          <p:cNvSpPr/>
          <p:nvPr/>
        </p:nvSpPr>
        <p:spPr bwMode="auto">
          <a:xfrm>
            <a:off x="5143500" y="1841500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4805D6-2B91-F148-BDF9-7A8F66B251E2}"/>
              </a:ext>
            </a:extLst>
          </p:cNvPr>
          <p:cNvSpPr/>
          <p:nvPr/>
        </p:nvSpPr>
        <p:spPr bwMode="auto">
          <a:xfrm>
            <a:off x="4432303" y="3370374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1074E1-171C-D249-8AE5-3711EEDAAA89}"/>
              </a:ext>
            </a:extLst>
          </p:cNvPr>
          <p:cNvSpPr/>
          <p:nvPr/>
        </p:nvSpPr>
        <p:spPr bwMode="auto">
          <a:xfrm>
            <a:off x="3743325" y="3352800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CC8154-097B-D94E-BB7F-A2E83E055387}"/>
              </a:ext>
            </a:extLst>
          </p:cNvPr>
          <p:cNvSpPr/>
          <p:nvPr/>
        </p:nvSpPr>
        <p:spPr bwMode="auto">
          <a:xfrm>
            <a:off x="5202086" y="3352800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37BB70-7523-4F47-8377-ABEB90981CAE}"/>
              </a:ext>
            </a:extLst>
          </p:cNvPr>
          <p:cNvSpPr/>
          <p:nvPr/>
        </p:nvSpPr>
        <p:spPr bwMode="auto">
          <a:xfrm>
            <a:off x="4429127" y="2579321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6EEAD-C39E-5245-983C-DD20010F584A}"/>
              </a:ext>
            </a:extLst>
          </p:cNvPr>
          <p:cNvSpPr txBox="1"/>
          <p:nvPr/>
        </p:nvSpPr>
        <p:spPr>
          <a:xfrm>
            <a:off x="3904715" y="2592021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DBD75-E6EF-6A4D-A5E0-044024639459}"/>
              </a:ext>
            </a:extLst>
          </p:cNvPr>
          <p:cNvSpPr txBox="1"/>
          <p:nvPr/>
        </p:nvSpPr>
        <p:spPr>
          <a:xfrm>
            <a:off x="4068971" y="2932540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194CF-F4EA-AF48-B9D7-726794A766F0}"/>
              </a:ext>
            </a:extLst>
          </p:cNvPr>
          <p:cNvSpPr txBox="1"/>
          <p:nvPr/>
        </p:nvSpPr>
        <p:spPr>
          <a:xfrm>
            <a:off x="4767413" y="2153597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36157-9E14-C84A-B2E3-8CAC5DB88CA4}"/>
              </a:ext>
            </a:extLst>
          </p:cNvPr>
          <p:cNvSpPr txBox="1"/>
          <p:nvPr/>
        </p:nvSpPr>
        <p:spPr>
          <a:xfrm>
            <a:off x="4629152" y="3035320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C72729-F149-4F46-99A0-476861D47027}"/>
              </a:ext>
            </a:extLst>
          </p:cNvPr>
          <p:cNvSpPr txBox="1"/>
          <p:nvPr/>
        </p:nvSpPr>
        <p:spPr>
          <a:xfrm>
            <a:off x="5143500" y="2702627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5BB3F4-9EA8-9549-897D-4E8281F74CBA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 bwMode="auto">
          <a:xfrm flipV="1">
            <a:off x="4084788" y="2904525"/>
            <a:ext cx="402925" cy="504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450082-04B2-CC4D-95CE-63DF2020571D}"/>
              </a:ext>
            </a:extLst>
          </p:cNvPr>
          <p:cNvCxnSpPr>
            <a:stCxn id="12" idx="7"/>
            <a:endCxn id="8" idx="3"/>
          </p:cNvCxnSpPr>
          <p:nvPr/>
        </p:nvCxnSpPr>
        <p:spPr bwMode="auto">
          <a:xfrm flipV="1">
            <a:off x="4770590" y="2166704"/>
            <a:ext cx="431496" cy="4684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5FDD8F-3223-1045-9222-2DB86832845B}"/>
              </a:ext>
            </a:extLst>
          </p:cNvPr>
          <p:cNvCxnSpPr>
            <a:stCxn id="12" idx="4"/>
            <a:endCxn id="9" idx="0"/>
          </p:cNvCxnSpPr>
          <p:nvPr/>
        </p:nvCxnSpPr>
        <p:spPr bwMode="auto">
          <a:xfrm>
            <a:off x="4629152" y="2960321"/>
            <a:ext cx="3176" cy="410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00C560-2E97-6942-A574-539CB463EC73}"/>
              </a:ext>
            </a:extLst>
          </p:cNvPr>
          <p:cNvCxnSpPr>
            <a:cxnSpLocks/>
          </p:cNvCxnSpPr>
          <p:nvPr/>
        </p:nvCxnSpPr>
        <p:spPr bwMode="auto">
          <a:xfrm>
            <a:off x="5357961" y="2230102"/>
            <a:ext cx="14138" cy="12657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AA8BE1-CCFA-3740-A981-191A3FBABFC2}"/>
              </a:ext>
            </a:extLst>
          </p:cNvPr>
          <p:cNvCxnSpPr/>
          <p:nvPr/>
        </p:nvCxnSpPr>
        <p:spPr bwMode="auto">
          <a:xfrm>
            <a:off x="3943349" y="2222500"/>
            <a:ext cx="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115954-6C62-EF44-9EAD-E3F6621C6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51806"/>
              </p:ext>
            </p:extLst>
          </p:nvPr>
        </p:nvGraphicFramePr>
        <p:xfrm>
          <a:off x="457199" y="4508500"/>
          <a:ext cx="54101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48">
                  <a:extLst>
                    <a:ext uri="{9D8B030D-6E8A-4147-A177-3AD203B41FA5}">
                      <a16:colId xmlns:a16="http://schemas.microsoft.com/office/drawing/2014/main" val="1960472983"/>
                    </a:ext>
                  </a:extLst>
                </a:gridCol>
                <a:gridCol w="1352548">
                  <a:extLst>
                    <a:ext uri="{9D8B030D-6E8A-4147-A177-3AD203B41FA5}">
                      <a16:colId xmlns:a16="http://schemas.microsoft.com/office/drawing/2014/main" val="2327096013"/>
                    </a:ext>
                  </a:extLst>
                </a:gridCol>
                <a:gridCol w="1352548">
                  <a:extLst>
                    <a:ext uri="{9D8B030D-6E8A-4147-A177-3AD203B41FA5}">
                      <a16:colId xmlns:a16="http://schemas.microsoft.com/office/drawing/2014/main" val="698392702"/>
                    </a:ext>
                  </a:extLst>
                </a:gridCol>
                <a:gridCol w="1352548">
                  <a:extLst>
                    <a:ext uri="{9D8B030D-6E8A-4147-A177-3AD203B41FA5}">
                      <a16:colId xmlns:a16="http://schemas.microsoft.com/office/drawing/2014/main" val="6324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7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7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7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6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7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9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2958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B62B203-EAD5-3540-B268-613675225C34}"/>
              </a:ext>
            </a:extLst>
          </p:cNvPr>
          <p:cNvSpPr/>
          <p:nvPr/>
        </p:nvSpPr>
        <p:spPr bwMode="auto">
          <a:xfrm>
            <a:off x="3756897" y="1854200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8ED829-FA3C-9D40-8F6C-90C99E5D4585}"/>
              </a:ext>
            </a:extLst>
          </p:cNvPr>
          <p:cNvSpPr/>
          <p:nvPr/>
        </p:nvSpPr>
        <p:spPr bwMode="auto">
          <a:xfrm>
            <a:off x="5143500" y="1841500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EC6BDD-E9F8-794E-B9BF-56976B4C65EC}"/>
              </a:ext>
            </a:extLst>
          </p:cNvPr>
          <p:cNvSpPr/>
          <p:nvPr/>
        </p:nvSpPr>
        <p:spPr bwMode="auto">
          <a:xfrm>
            <a:off x="4432303" y="3370374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000B56-EB1E-B046-8741-47B9652BA974}"/>
              </a:ext>
            </a:extLst>
          </p:cNvPr>
          <p:cNvSpPr/>
          <p:nvPr/>
        </p:nvSpPr>
        <p:spPr bwMode="auto">
          <a:xfrm>
            <a:off x="3743325" y="3352800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C84154-7842-D949-A691-7F59F3FFDB03}"/>
              </a:ext>
            </a:extLst>
          </p:cNvPr>
          <p:cNvSpPr/>
          <p:nvPr/>
        </p:nvSpPr>
        <p:spPr bwMode="auto">
          <a:xfrm>
            <a:off x="5202086" y="3352800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8ADC1C-ACFF-3547-96A6-0B07EB6B85F6}"/>
              </a:ext>
            </a:extLst>
          </p:cNvPr>
          <p:cNvSpPr/>
          <p:nvPr/>
        </p:nvSpPr>
        <p:spPr bwMode="auto">
          <a:xfrm>
            <a:off x="4429127" y="2579321"/>
            <a:ext cx="400049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0557C5-6A09-F648-9CF9-A175DDEE1B5A}"/>
              </a:ext>
            </a:extLst>
          </p:cNvPr>
          <p:cNvCxnSpPr>
            <a:cxnSpLocks/>
            <a:stCxn id="17" idx="7"/>
            <a:endCxn id="19" idx="3"/>
          </p:cNvCxnSpPr>
          <p:nvPr/>
        </p:nvCxnSpPr>
        <p:spPr bwMode="auto">
          <a:xfrm flipV="1">
            <a:off x="4084788" y="2904525"/>
            <a:ext cx="402925" cy="504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B87C86-5A54-374E-A5F7-15960775AFDA}"/>
              </a:ext>
            </a:extLst>
          </p:cNvPr>
          <p:cNvCxnSpPr>
            <a:stCxn id="19" idx="7"/>
            <a:endCxn id="15" idx="3"/>
          </p:cNvCxnSpPr>
          <p:nvPr/>
        </p:nvCxnSpPr>
        <p:spPr bwMode="auto">
          <a:xfrm flipV="1">
            <a:off x="4770590" y="2166704"/>
            <a:ext cx="431496" cy="4684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05822-3CF7-D646-B5C9-C76E090AFF7D}"/>
              </a:ext>
            </a:extLst>
          </p:cNvPr>
          <p:cNvCxnSpPr>
            <a:cxnSpLocks/>
            <a:stCxn id="19" idx="4"/>
          </p:cNvCxnSpPr>
          <p:nvPr/>
        </p:nvCxnSpPr>
        <p:spPr bwMode="auto">
          <a:xfrm>
            <a:off x="4629152" y="2960321"/>
            <a:ext cx="11318" cy="392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0E20DF-C539-8C46-B425-DCE232383598}"/>
              </a:ext>
            </a:extLst>
          </p:cNvPr>
          <p:cNvCxnSpPr>
            <a:stCxn id="15" idx="4"/>
          </p:cNvCxnSpPr>
          <p:nvPr/>
        </p:nvCxnSpPr>
        <p:spPr bwMode="auto">
          <a:xfrm flipH="1">
            <a:off x="5343524" y="2222500"/>
            <a:ext cx="1" cy="1130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ADB56D-1E9A-1749-BFA5-66BFF983E84D}"/>
              </a:ext>
            </a:extLst>
          </p:cNvPr>
          <p:cNvSpPr txBox="1"/>
          <p:nvPr/>
        </p:nvSpPr>
        <p:spPr>
          <a:xfrm>
            <a:off x="3904715" y="2592021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6178B-C678-844A-B465-66723B3AB055}"/>
              </a:ext>
            </a:extLst>
          </p:cNvPr>
          <p:cNvSpPr txBox="1"/>
          <p:nvPr/>
        </p:nvSpPr>
        <p:spPr>
          <a:xfrm>
            <a:off x="4068971" y="2932540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4FDCD0-7F9D-1544-B2BD-75448BBA8704}"/>
              </a:ext>
            </a:extLst>
          </p:cNvPr>
          <p:cNvSpPr txBox="1"/>
          <p:nvPr/>
        </p:nvSpPr>
        <p:spPr>
          <a:xfrm>
            <a:off x="4767413" y="2153597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0092B7-C0B0-8949-BA5B-BAD10135C38E}"/>
              </a:ext>
            </a:extLst>
          </p:cNvPr>
          <p:cNvSpPr txBox="1"/>
          <p:nvPr/>
        </p:nvSpPr>
        <p:spPr>
          <a:xfrm>
            <a:off x="4629152" y="3035320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7D00B6-F575-144E-9FF7-62DF2C557D96}"/>
              </a:ext>
            </a:extLst>
          </p:cNvPr>
          <p:cNvSpPr txBox="1"/>
          <p:nvPr/>
        </p:nvSpPr>
        <p:spPr>
          <a:xfrm>
            <a:off x="5143500" y="2702627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8761C0-A14E-6340-9042-4772C57BE75E}"/>
              </a:ext>
            </a:extLst>
          </p:cNvPr>
          <p:cNvSpPr/>
          <p:nvPr/>
        </p:nvSpPr>
        <p:spPr bwMode="auto">
          <a:xfrm>
            <a:off x="1066800" y="5199378"/>
            <a:ext cx="962025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St. Paul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599581-3644-604B-AB4A-9AB247207270}"/>
              </a:ext>
            </a:extLst>
          </p:cNvPr>
          <p:cNvSpPr/>
          <p:nvPr/>
        </p:nvSpPr>
        <p:spPr bwMode="auto">
          <a:xfrm>
            <a:off x="2327273" y="5986065"/>
            <a:ext cx="1020611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Madison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A613D9-2610-A047-A766-44AFBB2F2BD0}"/>
              </a:ext>
            </a:extLst>
          </p:cNvPr>
          <p:cNvSpPr/>
          <p:nvPr/>
        </p:nvSpPr>
        <p:spPr bwMode="auto">
          <a:xfrm>
            <a:off x="1523999" y="7246826"/>
            <a:ext cx="1133475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St. Louis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D26E31-B590-A342-A8F3-76366F44A1EA}"/>
              </a:ext>
            </a:extLst>
          </p:cNvPr>
          <p:cNvSpPr/>
          <p:nvPr/>
        </p:nvSpPr>
        <p:spPr bwMode="auto">
          <a:xfrm>
            <a:off x="5943600" y="5280281"/>
            <a:ext cx="9144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Detroit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A124E6-FADD-4B4E-88D4-FFDCD76AB7F1}"/>
              </a:ext>
            </a:extLst>
          </p:cNvPr>
          <p:cNvSpPr/>
          <p:nvPr/>
        </p:nvSpPr>
        <p:spPr bwMode="auto">
          <a:xfrm>
            <a:off x="536" y="6293517"/>
            <a:ext cx="1370528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 Moines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5B8A7-CD51-D74A-B8A2-17D864BCA6D3}"/>
              </a:ext>
            </a:extLst>
          </p:cNvPr>
          <p:cNvSpPr txBox="1"/>
          <p:nvPr/>
        </p:nvSpPr>
        <p:spPr>
          <a:xfrm>
            <a:off x="2055290" y="5470443"/>
            <a:ext cx="4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DACC4-FD8D-304E-AFCA-12FE901714E7}"/>
              </a:ext>
            </a:extLst>
          </p:cNvPr>
          <p:cNvSpPr txBox="1"/>
          <p:nvPr/>
        </p:nvSpPr>
        <p:spPr>
          <a:xfrm>
            <a:off x="2437794" y="6828548"/>
            <a:ext cx="560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2F708-4F86-814B-9B02-38DF48FBAA63}"/>
              </a:ext>
            </a:extLst>
          </p:cNvPr>
          <p:cNvSpPr txBox="1"/>
          <p:nvPr/>
        </p:nvSpPr>
        <p:spPr>
          <a:xfrm>
            <a:off x="749861" y="5728921"/>
            <a:ext cx="47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B97607-2307-5349-B0C9-F702A4FE52D6}"/>
              </a:ext>
            </a:extLst>
          </p:cNvPr>
          <p:cNvSpPr txBox="1"/>
          <p:nvPr/>
        </p:nvSpPr>
        <p:spPr>
          <a:xfrm>
            <a:off x="4550065" y="5857508"/>
            <a:ext cx="3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45318-05B8-5447-94DE-22729E82B8C6}"/>
              </a:ext>
            </a:extLst>
          </p:cNvPr>
          <p:cNvSpPr txBox="1"/>
          <p:nvPr/>
        </p:nvSpPr>
        <p:spPr>
          <a:xfrm>
            <a:off x="5376875" y="5951761"/>
            <a:ext cx="41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280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04F1B7-134D-A942-B75B-EEF2419348EA}"/>
              </a:ext>
            </a:extLst>
          </p:cNvPr>
          <p:cNvSpPr/>
          <p:nvPr/>
        </p:nvSpPr>
        <p:spPr bwMode="auto">
          <a:xfrm>
            <a:off x="3416300" y="5460512"/>
            <a:ext cx="1270872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Milwaukee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050942-7E8C-5E4D-BD94-4879870EF42E}"/>
              </a:ext>
            </a:extLst>
          </p:cNvPr>
          <p:cNvSpPr/>
          <p:nvPr/>
        </p:nvSpPr>
        <p:spPr bwMode="auto">
          <a:xfrm>
            <a:off x="4176866" y="6215653"/>
            <a:ext cx="1020611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Chicago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2B427-782A-7C42-A78E-5A89A4C75FAF}"/>
              </a:ext>
            </a:extLst>
          </p:cNvPr>
          <p:cNvSpPr txBox="1"/>
          <p:nvPr/>
        </p:nvSpPr>
        <p:spPr>
          <a:xfrm>
            <a:off x="3114921" y="5703012"/>
            <a:ext cx="4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ADA24B-78FE-3240-9655-F72A4CEE334E}"/>
              </a:ext>
            </a:extLst>
          </p:cNvPr>
          <p:cNvCxnSpPr/>
          <p:nvPr/>
        </p:nvCxnSpPr>
        <p:spPr bwMode="auto">
          <a:xfrm flipV="1">
            <a:off x="857249" y="5559659"/>
            <a:ext cx="513815" cy="7338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01FADF-3777-7040-BBC2-9A02B1161F3A}"/>
              </a:ext>
            </a:extLst>
          </p:cNvPr>
          <p:cNvCxnSpPr>
            <a:stCxn id="4" idx="5"/>
            <a:endCxn id="5" idx="1"/>
          </p:cNvCxnSpPr>
          <p:nvPr/>
        </p:nvCxnSpPr>
        <p:spPr bwMode="auto">
          <a:xfrm>
            <a:off x="1887940" y="5524582"/>
            <a:ext cx="588798" cy="5172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BF6132-9323-454B-A675-7BFB11022C13}"/>
              </a:ext>
            </a:extLst>
          </p:cNvPr>
          <p:cNvCxnSpPr/>
          <p:nvPr/>
        </p:nvCxnSpPr>
        <p:spPr bwMode="auto">
          <a:xfrm flipV="1">
            <a:off x="2268914" y="6293517"/>
            <a:ext cx="388560" cy="953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FEC445-9F65-554D-BD83-501DC2A291B6}"/>
              </a:ext>
            </a:extLst>
          </p:cNvPr>
          <p:cNvCxnSpPr>
            <a:stCxn id="5" idx="7"/>
            <a:endCxn id="15" idx="3"/>
          </p:cNvCxnSpPr>
          <p:nvPr/>
        </p:nvCxnSpPr>
        <p:spPr bwMode="auto">
          <a:xfrm flipV="1">
            <a:off x="3198419" y="5785716"/>
            <a:ext cx="403996" cy="256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708D42-4224-4448-B325-922B9C63EC43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375464" y="5792538"/>
            <a:ext cx="311708" cy="4231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FBB87F-79AF-754C-818B-C890542FF7BD}"/>
              </a:ext>
            </a:extLst>
          </p:cNvPr>
          <p:cNvCxnSpPr>
            <a:endCxn id="8" idx="3"/>
          </p:cNvCxnSpPr>
          <p:nvPr/>
        </p:nvCxnSpPr>
        <p:spPr bwMode="auto">
          <a:xfrm flipV="1">
            <a:off x="4892964" y="5605485"/>
            <a:ext cx="1184547" cy="610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37A64C-2F82-6744-B226-C5276B40B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22080"/>
              </p:ext>
            </p:extLst>
          </p:nvPr>
        </p:nvGraphicFramePr>
        <p:xfrm>
          <a:off x="520700" y="4127772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D9EF56-2A11-8547-88FD-B5D84E90A711}"/>
              </a:ext>
            </a:extLst>
          </p:cNvPr>
          <p:cNvSpPr txBox="1"/>
          <p:nvPr/>
        </p:nvSpPr>
        <p:spPr>
          <a:xfrm>
            <a:off x="1337964" y="3773304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37AFBE-D8D5-B446-99E4-A210982E1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0855"/>
              </p:ext>
            </p:extLst>
          </p:nvPr>
        </p:nvGraphicFramePr>
        <p:xfrm>
          <a:off x="520700" y="4526893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1433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24893-1DD3-104E-9D57-BE5F80C8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98190"/>
              </p:ext>
            </p:extLst>
          </p:nvPr>
        </p:nvGraphicFramePr>
        <p:xfrm>
          <a:off x="508000" y="4933796"/>
          <a:ext cx="209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24329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F6672B-7A90-1246-B602-3F9C9EDC0C57}"/>
              </a:ext>
            </a:extLst>
          </p:cNvPr>
          <p:cNvSpPr txBox="1"/>
          <p:nvPr/>
        </p:nvSpPr>
        <p:spPr>
          <a:xfrm>
            <a:off x="-137467" y="4100719"/>
            <a:ext cx="7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Vertices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E8B7D-4F28-0540-9E9C-A46E6C1A6A7E}"/>
              </a:ext>
            </a:extLst>
          </p:cNvPr>
          <p:cNvSpPr txBox="1"/>
          <p:nvPr/>
        </p:nvSpPr>
        <p:spPr>
          <a:xfrm>
            <a:off x="-59037" y="5352700"/>
            <a:ext cx="144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topOrder</a:t>
            </a:r>
            <a:endParaRPr lang="en-US" sz="1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1C073AA-5AAC-3947-94BD-9119A8398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65937"/>
              </p:ext>
            </p:extLst>
          </p:nvPr>
        </p:nvGraphicFramePr>
        <p:xfrm>
          <a:off x="457200" y="6057512"/>
          <a:ext cx="2117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3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1CEC99-DBA8-2645-8047-6B33EC98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08422"/>
              </p:ext>
            </p:extLst>
          </p:nvPr>
        </p:nvGraphicFramePr>
        <p:xfrm>
          <a:off x="508000" y="5326260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732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45D43C3-0E11-5844-B75E-D8805FB9DDE8}"/>
              </a:ext>
            </a:extLst>
          </p:cNvPr>
          <p:cNvSpPr txBox="1"/>
          <p:nvPr/>
        </p:nvSpPr>
        <p:spPr>
          <a:xfrm>
            <a:off x="-236836" y="4497719"/>
            <a:ext cx="8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Pred</a:t>
            </a:r>
            <a:endParaRPr lang="en-US" sz="1000" dirty="0"/>
          </a:p>
          <a:p>
            <a:pPr algn="ctr"/>
            <a:r>
              <a:rPr lang="en-US" sz="1000" dirty="0"/>
              <a:t>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B1F28-4925-0C4F-8B33-84B9494CB19E}"/>
              </a:ext>
            </a:extLst>
          </p:cNvPr>
          <p:cNvSpPr txBox="1"/>
          <p:nvPr/>
        </p:nvSpPr>
        <p:spPr>
          <a:xfrm>
            <a:off x="-169390" y="4923743"/>
            <a:ext cx="7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18E0C-F800-2F40-8158-A3834D4F575B}"/>
              </a:ext>
            </a:extLst>
          </p:cNvPr>
          <p:cNvSpPr txBox="1"/>
          <p:nvPr/>
        </p:nvSpPr>
        <p:spPr>
          <a:xfrm>
            <a:off x="3429000" y="3807018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1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DD9454-BB12-3543-BD82-42F50DD9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81218"/>
              </p:ext>
            </p:extLst>
          </p:nvPr>
        </p:nvGraphicFramePr>
        <p:xfrm>
          <a:off x="2667000" y="4508814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DA91E49-0502-7B41-8E14-3311D2B0A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45672"/>
              </p:ext>
            </p:extLst>
          </p:nvPr>
        </p:nvGraphicFramePr>
        <p:xfrm>
          <a:off x="2667000" y="4127772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8DFBE7F-FE18-DA4D-8113-2674C07AF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04346"/>
              </p:ext>
            </p:extLst>
          </p:nvPr>
        </p:nvGraphicFramePr>
        <p:xfrm>
          <a:off x="2640912" y="4921594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1408E77-CE67-E34F-B2D4-9CB171863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93013"/>
              </p:ext>
            </p:extLst>
          </p:nvPr>
        </p:nvGraphicFramePr>
        <p:xfrm>
          <a:off x="2622550" y="5321620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5B3677-D520-A14F-BED0-CB744CBCB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86107"/>
              </p:ext>
            </p:extLst>
          </p:nvPr>
        </p:nvGraphicFramePr>
        <p:xfrm>
          <a:off x="4774512" y="4131965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BF2BC47-2B6E-4346-8261-45C9F6CADF07}"/>
              </a:ext>
            </a:extLst>
          </p:cNvPr>
          <p:cNvSpPr txBox="1"/>
          <p:nvPr/>
        </p:nvSpPr>
        <p:spPr>
          <a:xfrm>
            <a:off x="5514032" y="3807018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2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44CF48C-0804-144E-A2DF-122475FF1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28534"/>
              </p:ext>
            </p:extLst>
          </p:nvPr>
        </p:nvGraphicFramePr>
        <p:xfrm>
          <a:off x="4774512" y="4522124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C0878D5-D926-924C-B02E-C6534A6B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03307"/>
              </p:ext>
            </p:extLst>
          </p:nvPr>
        </p:nvGraphicFramePr>
        <p:xfrm>
          <a:off x="4775200" y="4903046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E6BDDA4-EA86-1445-8569-299C801F6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82904"/>
              </p:ext>
            </p:extLst>
          </p:nvPr>
        </p:nvGraphicFramePr>
        <p:xfrm>
          <a:off x="4774512" y="5306746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F85AB3-FCB9-3347-B52A-857CC4DEB630}"/>
              </a:ext>
            </a:extLst>
          </p:cNvPr>
          <p:cNvSpPr txBox="1"/>
          <p:nvPr/>
        </p:nvSpPr>
        <p:spPr>
          <a:xfrm>
            <a:off x="1208732" y="5736011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43598F-EB02-C748-8E6E-4FC10CC7DC85}"/>
              </a:ext>
            </a:extLst>
          </p:cNvPr>
          <p:cNvSpPr txBox="1"/>
          <p:nvPr/>
        </p:nvSpPr>
        <p:spPr>
          <a:xfrm>
            <a:off x="3355032" y="5799294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4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5013A6F-F5DE-2940-967E-BE9DD5698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78754"/>
              </p:ext>
            </p:extLst>
          </p:nvPr>
        </p:nvGraphicFramePr>
        <p:xfrm>
          <a:off x="2622550" y="6057512"/>
          <a:ext cx="2117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3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107187E-4D28-3647-8297-D2DA82FF0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90108"/>
              </p:ext>
            </p:extLst>
          </p:nvPr>
        </p:nvGraphicFramePr>
        <p:xfrm>
          <a:off x="4800600" y="6041575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699DBCC-4D5B-8F43-A8BC-C372AB7A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85597"/>
              </p:ext>
            </p:extLst>
          </p:nvPr>
        </p:nvGraphicFramePr>
        <p:xfrm>
          <a:off x="4757047" y="7243845"/>
          <a:ext cx="2117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3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0F2B04-CADC-A04B-8AEE-08624E2BB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54475"/>
              </p:ext>
            </p:extLst>
          </p:nvPr>
        </p:nvGraphicFramePr>
        <p:xfrm>
          <a:off x="2617721" y="7243845"/>
          <a:ext cx="2117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3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B12C40A-60B9-284B-9407-BFD116CCB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09498"/>
              </p:ext>
            </p:extLst>
          </p:nvPr>
        </p:nvGraphicFramePr>
        <p:xfrm>
          <a:off x="455676" y="7246931"/>
          <a:ext cx="2117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3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A73F7EA-9B70-E647-95B4-8FF028A3A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25528"/>
              </p:ext>
            </p:extLst>
          </p:nvPr>
        </p:nvGraphicFramePr>
        <p:xfrm>
          <a:off x="455676" y="6820028"/>
          <a:ext cx="2117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3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66D40C8-E639-2440-BA30-C7468C40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88634"/>
              </p:ext>
            </p:extLst>
          </p:nvPr>
        </p:nvGraphicFramePr>
        <p:xfrm>
          <a:off x="2590800" y="6814663"/>
          <a:ext cx="2117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3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D0CB693-318A-044E-8620-927870AAF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8768"/>
              </p:ext>
            </p:extLst>
          </p:nvPr>
        </p:nvGraphicFramePr>
        <p:xfrm>
          <a:off x="4757047" y="6810028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B959DFD-5F17-9F4E-B704-0D8E6BAA6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38581"/>
              </p:ext>
            </p:extLst>
          </p:nvPr>
        </p:nvGraphicFramePr>
        <p:xfrm>
          <a:off x="455676" y="6463509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4C2659B-F142-AD4F-A85F-60BD1E215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59168"/>
              </p:ext>
            </p:extLst>
          </p:nvPr>
        </p:nvGraphicFramePr>
        <p:xfrm>
          <a:off x="2635186" y="6423315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BB6198A-E041-8B41-ACBF-67F22704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07300"/>
              </p:ext>
            </p:extLst>
          </p:nvPr>
        </p:nvGraphicFramePr>
        <p:xfrm>
          <a:off x="4757047" y="6423315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F24DE614-B817-6D41-B587-385394E421D0}"/>
              </a:ext>
            </a:extLst>
          </p:cNvPr>
          <p:cNvSpPr txBox="1"/>
          <p:nvPr/>
        </p:nvSpPr>
        <p:spPr>
          <a:xfrm>
            <a:off x="-169390" y="6082026"/>
            <a:ext cx="7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Vertices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4D89A0-F29B-4A4A-A611-84044507D56D}"/>
              </a:ext>
            </a:extLst>
          </p:cNvPr>
          <p:cNvSpPr txBox="1"/>
          <p:nvPr/>
        </p:nvSpPr>
        <p:spPr>
          <a:xfrm>
            <a:off x="-90960" y="7334007"/>
            <a:ext cx="144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topOrder</a:t>
            </a:r>
            <a:endParaRPr 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82BAD7-5DAE-FA4D-AFB4-B66E5C6859E5}"/>
              </a:ext>
            </a:extLst>
          </p:cNvPr>
          <p:cNvSpPr txBox="1"/>
          <p:nvPr/>
        </p:nvSpPr>
        <p:spPr>
          <a:xfrm>
            <a:off x="-268759" y="6479026"/>
            <a:ext cx="8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Pred</a:t>
            </a:r>
            <a:endParaRPr lang="en-US" sz="1000" dirty="0"/>
          </a:p>
          <a:p>
            <a:pPr algn="ctr"/>
            <a:r>
              <a:rPr lang="en-US" sz="1000" dirty="0"/>
              <a:t>Count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FC90CF-8391-1649-93D3-69B02E3C17D2}"/>
              </a:ext>
            </a:extLst>
          </p:cNvPr>
          <p:cNvSpPr txBox="1"/>
          <p:nvPr/>
        </p:nvSpPr>
        <p:spPr>
          <a:xfrm>
            <a:off x="-201313" y="6905050"/>
            <a:ext cx="7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Queue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57D6D4-DFC1-8E48-86D5-0C474AF5ED8F}"/>
              </a:ext>
            </a:extLst>
          </p:cNvPr>
          <p:cNvSpPr txBox="1"/>
          <p:nvPr/>
        </p:nvSpPr>
        <p:spPr>
          <a:xfrm>
            <a:off x="5445079" y="5777060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1DC033-FA17-EF47-A14E-63288F654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87206"/>
              </p:ext>
            </p:extLst>
          </p:nvPr>
        </p:nvGraphicFramePr>
        <p:xfrm>
          <a:off x="990600" y="7772400"/>
          <a:ext cx="45804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41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458041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458041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458041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458041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458041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458041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458041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458041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458041">
                  <a:extLst>
                    <a:ext uri="{9D8B030D-6E8A-4147-A177-3AD203B41FA5}">
                      <a16:colId xmlns:a16="http://schemas.microsoft.com/office/drawing/2014/main" val="3554098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12B43B-C0C3-6147-934B-A95A0513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91213"/>
              </p:ext>
            </p:extLst>
          </p:nvPr>
        </p:nvGraphicFramePr>
        <p:xfrm>
          <a:off x="500126" y="2209800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7AEF95-8D52-C040-83BB-D96A40A6B356}"/>
              </a:ext>
            </a:extLst>
          </p:cNvPr>
          <p:cNvSpPr txBox="1"/>
          <p:nvPr/>
        </p:nvSpPr>
        <p:spPr>
          <a:xfrm>
            <a:off x="1253182" y="1888299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688A3-A685-494A-99AE-FD0C12CCC081}"/>
              </a:ext>
            </a:extLst>
          </p:cNvPr>
          <p:cNvSpPr txBox="1"/>
          <p:nvPr/>
        </p:nvSpPr>
        <p:spPr>
          <a:xfrm>
            <a:off x="3429000" y="1903630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7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F3DADF-B851-6D4E-A505-D567A63C3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58155"/>
              </p:ext>
            </p:extLst>
          </p:nvPr>
        </p:nvGraphicFramePr>
        <p:xfrm>
          <a:off x="2667000" y="2209800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F84B70-F4A4-7348-84B1-0353804E4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18113"/>
              </p:ext>
            </p:extLst>
          </p:nvPr>
        </p:nvGraphicFramePr>
        <p:xfrm>
          <a:off x="4788861" y="2207336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05E0CB-5FED-5A47-9243-EDBE5AD5D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8709"/>
              </p:ext>
            </p:extLst>
          </p:nvPr>
        </p:nvGraphicFramePr>
        <p:xfrm>
          <a:off x="4801497" y="3396133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F5E3F0-2868-6940-95E6-A1A8CF286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85746"/>
              </p:ext>
            </p:extLst>
          </p:nvPr>
        </p:nvGraphicFramePr>
        <p:xfrm>
          <a:off x="2662171" y="3396133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CCF2B6-F9E0-A147-B30F-34504B95D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09551"/>
              </p:ext>
            </p:extLst>
          </p:nvPr>
        </p:nvGraphicFramePr>
        <p:xfrm>
          <a:off x="500126" y="3399219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1F4ACB-BBF3-7941-96CC-E801C8870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1863"/>
              </p:ext>
            </p:extLst>
          </p:nvPr>
        </p:nvGraphicFramePr>
        <p:xfrm>
          <a:off x="500126" y="2972316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065797A-1366-374C-BD55-A99EC410B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67469"/>
              </p:ext>
            </p:extLst>
          </p:nvPr>
        </p:nvGraphicFramePr>
        <p:xfrm>
          <a:off x="2635250" y="2966951"/>
          <a:ext cx="2117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3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11773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C13681-C460-D04A-9530-71B6E6DF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06261"/>
              </p:ext>
            </p:extLst>
          </p:nvPr>
        </p:nvGraphicFramePr>
        <p:xfrm>
          <a:off x="4801497" y="2962316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BF4DFB-C52D-6049-9B12-C7E478C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10358"/>
              </p:ext>
            </p:extLst>
          </p:nvPr>
        </p:nvGraphicFramePr>
        <p:xfrm>
          <a:off x="500126" y="2615797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D570A9-BAF1-3B43-9999-B839A84A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2998"/>
              </p:ext>
            </p:extLst>
          </p:nvPr>
        </p:nvGraphicFramePr>
        <p:xfrm>
          <a:off x="2679636" y="2575603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5F5FD2-8644-CD49-9D6D-29EDC168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51202"/>
              </p:ext>
            </p:extLst>
          </p:nvPr>
        </p:nvGraphicFramePr>
        <p:xfrm>
          <a:off x="4801497" y="2575603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EFFC075-9F96-534B-A47E-333A9375BBE4}"/>
              </a:ext>
            </a:extLst>
          </p:cNvPr>
          <p:cNvSpPr txBox="1"/>
          <p:nvPr/>
        </p:nvSpPr>
        <p:spPr>
          <a:xfrm>
            <a:off x="-124940" y="2234314"/>
            <a:ext cx="7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Vertices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D0E32C-991D-D548-83B8-C28B0AD0E216}"/>
              </a:ext>
            </a:extLst>
          </p:cNvPr>
          <p:cNvSpPr txBox="1"/>
          <p:nvPr/>
        </p:nvSpPr>
        <p:spPr>
          <a:xfrm>
            <a:off x="-46510" y="3486295"/>
            <a:ext cx="144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topOrder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72353-1DCA-BE4C-B8E0-098A666AA42F}"/>
              </a:ext>
            </a:extLst>
          </p:cNvPr>
          <p:cNvSpPr txBox="1"/>
          <p:nvPr/>
        </p:nvSpPr>
        <p:spPr>
          <a:xfrm>
            <a:off x="5489529" y="1929348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5372285-69B1-9B43-9511-9B762FD65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74366"/>
              </p:ext>
            </p:extLst>
          </p:nvPr>
        </p:nvGraphicFramePr>
        <p:xfrm>
          <a:off x="473386" y="4171576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9BE0227-9D85-3B48-91B4-36033CE4C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41697"/>
              </p:ext>
            </p:extLst>
          </p:nvPr>
        </p:nvGraphicFramePr>
        <p:xfrm>
          <a:off x="486022" y="5360373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9D11EA2-6ACD-BA45-BAF4-8F9A094DF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1296"/>
              </p:ext>
            </p:extLst>
          </p:nvPr>
        </p:nvGraphicFramePr>
        <p:xfrm>
          <a:off x="486022" y="4926556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5298FED-2B97-524C-B044-9D7656FC3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3565"/>
              </p:ext>
            </p:extLst>
          </p:nvPr>
        </p:nvGraphicFramePr>
        <p:xfrm>
          <a:off x="486022" y="4539843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AA8C076-1E0B-3C4E-8D87-E08C5E38BF54}"/>
              </a:ext>
            </a:extLst>
          </p:cNvPr>
          <p:cNvSpPr txBox="1"/>
          <p:nvPr/>
        </p:nvSpPr>
        <p:spPr>
          <a:xfrm>
            <a:off x="1174054" y="3893588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9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802FBB9-B68F-A644-A95F-2E6653E11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5381"/>
              </p:ext>
            </p:extLst>
          </p:nvPr>
        </p:nvGraphicFramePr>
        <p:xfrm>
          <a:off x="2718697" y="4164595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F540BB8-038D-4D4A-9DDC-7BE6AA95F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62478"/>
              </p:ext>
            </p:extLst>
          </p:nvPr>
        </p:nvGraphicFramePr>
        <p:xfrm>
          <a:off x="2731333" y="5353392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D0849D3-6482-A144-AAB5-CA006AE4B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53041"/>
              </p:ext>
            </p:extLst>
          </p:nvPr>
        </p:nvGraphicFramePr>
        <p:xfrm>
          <a:off x="2731333" y="4919575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5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CEA2097-87CB-F64A-8211-29CC0C087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03991"/>
              </p:ext>
            </p:extLst>
          </p:nvPr>
        </p:nvGraphicFramePr>
        <p:xfrm>
          <a:off x="2731333" y="4532862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3669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9250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4019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035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704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7199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1446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656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7880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1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11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BD94CDD-7D90-D843-87BD-94BCD6830516}"/>
              </a:ext>
            </a:extLst>
          </p:cNvPr>
          <p:cNvSpPr txBox="1"/>
          <p:nvPr/>
        </p:nvSpPr>
        <p:spPr>
          <a:xfrm>
            <a:off x="3419365" y="3886607"/>
            <a:ext cx="70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 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B3AE4F-705B-3649-9AB7-68857F23DDCE}"/>
              </a:ext>
            </a:extLst>
          </p:cNvPr>
          <p:cNvSpPr txBox="1"/>
          <p:nvPr/>
        </p:nvSpPr>
        <p:spPr>
          <a:xfrm>
            <a:off x="-249708" y="2655050"/>
            <a:ext cx="8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Pred</a:t>
            </a:r>
            <a:endParaRPr lang="en-US" sz="1000" dirty="0"/>
          </a:p>
          <a:p>
            <a:pPr algn="ctr"/>
            <a:r>
              <a:rPr lang="en-US" sz="1000" dirty="0"/>
              <a:t>Count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8349F1-5172-854A-83C4-38DF02F5C27A}"/>
              </a:ext>
            </a:extLst>
          </p:cNvPr>
          <p:cNvSpPr txBox="1"/>
          <p:nvPr/>
        </p:nvSpPr>
        <p:spPr>
          <a:xfrm>
            <a:off x="-182262" y="3081074"/>
            <a:ext cx="7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Queue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3A6275-2B08-084C-870B-79F103EDF6FF}"/>
              </a:ext>
            </a:extLst>
          </p:cNvPr>
          <p:cNvSpPr txBox="1"/>
          <p:nvPr/>
        </p:nvSpPr>
        <p:spPr>
          <a:xfrm>
            <a:off x="-124940" y="4171005"/>
            <a:ext cx="7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Vertices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40C46-E88D-5147-9CB1-493A7C192B54}"/>
              </a:ext>
            </a:extLst>
          </p:cNvPr>
          <p:cNvSpPr txBox="1"/>
          <p:nvPr/>
        </p:nvSpPr>
        <p:spPr>
          <a:xfrm>
            <a:off x="-46510" y="5422986"/>
            <a:ext cx="144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topOrder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DDF4C1-30F1-8C42-995F-C0844853C98C}"/>
              </a:ext>
            </a:extLst>
          </p:cNvPr>
          <p:cNvSpPr txBox="1"/>
          <p:nvPr/>
        </p:nvSpPr>
        <p:spPr>
          <a:xfrm>
            <a:off x="-249708" y="4591741"/>
            <a:ext cx="8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Pred</a:t>
            </a:r>
            <a:endParaRPr lang="en-US" sz="1000" dirty="0"/>
          </a:p>
          <a:p>
            <a:pPr algn="ctr"/>
            <a:r>
              <a:rPr lang="en-US" sz="1000" dirty="0"/>
              <a:t>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8BFFCB-1CFF-2A40-9030-30EE2343BBFD}"/>
              </a:ext>
            </a:extLst>
          </p:cNvPr>
          <p:cNvSpPr txBox="1"/>
          <p:nvPr/>
        </p:nvSpPr>
        <p:spPr>
          <a:xfrm>
            <a:off x="-182262" y="5017765"/>
            <a:ext cx="7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0763438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657</Words>
  <Application>Microsoft Macintosh PowerPoint</Application>
  <PresentationFormat>On-screen Show (4:3)</PresentationFormat>
  <Paragraphs>397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Default Design</vt:lpstr>
      <vt:lpstr>Microsoft Word 97 - 2004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Hudson Finch-Batista</cp:lastModifiedBy>
  <cp:revision>132</cp:revision>
  <cp:lastPrinted>2018-11-12T14:09:18Z</cp:lastPrinted>
  <dcterms:created xsi:type="dcterms:W3CDTF">2003-11-20T06:12:01Z</dcterms:created>
  <dcterms:modified xsi:type="dcterms:W3CDTF">2021-03-13T23:30:50Z</dcterms:modified>
</cp:coreProperties>
</file>