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3" r:id="rId1"/>
  </p:sldMasterIdLst>
  <p:notesMasterIdLst>
    <p:notesMasterId r:id="rId18"/>
  </p:notesMasterIdLst>
  <p:sldIdLst>
    <p:sldId id="256" r:id="rId2"/>
    <p:sldId id="257" r:id="rId3"/>
    <p:sldId id="258" r:id="rId4"/>
    <p:sldId id="259" r:id="rId5"/>
    <p:sldId id="260" r:id="rId6"/>
    <p:sldId id="266" r:id="rId7"/>
    <p:sldId id="265" r:id="rId8"/>
    <p:sldId id="262" r:id="rId9"/>
    <p:sldId id="267" r:id="rId10"/>
    <p:sldId id="269" r:id="rId11"/>
    <p:sldId id="270" r:id="rId12"/>
    <p:sldId id="271" r:id="rId13"/>
    <p:sldId id="272" r:id="rId14"/>
    <p:sldId id="273" r:id="rId15"/>
    <p:sldId id="274" r:id="rId16"/>
    <p:sldId id="275" r:id="rId17"/>
  </p:sldIdLst>
  <p:sldSz cx="12192000" cy="6858000"/>
  <p:notesSz cx="6858000" cy="9144000"/>
  <p:embeddedFontLst>
    <p:embeddedFont>
      <p:font typeface="Oi" panose="020B0604020202020204" charset="0"/>
      <p:regular r:id="rId19"/>
    </p:embeddedFont>
    <p:embeddedFont>
      <p:font typeface="Microsoft Yahei" panose="020B0503020204020204" pitchFamily="34" charset="-122"/>
      <p:regular r:id="rId20"/>
      <p:bold r:id="rId21"/>
    </p:embeddedFont>
    <p:embeddedFont>
      <p:font typeface="Calibri" panose="020F050202020403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V7vorKt7kpJ0PIiZyq0V5fX2C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5E071E-3863-4434-B26A-A9BFC603B3CF}">
  <a:tblStyle styleId="{5F5E071E-3863-4434-B26A-A9BFC603B3CF}"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b="off" i="off"/>
      <a:tcStyle>
        <a:tcBdr/>
        <a:fill>
          <a:solidFill>
            <a:srgbClr val="FFCCCC"/>
          </a:solidFill>
        </a:fill>
      </a:tcStyle>
    </a:band1H>
    <a:band2H>
      <a:tcTxStyle b="off" i="off"/>
      <a:tcStyle>
        <a:tcBdr/>
      </a:tcStyle>
    </a:band2H>
    <a:band1V>
      <a:tcTxStyle b="off" i="off"/>
      <a:tcStyle>
        <a:tcBdr/>
        <a:fill>
          <a:solidFill>
            <a:srgbClr val="FFCCCC"/>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1</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1" name="Google Shape;821;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2" name="Google Shape;822;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10</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8" name="Google Shape;828;p1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9" name="Google Shape;829;p1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6" name="Google Shape;836;p16: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37" name="Google Shape;837;p1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12</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0" name="Google Shape;860;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61" name="Google Shape;861;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18: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884" name="Google Shape;884;p18: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19: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902" name="Google Shape;902;p1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5" name="Google Shape;945;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946" name="Google Shape;946;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16</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2: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78" name="Google Shape;478;p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3: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90" name="Google Shape;490;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7" name="Google Shape;547;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48" name="Google Shape;548;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1" name="Google Shape;571;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72" name="Google Shape;572;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2" name="Google Shape;742;p1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43" name="Google Shape;743;p1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6</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8" name="Google Shape;718;p1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2000" b="0" strike="noStrike">
                <a:latin typeface="Arial"/>
                <a:ea typeface="Arial"/>
                <a:cs typeface="Arial"/>
                <a:sym typeface="Arial"/>
              </a:rPr>
              <a:t>để giải quyết vấn đề cấp thiết ở trên e đã đặt ra các mục tiêu cụ thể như sau</a:t>
            </a:r>
            <a:endParaRPr sz="2000" b="0" strike="noStrike">
              <a:latin typeface="Arial"/>
              <a:ea typeface="Arial"/>
              <a:cs typeface="Arial"/>
              <a:sym typeface="Arial"/>
            </a:endParaRPr>
          </a:p>
        </p:txBody>
      </p:sp>
      <p:sp>
        <p:nvSpPr>
          <p:cNvPr id="719" name="Google Shape;719;p1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7</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3" name="Google Shape;623;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Clr>
                <a:schemeClr val="dk1"/>
              </a:buClr>
              <a:buSzPts val="1200"/>
              <a:buFont typeface="Arial"/>
              <a:buAutoNum type="arabicPeriod"/>
            </a:pPr>
            <a:r>
              <a:rPr lang="en-US"/>
              <a:t>Mvc</a:t>
            </a:r>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Model (dữ liệu), View (giao diện) và Controller (bộ điều khiển).</a:t>
            </a: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Model: ở phần trước mình đã nhắc lại cho các bạn về 3 tầng trong mô hình</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View: là tầng giao diện, hiển thị dữ liệu được truy xuất từ tầng model</a:t>
            </a:r>
            <a:endParaRPr sz="1200" i="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a:t>Cơ chế hoạt động</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endParaRPr/>
          </a:p>
          <a:p>
            <a:pPr marL="228600" lvl="0" indent="-228600" algn="l" rtl="0">
              <a:lnSpc>
                <a:spcPct val="100000"/>
              </a:lnSpc>
              <a:spcBef>
                <a:spcPts val="0"/>
              </a:spcBef>
              <a:spcAft>
                <a:spcPts val="0"/>
              </a:spcAft>
              <a:buClr>
                <a:schemeClr val="dk1"/>
              </a:buClr>
              <a:buSzPts val="1200"/>
              <a:buFont typeface="Arial"/>
              <a:buAutoNum type="arabicPeriod"/>
            </a:pPr>
            <a:r>
              <a:rPr lang="en-US"/>
              <a:t>Microsoft sql server</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228600" lvl="0" indent="-152400" algn="l" rtl="0">
              <a:lnSpc>
                <a:spcPct val="100000"/>
              </a:lnSpc>
              <a:spcBef>
                <a:spcPts val="0"/>
              </a:spcBef>
              <a:spcAft>
                <a:spcPts val="0"/>
              </a:spcAft>
              <a:buClr>
                <a:schemeClr val="dk1"/>
              </a:buClr>
              <a:buSzPts val="1200"/>
              <a:buFont typeface="Arial"/>
              <a:buNone/>
            </a:pPr>
            <a:endParaRPr/>
          </a:p>
        </p:txBody>
      </p:sp>
      <p:sp>
        <p:nvSpPr>
          <p:cNvPr id="624" name="Google Shape;624;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8</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8" name="Google Shape;788;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89" name="Google Shape;789;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3142376" y="2196937"/>
            <a:ext cx="7319632"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dirty="0">
                <a:solidFill>
                  <a:srgbClr val="ED1C2A"/>
                </a:solidFill>
                <a:latin typeface="Arial"/>
                <a:ea typeface="Arial"/>
                <a:cs typeface="Arial"/>
                <a:sym typeface="Arial"/>
              </a:rPr>
              <a:t>ĐỒ ÁN TỐT NGHIỆP</a:t>
            </a:r>
            <a:endParaRPr sz="5400" b="1" i="0" u="none" strike="noStrike" cap="none" dirty="0">
              <a:solidFill>
                <a:srgbClr val="ED1C2A"/>
              </a:solidFill>
              <a:latin typeface="Arial"/>
              <a:ea typeface="Arial"/>
              <a:cs typeface="Arial"/>
              <a:sym typeface="Arial"/>
            </a:endParaRPr>
          </a:p>
        </p:txBody>
      </p:sp>
      <p:sp>
        <p:nvSpPr>
          <p:cNvPr id="465" name="Google Shape;465;p1"/>
          <p:cNvSpPr txBox="1">
            <a:spLocks noGrp="1"/>
          </p:cNvSpPr>
          <p:nvPr>
            <p:ph type="dt" sz="half" idx="4294967295"/>
          </p:nvPr>
        </p:nvSpPr>
        <p:spPr>
          <a:xfrm>
            <a:off x="9144000" y="6272213"/>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Khoa công nghệ thông tin</a:t>
            </a:r>
            <a:endParaRPr sz="1800" b="0" i="0" u="none" strike="noStrike" cap="none">
              <a:solidFill>
                <a:schemeClr val="dk1"/>
              </a:solidFill>
              <a:latin typeface="Arial"/>
              <a:ea typeface="Arial"/>
              <a:cs typeface="Arial"/>
              <a:sym typeface="Arial"/>
            </a:endParaRPr>
          </a:p>
        </p:txBody>
      </p:sp>
      <p:sp>
        <p:nvSpPr>
          <p:cNvPr id="464" name="Google Shape;464;p1"/>
          <p:cNvSpPr txBox="1">
            <a:spLocks noGrp="1"/>
          </p:cNvSpPr>
          <p:nvPr>
            <p:ph type="ftr" sz="quarter" idx="4294967295"/>
          </p:nvPr>
        </p:nvSpPr>
        <p:spPr>
          <a:xfrm>
            <a:off x="0" y="6234113"/>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466" name="Google Shape;466;p1"/>
          <p:cNvSpPr txBox="1"/>
          <p:nvPr/>
        </p:nvSpPr>
        <p:spPr>
          <a:xfrm>
            <a:off x="4242428" y="4457801"/>
            <a:ext cx="849894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MSV</a:t>
            </a:r>
            <a:r>
              <a:rPr lang="en-US" sz="2800" b="1" i="0" u="none" strike="noStrike" cap="none" dirty="0" smtClean="0">
                <a:solidFill>
                  <a:schemeClr val="dk1"/>
                </a:solidFill>
                <a:latin typeface="Arial"/>
                <a:ea typeface="Arial"/>
                <a:cs typeface="Arial"/>
                <a:sym typeface="Arial"/>
              </a:rPr>
              <a:t>: 2020607477 </a:t>
            </a:r>
            <a:endParaRPr sz="2800" b="1" i="0" u="none" strike="noStrike" cap="none" dirty="0">
              <a:solidFill>
                <a:schemeClr val="dk1"/>
              </a:solidFill>
              <a:latin typeface="Arial"/>
              <a:ea typeface="Arial"/>
              <a:cs typeface="Arial"/>
              <a:sym typeface="Arial"/>
            </a:endParaRPr>
          </a:p>
        </p:txBody>
      </p:sp>
      <p:sp>
        <p:nvSpPr>
          <p:cNvPr id="467" name="Google Shape;467;p1"/>
          <p:cNvSpPr txBox="1"/>
          <p:nvPr/>
        </p:nvSpPr>
        <p:spPr>
          <a:xfrm>
            <a:off x="4242428" y="5022385"/>
            <a:ext cx="851124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GVHD: </a:t>
            </a:r>
            <a:r>
              <a:rPr lang="en-US" sz="2800" b="1" i="0" u="none" strike="noStrike" cap="none" dirty="0" smtClean="0">
                <a:solidFill>
                  <a:schemeClr val="dk1"/>
                </a:solidFill>
                <a:latin typeface="Arial"/>
                <a:ea typeface="Arial"/>
                <a:cs typeface="Arial"/>
                <a:sym typeface="Arial"/>
              </a:rPr>
              <a:t>TS. </a:t>
            </a:r>
            <a:r>
              <a:rPr lang="en-US" sz="2800" b="1" i="0" u="none" strike="noStrike" cap="none" dirty="0" err="1" smtClean="0">
                <a:solidFill>
                  <a:schemeClr val="dk1"/>
                </a:solidFill>
                <a:latin typeface="Arial"/>
                <a:ea typeface="Arial"/>
                <a:cs typeface="Arial"/>
                <a:sym typeface="Arial"/>
              </a:rPr>
              <a:t>Phạm</a:t>
            </a:r>
            <a:r>
              <a:rPr lang="en-US" sz="2800" b="1" i="0" u="none" strike="noStrike" cap="none" dirty="0" smtClean="0">
                <a:solidFill>
                  <a:schemeClr val="dk1"/>
                </a:solidFill>
                <a:latin typeface="Arial"/>
                <a:ea typeface="Arial"/>
                <a:cs typeface="Arial"/>
                <a:sym typeface="Arial"/>
              </a:rPr>
              <a:t> </a:t>
            </a:r>
            <a:r>
              <a:rPr lang="en-US" sz="2800" b="1" i="0" u="none" strike="noStrike" cap="none" dirty="0" err="1" smtClean="0">
                <a:solidFill>
                  <a:schemeClr val="dk1"/>
                </a:solidFill>
                <a:latin typeface="Arial"/>
                <a:ea typeface="Arial"/>
                <a:cs typeface="Arial"/>
                <a:sym typeface="Arial"/>
              </a:rPr>
              <a:t>Văn</a:t>
            </a:r>
            <a:r>
              <a:rPr lang="en-US" sz="2800" b="1" i="0" u="none" strike="noStrike" cap="none" dirty="0" smtClean="0">
                <a:solidFill>
                  <a:schemeClr val="dk1"/>
                </a:solidFill>
                <a:latin typeface="Arial"/>
                <a:ea typeface="Arial"/>
                <a:cs typeface="Arial"/>
                <a:sym typeface="Arial"/>
              </a:rPr>
              <a:t> </a:t>
            </a:r>
            <a:r>
              <a:rPr lang="en-US" sz="2800" b="1" i="0" u="none" strike="noStrike" cap="none" dirty="0" err="1" smtClean="0">
                <a:solidFill>
                  <a:schemeClr val="dk1"/>
                </a:solidFill>
                <a:latin typeface="Arial"/>
                <a:ea typeface="Arial"/>
                <a:cs typeface="Arial"/>
                <a:sym typeface="Arial"/>
              </a:rPr>
              <a:t>Hiệp</a:t>
            </a:r>
            <a:r>
              <a:rPr lang="en-US" sz="2800" b="1" i="0" u="none" strike="noStrike" cap="none" dirty="0" smtClean="0">
                <a:solidFill>
                  <a:schemeClr val="dk1"/>
                </a:solidFill>
                <a:latin typeface="Arial"/>
                <a:ea typeface="Arial"/>
                <a:cs typeface="Arial"/>
                <a:sym typeface="Arial"/>
              </a:rPr>
              <a:t> </a:t>
            </a:r>
            <a:endParaRPr sz="2800" b="1" i="0" u="none" strike="noStrike" cap="none" dirty="0">
              <a:solidFill>
                <a:schemeClr val="dk1"/>
              </a:solidFill>
              <a:latin typeface="Arial"/>
              <a:ea typeface="Arial"/>
              <a:cs typeface="Arial"/>
              <a:sym typeface="Arial"/>
            </a:endParaRPr>
          </a:p>
        </p:txBody>
      </p:sp>
      <p:sp>
        <p:nvSpPr>
          <p:cNvPr id="468" name="Google Shape;468;p1"/>
          <p:cNvSpPr txBox="1"/>
          <p:nvPr/>
        </p:nvSpPr>
        <p:spPr>
          <a:xfrm>
            <a:off x="4212096" y="3883084"/>
            <a:ext cx="849786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err="1">
                <a:solidFill>
                  <a:schemeClr val="dk1"/>
                </a:solidFill>
                <a:latin typeface="Arial"/>
                <a:ea typeface="Arial"/>
                <a:cs typeface="Arial"/>
                <a:sym typeface="Arial"/>
              </a:rPr>
              <a:t>Sinh</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viên</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thực</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hiện</a:t>
            </a:r>
            <a:r>
              <a:rPr lang="en-US" sz="2800" b="1" i="0" u="none" strike="noStrike" cap="none" dirty="0" smtClean="0">
                <a:solidFill>
                  <a:schemeClr val="dk1"/>
                </a:solidFill>
                <a:latin typeface="Arial"/>
                <a:ea typeface="Arial"/>
                <a:cs typeface="Arial"/>
                <a:sym typeface="Arial"/>
              </a:rPr>
              <a:t>: </a:t>
            </a:r>
            <a:r>
              <a:rPr lang="en-US" sz="2800" b="1" i="0" u="none" strike="noStrike" cap="none" dirty="0" err="1" smtClean="0">
                <a:solidFill>
                  <a:schemeClr val="dk1"/>
                </a:solidFill>
                <a:latin typeface="Arial"/>
                <a:ea typeface="Arial"/>
                <a:cs typeface="Arial"/>
                <a:sym typeface="Arial"/>
              </a:rPr>
              <a:t>Hoàng</a:t>
            </a:r>
            <a:r>
              <a:rPr lang="en-US" sz="2800" b="1" i="0" u="none" strike="noStrike" cap="none" dirty="0" smtClean="0">
                <a:solidFill>
                  <a:schemeClr val="dk1"/>
                </a:solidFill>
                <a:latin typeface="Arial"/>
                <a:ea typeface="Arial"/>
                <a:cs typeface="Arial"/>
                <a:sym typeface="Arial"/>
              </a:rPr>
              <a:t> Minh </a:t>
            </a:r>
            <a:r>
              <a:rPr lang="en-US" sz="2800" b="1" i="0" u="none" strike="noStrike" cap="none" dirty="0" err="1" smtClean="0">
                <a:solidFill>
                  <a:schemeClr val="dk1"/>
                </a:solidFill>
                <a:latin typeface="Arial"/>
                <a:ea typeface="Arial"/>
                <a:cs typeface="Arial"/>
                <a:sym typeface="Arial"/>
              </a:rPr>
              <a:t>Huệ</a:t>
            </a:r>
            <a:endParaRPr sz="2800" b="1" i="0" u="none" strike="noStrike" cap="none" dirty="0">
              <a:solidFill>
                <a:schemeClr val="dk1"/>
              </a:solidFill>
              <a:latin typeface="Arial"/>
              <a:ea typeface="Arial"/>
              <a:cs typeface="Arial"/>
              <a:sym typeface="Arial"/>
            </a:endParaRPr>
          </a:p>
        </p:txBody>
      </p:sp>
      <p:sp>
        <p:nvSpPr>
          <p:cNvPr id="469" name="Google Shape;469;p1"/>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dirty="0" err="1">
                <a:solidFill>
                  <a:srgbClr val="595959"/>
                </a:solidFill>
                <a:latin typeface="Times New Roman"/>
                <a:ea typeface="Times New Roman"/>
                <a:cs typeface="Times New Roman"/>
                <a:sym typeface="Times New Roman"/>
              </a:rPr>
              <a:t>Hà</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Nội</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ngày</a:t>
            </a:r>
            <a:r>
              <a:rPr lang="en-US" sz="1800" b="0" i="1" u="none" strike="noStrike" cap="none" dirty="0">
                <a:solidFill>
                  <a:srgbClr val="595959"/>
                </a:solidFill>
                <a:latin typeface="Times New Roman"/>
                <a:ea typeface="Times New Roman"/>
                <a:cs typeface="Times New Roman"/>
                <a:sym typeface="Times New Roman"/>
              </a:rPr>
              <a:t> </a:t>
            </a:r>
            <a:r>
              <a:rPr lang="en-US" sz="1800" i="1" dirty="0" smtClean="0">
                <a:solidFill>
                  <a:srgbClr val="595959"/>
                </a:solidFill>
                <a:latin typeface="Times New Roman"/>
                <a:ea typeface="Times New Roman"/>
                <a:cs typeface="Times New Roman"/>
                <a:sym typeface="Times New Roman"/>
              </a:rPr>
              <a:t>10</a:t>
            </a:r>
            <a:r>
              <a:rPr lang="en-US" sz="1800" b="0" i="1" u="none" strike="noStrike" cap="none" dirty="0" smtClean="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tháng</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smtClean="0">
                <a:solidFill>
                  <a:srgbClr val="595959"/>
                </a:solidFill>
                <a:latin typeface="Times New Roman"/>
                <a:ea typeface="Times New Roman"/>
                <a:cs typeface="Times New Roman"/>
                <a:sym typeface="Times New Roman"/>
              </a:rPr>
              <a:t>10 </a:t>
            </a:r>
            <a:r>
              <a:rPr lang="en-US" sz="1800" b="0" i="1" u="none" strike="noStrike" cap="none" dirty="0" err="1">
                <a:solidFill>
                  <a:srgbClr val="595959"/>
                </a:solidFill>
                <a:latin typeface="Times New Roman"/>
                <a:ea typeface="Times New Roman"/>
                <a:cs typeface="Times New Roman"/>
                <a:sym typeface="Times New Roman"/>
              </a:rPr>
              <a:t>năm</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smtClean="0">
                <a:solidFill>
                  <a:srgbClr val="595959"/>
                </a:solidFill>
                <a:latin typeface="Times New Roman"/>
                <a:ea typeface="Times New Roman"/>
                <a:cs typeface="Times New Roman"/>
                <a:sym typeface="Times New Roman"/>
              </a:rPr>
              <a:t>2024</a:t>
            </a:r>
            <a:endParaRPr sz="1400" b="0" i="0" u="none" strike="noStrike" cap="none" dirty="0">
              <a:solidFill>
                <a:srgbClr val="000000"/>
              </a:solidFill>
              <a:latin typeface="Times New Roman"/>
              <a:ea typeface="Times New Roman"/>
              <a:cs typeface="Times New Roman"/>
              <a:sym typeface="Times New Roman"/>
            </a:endParaRPr>
          </a:p>
        </p:txBody>
      </p:sp>
      <p:sp>
        <p:nvSpPr>
          <p:cNvPr id="470" name="Google Shape;470;p1"/>
          <p:cNvSpPr/>
          <p:nvPr/>
        </p:nvSpPr>
        <p:spPr>
          <a:xfrm>
            <a:off x="1219200" y="284909"/>
            <a:ext cx="11437818"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Arial"/>
                <a:ea typeface="Arial"/>
                <a:cs typeface="Arial"/>
                <a:sym typeface="Arial"/>
              </a:rPr>
              <a:t>ĐẠI HỌC CÔNG NGHIỆP HÀ NỘI</a:t>
            </a:r>
            <a:endParaRPr sz="4000" b="1" i="0" u="none" strike="noStrike" cap="none">
              <a:solidFill>
                <a:srgbClr val="0070C0"/>
              </a:solidFill>
              <a:latin typeface="Arial"/>
              <a:ea typeface="Arial"/>
              <a:cs typeface="Arial"/>
              <a:sym typeface="Arial"/>
            </a:endParaRPr>
          </a:p>
        </p:txBody>
      </p:sp>
      <p:sp>
        <p:nvSpPr>
          <p:cNvPr id="471" name="Google Shape;471;p1"/>
          <p:cNvSpPr/>
          <p:nvPr/>
        </p:nvSpPr>
        <p:spPr>
          <a:xfrm>
            <a:off x="3720298" y="974009"/>
            <a:ext cx="596509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accent4"/>
                </a:solidFill>
                <a:latin typeface="Arial"/>
                <a:ea typeface="Arial"/>
                <a:cs typeface="Arial"/>
                <a:sym typeface="Arial"/>
              </a:rPr>
              <a:t>KHOA CÔNG NGHỆ THÔNG TIN</a:t>
            </a:r>
            <a:endParaRPr sz="2800" b="1" i="0" u="none" strike="noStrike" cap="none">
              <a:solidFill>
                <a:schemeClr val="accent4"/>
              </a:solidFill>
              <a:latin typeface="Arial"/>
              <a:ea typeface="Arial"/>
              <a:cs typeface="Arial"/>
              <a:sym typeface="Arial"/>
            </a:endParaRPr>
          </a:p>
        </p:txBody>
      </p:sp>
      <p:pic>
        <p:nvPicPr>
          <p:cNvPr id="472" name="Google Shape;472;p1"/>
          <p:cNvPicPr preferRelativeResize="0"/>
          <p:nvPr/>
        </p:nvPicPr>
        <p:blipFill rotWithShape="1">
          <a:blip r:embed="rId3">
            <a:alphaModFix/>
          </a:blip>
          <a:srcRect/>
          <a:stretch/>
        </p:blipFill>
        <p:spPr>
          <a:xfrm>
            <a:off x="296820" y="284909"/>
            <a:ext cx="1676400" cy="1585666"/>
          </a:xfrm>
          <a:prstGeom prst="rect">
            <a:avLst/>
          </a:prstGeom>
          <a:noFill/>
          <a:ln>
            <a:noFill/>
          </a:ln>
        </p:spPr>
      </p:pic>
      <p:sp>
        <p:nvSpPr>
          <p:cNvPr id="474" name="Google Shape;474;p1"/>
          <p:cNvSpPr/>
          <p:nvPr/>
        </p:nvSpPr>
        <p:spPr>
          <a:xfrm>
            <a:off x="3866555" y="3925574"/>
            <a:ext cx="375873" cy="313560"/>
          </a:xfrm>
          <a:custGeom>
            <a:avLst/>
            <a:gdLst/>
            <a:ahLst/>
            <a:cxnLst/>
            <a:rect l="l" t="t" r="r" b="b"/>
            <a:pathLst>
              <a:path w="5850" h="6469" extrusionOk="0">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10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14"/>
          <p:cNvSpPr/>
          <p:nvPr/>
        </p:nvSpPr>
        <p:spPr>
          <a:xfrm>
            <a:off x="2106720" y="415800"/>
            <a:ext cx="4608712"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smtClean="0">
                <a:solidFill>
                  <a:srgbClr val="0070C0"/>
                </a:solidFill>
                <a:latin typeface="Calibri"/>
                <a:ea typeface="Calibri"/>
                <a:cs typeface="Calibri"/>
                <a:sym typeface="Calibri"/>
              </a:rPr>
              <a:t>BIỂU ĐỒ</a:t>
            </a:r>
            <a:r>
              <a:rPr lang="en-US" sz="2400" b="1" i="0" u="none" strike="noStrike" cap="none" dirty="0" smtClean="0">
                <a:solidFill>
                  <a:srgbClr val="0070C0"/>
                </a:solidFill>
                <a:latin typeface="Calibri"/>
                <a:ea typeface="Calibri"/>
                <a:cs typeface="Calibri"/>
                <a:sym typeface="Calibri"/>
              </a:rPr>
              <a:t> </a:t>
            </a:r>
            <a:r>
              <a:rPr lang="en-US" sz="2400" b="1" i="0" u="none" strike="noStrike" cap="none" dirty="0">
                <a:solidFill>
                  <a:srgbClr val="0070C0"/>
                </a:solidFill>
                <a:latin typeface="Calibri"/>
                <a:ea typeface="Calibri"/>
                <a:cs typeface="Calibri"/>
                <a:sym typeface="Calibri"/>
              </a:rPr>
              <a:t>USECASE TỔNG QUÁT</a:t>
            </a:r>
            <a:endParaRPr sz="2400" b="0" i="0" u="none" strike="noStrike" cap="none" dirty="0">
              <a:solidFill>
                <a:srgbClr val="0070C0"/>
              </a:solidFill>
              <a:sym typeface="Arial"/>
            </a:endParaRPr>
          </a:p>
        </p:txBody>
      </p:sp>
      <p:pic>
        <p:nvPicPr>
          <p:cNvPr id="4" name="Picture 3"/>
          <p:cNvPicPr/>
          <p:nvPr/>
        </p:nvPicPr>
        <p:blipFill>
          <a:blip r:embed="rId3"/>
          <a:stretch>
            <a:fillRect/>
          </a:stretch>
        </p:blipFill>
        <p:spPr>
          <a:xfrm>
            <a:off x="2187194" y="1061343"/>
            <a:ext cx="8172864" cy="5339457"/>
          </a:xfrm>
          <a:prstGeom prst="rect">
            <a:avLst/>
          </a:prstGeom>
          <a:ln w="6350">
            <a:solidFill>
              <a:schemeClr val="accent1"/>
            </a:solid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15"/>
          <p:cNvSpPr/>
          <p:nvPr/>
        </p:nvSpPr>
        <p:spPr>
          <a:xfrm>
            <a:off x="2106719" y="415800"/>
            <a:ext cx="4569383"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smtClean="0">
                <a:solidFill>
                  <a:schemeClr val="accent3"/>
                </a:solidFill>
                <a:latin typeface="Calibri"/>
                <a:cs typeface="Calibri"/>
                <a:sym typeface="Calibri"/>
              </a:rPr>
              <a:t>MÔ HÌNH THỰC THỂ LIÊN KẾT</a:t>
            </a:r>
            <a:endParaRPr sz="2400" b="0" i="0" u="none" strike="noStrike" cap="none" dirty="0">
              <a:solidFill>
                <a:schemeClr val="accent3"/>
              </a:solidFill>
              <a:sym typeface="Arial"/>
            </a:endParaRPr>
          </a:p>
        </p:txBody>
      </p:sp>
      <p:sp>
        <p:nvSpPr>
          <p:cNvPr id="832" name="Google Shape;832;p15"/>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6" name="image5.png"/>
          <p:cNvPicPr/>
          <p:nvPr/>
        </p:nvPicPr>
        <p:blipFill>
          <a:blip r:embed="rId3"/>
          <a:srcRect/>
          <a:stretch>
            <a:fillRect/>
          </a:stretch>
        </p:blipFill>
        <p:spPr>
          <a:xfrm>
            <a:off x="2201701" y="1151726"/>
            <a:ext cx="8337465" cy="5090474"/>
          </a:xfrm>
          <a:prstGeom prst="rect">
            <a:avLst/>
          </a:prstGeom>
          <a:ln>
            <a:solidFill>
              <a:schemeClr val="accent1"/>
            </a:solid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grpSp>
        <p:nvGrpSpPr>
          <p:cNvPr id="839" name="Google Shape;839;p16"/>
          <p:cNvGrpSpPr/>
          <p:nvPr/>
        </p:nvGrpSpPr>
        <p:grpSpPr>
          <a:xfrm>
            <a:off x="2386080" y="0"/>
            <a:ext cx="3314880" cy="6857640"/>
            <a:chOff x="2386080" y="0"/>
            <a:chExt cx="3314880" cy="6857640"/>
          </a:xfrm>
        </p:grpSpPr>
        <p:sp>
          <p:nvSpPr>
            <p:cNvPr id="840" name="Google Shape;840;p16"/>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6"/>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6"/>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6"/>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16"/>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16"/>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16"/>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16"/>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16"/>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16"/>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16"/>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16"/>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52" name="Google Shape;852;p16"/>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04 :</a:t>
            </a:r>
            <a:endParaRPr sz="4800" b="0" i="0" u="none" strike="noStrike" cap="none">
              <a:solidFill>
                <a:schemeClr val="dk1"/>
              </a:solidFill>
              <a:latin typeface="Arial"/>
              <a:ea typeface="Arial"/>
              <a:cs typeface="Arial"/>
              <a:sym typeface="Arial"/>
            </a:endParaRPr>
          </a:p>
        </p:txBody>
      </p:sp>
      <p:grpSp>
        <p:nvGrpSpPr>
          <p:cNvPr id="853" name="Google Shape;853;p16"/>
          <p:cNvGrpSpPr/>
          <p:nvPr/>
        </p:nvGrpSpPr>
        <p:grpSpPr>
          <a:xfrm>
            <a:off x="5867401" y="2495347"/>
            <a:ext cx="4937098" cy="2914853"/>
            <a:chOff x="5894486" y="1770109"/>
            <a:chExt cx="5259520" cy="365051"/>
          </a:xfrm>
        </p:grpSpPr>
        <p:sp>
          <p:nvSpPr>
            <p:cNvPr id="854" name="Google Shape;854;p16"/>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dirty="0">
                  <a:solidFill>
                    <a:srgbClr val="00B0F0"/>
                  </a:solidFill>
                  <a:latin typeface="Arial"/>
                  <a:ea typeface="Arial"/>
                  <a:cs typeface="Arial"/>
                  <a:sym typeface="Arial"/>
                </a:rPr>
                <a:t>DEMO </a:t>
              </a:r>
              <a:endParaRPr sz="1400" b="0" i="0" u="none" strike="noStrike" cap="none" dirty="0">
                <a:solidFill>
                  <a:srgbClr val="00B0F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dirty="0">
                  <a:solidFill>
                    <a:srgbClr val="00B0F0"/>
                  </a:solidFill>
                  <a:latin typeface="Arial"/>
                  <a:ea typeface="Arial"/>
                  <a:cs typeface="Arial"/>
                  <a:sym typeface="Arial"/>
                </a:rPr>
                <a:t>SẢN PHẨM</a:t>
              </a:r>
              <a:endParaRPr sz="6000" b="0" i="0" u="none" strike="noStrike" cap="none" dirty="0">
                <a:solidFill>
                  <a:srgbClr val="00B0F0"/>
                </a:solidFill>
                <a:latin typeface="Arial"/>
                <a:ea typeface="Arial"/>
                <a:cs typeface="Arial"/>
                <a:sym typeface="Arial"/>
              </a:endParaRPr>
            </a:p>
          </p:txBody>
        </p:sp>
        <p:sp>
          <p:nvSpPr>
            <p:cNvPr id="855" name="Google Shape;855;p16"/>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56" name="Google Shape;856;p16"/>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16"/>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grpSp>
        <p:nvGrpSpPr>
          <p:cNvPr id="863" name="Google Shape;863;p17"/>
          <p:cNvGrpSpPr/>
          <p:nvPr/>
        </p:nvGrpSpPr>
        <p:grpSpPr>
          <a:xfrm>
            <a:off x="2386080" y="0"/>
            <a:ext cx="3314880" cy="6857640"/>
            <a:chOff x="2386080" y="0"/>
            <a:chExt cx="3314880" cy="6857640"/>
          </a:xfrm>
        </p:grpSpPr>
        <p:sp>
          <p:nvSpPr>
            <p:cNvPr id="864" name="Google Shape;864;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76" name="Google Shape;876;p17"/>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05 :</a:t>
            </a:r>
            <a:endParaRPr sz="4800" b="0" i="0" u="none" strike="noStrike" cap="none">
              <a:solidFill>
                <a:schemeClr val="dk1"/>
              </a:solidFill>
              <a:latin typeface="Arial"/>
              <a:ea typeface="Arial"/>
              <a:cs typeface="Arial"/>
              <a:sym typeface="Arial"/>
            </a:endParaRPr>
          </a:p>
        </p:txBody>
      </p:sp>
      <p:grpSp>
        <p:nvGrpSpPr>
          <p:cNvPr id="877" name="Google Shape;877;p17"/>
          <p:cNvGrpSpPr/>
          <p:nvPr/>
        </p:nvGrpSpPr>
        <p:grpSpPr>
          <a:xfrm>
            <a:off x="5684364" y="967827"/>
            <a:ext cx="6400799" cy="3979257"/>
            <a:chOff x="5879896" y="1770480"/>
            <a:chExt cx="5259520" cy="498355"/>
          </a:xfrm>
        </p:grpSpPr>
        <p:sp>
          <p:nvSpPr>
            <p:cNvPr id="878" name="Google Shape;878;p17"/>
            <p:cNvSpPr/>
            <p:nvPr/>
          </p:nvSpPr>
          <p:spPr>
            <a:xfrm>
              <a:off x="5879896" y="1887418"/>
              <a:ext cx="5259520" cy="38141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dirty="0" smtClean="0">
                  <a:solidFill>
                    <a:srgbClr val="00B0F0"/>
                  </a:solidFill>
                </a:rPr>
                <a:t>KẾT QUẢ ĐẠT ĐƯỢC</a:t>
              </a:r>
              <a:endParaRPr sz="1400" b="0" i="0" u="none" strike="noStrike" cap="none" dirty="0">
                <a:solidFill>
                  <a:srgbClr val="00B0F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rgbClr val="00B0F0"/>
                  </a:solidFill>
                  <a:latin typeface="Arial"/>
                  <a:ea typeface="Arial"/>
                  <a:cs typeface="Arial"/>
                  <a:sym typeface="Arial"/>
                </a:rPr>
                <a:t>&amp;</a:t>
              </a:r>
              <a:endParaRPr sz="4800" b="0" i="0" u="none" strike="noStrike" cap="none" dirty="0">
                <a:solidFill>
                  <a:srgbClr val="00B0F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rgbClr val="00B0F0"/>
                  </a:solidFill>
                  <a:latin typeface="Arial"/>
                  <a:ea typeface="Arial"/>
                  <a:cs typeface="Arial"/>
                  <a:sym typeface="Arial"/>
                </a:rPr>
                <a:t>HƯỚNG PHÁT TRIỂN</a:t>
              </a:r>
              <a:endParaRPr sz="1400" b="0" i="0" u="none" strike="noStrike" cap="none" dirty="0">
                <a:solidFill>
                  <a:srgbClr val="00B0F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rgbClr val="00B0F0"/>
                  </a:solidFill>
                  <a:latin typeface="Arial"/>
                  <a:ea typeface="Arial"/>
                  <a:cs typeface="Arial"/>
                  <a:sym typeface="Arial"/>
                </a:rPr>
                <a:t>ĐỀ TÀI</a:t>
              </a:r>
              <a:endParaRPr sz="4800" b="0" i="0" u="none" strike="noStrike" cap="none" dirty="0">
                <a:solidFill>
                  <a:srgbClr val="00B0F0"/>
                </a:solidFill>
                <a:latin typeface="Arial"/>
                <a:ea typeface="Arial"/>
                <a:cs typeface="Arial"/>
                <a:sym typeface="Arial"/>
              </a:endParaRPr>
            </a:p>
          </p:txBody>
        </p:sp>
        <p:sp>
          <p:nvSpPr>
            <p:cNvPr id="879" name="Google Shape;879;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80" name="Google Shape;880;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18"/>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err="1" smtClean="0">
                <a:solidFill>
                  <a:srgbClr val="FF3737"/>
                </a:solidFill>
                <a:latin typeface="Calibri"/>
                <a:cs typeface="Calibri"/>
                <a:sym typeface="Calibri"/>
              </a:rPr>
              <a:t>Kết</a:t>
            </a:r>
            <a:r>
              <a:rPr lang="en-US" sz="2400" b="1" dirty="0" smtClean="0">
                <a:solidFill>
                  <a:srgbClr val="FF3737"/>
                </a:solidFill>
                <a:latin typeface="Calibri"/>
                <a:cs typeface="Calibri"/>
                <a:sym typeface="Calibri"/>
              </a:rPr>
              <a:t> </a:t>
            </a:r>
            <a:r>
              <a:rPr lang="en-US" sz="2400" b="1" dirty="0" err="1" smtClean="0">
                <a:solidFill>
                  <a:srgbClr val="FF3737"/>
                </a:solidFill>
                <a:latin typeface="Calibri"/>
                <a:cs typeface="Calibri"/>
                <a:sym typeface="Calibri"/>
              </a:rPr>
              <a:t>quả</a:t>
            </a:r>
            <a:r>
              <a:rPr lang="en-US" sz="2400" b="1" dirty="0" smtClean="0">
                <a:solidFill>
                  <a:srgbClr val="FF3737"/>
                </a:solidFill>
                <a:latin typeface="Calibri"/>
                <a:cs typeface="Calibri"/>
                <a:sym typeface="Calibri"/>
              </a:rPr>
              <a:t> </a:t>
            </a:r>
            <a:r>
              <a:rPr lang="en-US" sz="2400" b="1" dirty="0" err="1" smtClean="0">
                <a:solidFill>
                  <a:srgbClr val="FF3737"/>
                </a:solidFill>
                <a:latin typeface="Calibri"/>
                <a:cs typeface="Calibri"/>
                <a:sym typeface="Calibri"/>
              </a:rPr>
              <a:t>đạt</a:t>
            </a:r>
            <a:r>
              <a:rPr lang="en-US" sz="2400" b="1" dirty="0" smtClean="0">
                <a:solidFill>
                  <a:srgbClr val="FF3737"/>
                </a:solidFill>
                <a:latin typeface="Calibri"/>
                <a:cs typeface="Calibri"/>
                <a:sym typeface="Calibri"/>
              </a:rPr>
              <a:t> </a:t>
            </a:r>
            <a:r>
              <a:rPr lang="en-US" sz="2400" b="1" dirty="0" err="1" smtClean="0">
                <a:solidFill>
                  <a:srgbClr val="FF3737"/>
                </a:solidFill>
                <a:latin typeface="Calibri"/>
                <a:cs typeface="Calibri"/>
                <a:sym typeface="Calibri"/>
              </a:rPr>
              <a:t>được</a:t>
            </a:r>
            <a:endParaRPr sz="2400" b="0" i="0" u="none" strike="noStrike" cap="none" dirty="0">
              <a:solidFill>
                <a:schemeClr val="dk1"/>
              </a:solidFill>
              <a:latin typeface="Arial"/>
              <a:ea typeface="Arial"/>
              <a:cs typeface="Arial"/>
              <a:sym typeface="Arial"/>
            </a:endParaRPr>
          </a:p>
        </p:txBody>
      </p:sp>
      <p:grpSp>
        <p:nvGrpSpPr>
          <p:cNvPr id="887" name="Google Shape;887;p18"/>
          <p:cNvGrpSpPr/>
          <p:nvPr/>
        </p:nvGrpSpPr>
        <p:grpSpPr>
          <a:xfrm>
            <a:off x="2300060" y="3678358"/>
            <a:ext cx="3792732" cy="2153392"/>
            <a:chOff x="3216730" y="4110749"/>
            <a:chExt cx="2400222" cy="2153392"/>
          </a:xfrm>
        </p:grpSpPr>
        <p:sp>
          <p:nvSpPr>
            <p:cNvPr id="888" name="Google Shape;888;p18"/>
            <p:cNvSpPr/>
            <p:nvPr/>
          </p:nvSpPr>
          <p:spPr>
            <a:xfrm>
              <a:off x="3216730" y="4110749"/>
              <a:ext cx="2400222" cy="2153392"/>
            </a:xfrm>
            <a:prstGeom prst="rect">
              <a:avLst/>
            </a:prstGeom>
            <a:noFill/>
            <a:ln w="38100" cap="flat" cmpd="sng">
              <a:solidFill>
                <a:schemeClr val="accent3">
                  <a:lumMod val="40000"/>
                  <a:lumOff val="60000"/>
                </a:scheme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89" name="Google Shape;889;p18"/>
            <p:cNvSpPr/>
            <p:nvPr/>
          </p:nvSpPr>
          <p:spPr>
            <a:xfrm>
              <a:off x="3299517" y="4350807"/>
              <a:ext cx="2177334" cy="646290"/>
            </a:xfrm>
            <a:prstGeom prst="rect">
              <a:avLst/>
            </a:prstGeom>
            <a:noFill/>
            <a:ln>
              <a:solidFill>
                <a:schemeClr val="bg1"/>
              </a:solidFill>
            </a:ln>
          </p:spPr>
          <p:txBody>
            <a:bodyPr spcFirstLastPara="1" wrap="square" lIns="91425" tIns="45700" rIns="91425" bIns="45700" anchor="t" anchorCtr="0">
              <a:spAutoFit/>
            </a:bodyPr>
            <a:lstStyle/>
            <a:p>
              <a:pPr lvl="0" algn="just">
                <a:buSzPts val="1800"/>
              </a:pPr>
              <a:r>
                <a:rPr lang="en-US" sz="1800" dirty="0" err="1" smtClean="0"/>
                <a:t>Giúp</a:t>
              </a:r>
              <a:r>
                <a:rPr lang="en-US" sz="1800" dirty="0" smtClean="0"/>
                <a:t> </a:t>
              </a:r>
              <a:r>
                <a:rPr lang="en-US" sz="1800" dirty="0" err="1" smtClean="0"/>
                <a:t>tăng</a:t>
              </a:r>
              <a:r>
                <a:rPr lang="en-US" sz="1800" dirty="0" smtClean="0"/>
                <a:t> </a:t>
              </a:r>
              <a:r>
                <a:rPr lang="en-US" sz="1800" dirty="0" err="1" smtClean="0"/>
                <a:t>doanh</a:t>
              </a:r>
              <a:r>
                <a:rPr lang="en-US" sz="1800" dirty="0" smtClean="0"/>
                <a:t> </a:t>
              </a:r>
              <a:r>
                <a:rPr lang="en-US" sz="1800" dirty="0" err="1" smtClean="0"/>
                <a:t>số</a:t>
              </a:r>
              <a:r>
                <a:rPr lang="en-US" sz="1800" dirty="0" smtClean="0"/>
                <a:t>, </a:t>
              </a:r>
              <a:r>
                <a:rPr lang="en-US" sz="1800" dirty="0" err="1" smtClean="0"/>
                <a:t>cải</a:t>
              </a:r>
              <a:r>
                <a:rPr lang="en-US" sz="1800" dirty="0" smtClean="0"/>
                <a:t> </a:t>
              </a:r>
              <a:r>
                <a:rPr lang="en-US" sz="1800" dirty="0" err="1" smtClean="0"/>
                <a:t>thiện</a:t>
              </a:r>
              <a:r>
                <a:rPr lang="en-US" sz="1800" dirty="0" smtClean="0"/>
                <a:t> </a:t>
              </a:r>
              <a:r>
                <a:rPr lang="en-US" sz="1800" dirty="0" err="1" smtClean="0"/>
                <a:t>dịch</a:t>
              </a:r>
              <a:r>
                <a:rPr lang="en-US" sz="1800" dirty="0" smtClean="0"/>
                <a:t> </a:t>
              </a:r>
              <a:r>
                <a:rPr lang="en-US" sz="1800" dirty="0" err="1" smtClean="0"/>
                <a:t>vụ</a:t>
              </a:r>
              <a:r>
                <a:rPr lang="en-US" sz="1800" dirty="0" smtClean="0"/>
                <a:t> </a:t>
              </a:r>
              <a:r>
                <a:rPr lang="en-US" sz="1800" dirty="0" err="1" smtClean="0"/>
                <a:t>khách</a:t>
              </a:r>
              <a:r>
                <a:rPr lang="en-US" sz="1800" dirty="0" smtClean="0"/>
                <a:t> </a:t>
              </a:r>
              <a:r>
                <a:rPr lang="en-US" sz="1800" dirty="0" err="1" smtClean="0"/>
                <a:t>hàng</a:t>
              </a:r>
              <a:r>
                <a:rPr lang="en-US" sz="1800" dirty="0" smtClean="0"/>
                <a:t>.</a:t>
              </a:r>
              <a:endParaRPr sz="1800" b="0" i="0" u="none" strike="noStrike" cap="none" dirty="0">
                <a:solidFill>
                  <a:schemeClr val="dk1"/>
                </a:solidFill>
                <a:latin typeface="Arial"/>
                <a:ea typeface="Arial"/>
                <a:cs typeface="Arial"/>
                <a:sym typeface="Arial"/>
              </a:endParaRPr>
            </a:p>
          </p:txBody>
        </p:sp>
      </p:grpSp>
      <p:grpSp>
        <p:nvGrpSpPr>
          <p:cNvPr id="890" name="Google Shape;890;p18"/>
          <p:cNvGrpSpPr/>
          <p:nvPr/>
        </p:nvGrpSpPr>
        <p:grpSpPr>
          <a:xfrm>
            <a:off x="2286000" y="1371600"/>
            <a:ext cx="7620000" cy="2153392"/>
            <a:chOff x="3229189" y="1748189"/>
            <a:chExt cx="2400222" cy="2153392"/>
          </a:xfrm>
        </p:grpSpPr>
        <p:sp>
          <p:nvSpPr>
            <p:cNvPr id="891" name="Google Shape;891;p18"/>
            <p:cNvSpPr/>
            <p:nvPr/>
          </p:nvSpPr>
          <p:spPr>
            <a:xfrm>
              <a:off x="3229189" y="1748189"/>
              <a:ext cx="2400222" cy="2153392"/>
            </a:xfrm>
            <a:prstGeom prst="rect">
              <a:avLst/>
            </a:prstGeom>
            <a:noFill/>
            <a:ln w="38100" cap="flat" cmpd="sng">
              <a:solidFill>
                <a:schemeClr val="accent3">
                  <a:lumMod val="40000"/>
                  <a:lumOff val="60000"/>
                </a:scheme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92" name="Google Shape;892;p18"/>
            <p:cNvSpPr/>
            <p:nvPr/>
          </p:nvSpPr>
          <p:spPr>
            <a:xfrm>
              <a:off x="3325152" y="2021615"/>
              <a:ext cx="2173384" cy="646290"/>
            </a:xfrm>
            <a:prstGeom prst="rect">
              <a:avLst/>
            </a:prstGeom>
            <a:noFill/>
            <a:ln>
              <a:noFill/>
            </a:ln>
          </p:spPr>
          <p:txBody>
            <a:bodyPr spcFirstLastPara="1" wrap="square" lIns="91425" tIns="45700" rIns="91425" bIns="45700" anchor="t" anchorCtr="0">
              <a:spAutoFit/>
            </a:bodyPr>
            <a:lstStyle/>
            <a:p>
              <a:pPr lvl="0" algn="just">
                <a:buSzPts val="1800"/>
              </a:pPr>
              <a:r>
                <a:rPr lang="en-US" sz="1800" dirty="0" err="1" smtClean="0"/>
                <a:t>Xây</a:t>
              </a:r>
              <a:r>
                <a:rPr lang="en-US" sz="1800" dirty="0" smtClean="0"/>
                <a:t> </a:t>
              </a:r>
              <a:r>
                <a:rPr lang="en-US" sz="1800" dirty="0" err="1" smtClean="0"/>
                <a:t>dựng</a:t>
              </a:r>
              <a:r>
                <a:rPr lang="en-US" sz="1800" dirty="0" smtClean="0"/>
                <a:t> </a:t>
              </a:r>
              <a:r>
                <a:rPr lang="en-US" sz="1800" dirty="0" err="1" smtClean="0"/>
                <a:t>được</a:t>
              </a:r>
              <a:r>
                <a:rPr lang="en-US" sz="1800" dirty="0" smtClean="0"/>
                <a:t> website </a:t>
              </a:r>
              <a:r>
                <a:rPr lang="en-US" sz="1800" dirty="0" err="1" smtClean="0"/>
                <a:t>bán</a:t>
              </a:r>
              <a:r>
                <a:rPr lang="en-US" sz="1800" dirty="0" smtClean="0"/>
                <a:t> </a:t>
              </a:r>
              <a:r>
                <a:rPr lang="en-US" sz="1800" dirty="0" err="1" smtClean="0"/>
                <a:t>hàng</a:t>
              </a:r>
              <a:r>
                <a:rPr lang="en-US" sz="1800" dirty="0" smtClean="0"/>
                <a:t> </a:t>
              </a:r>
              <a:r>
                <a:rPr lang="en-US" sz="1800" dirty="0" err="1" smtClean="0"/>
                <a:t>cơ</a:t>
              </a:r>
              <a:r>
                <a:rPr lang="en-US" sz="1800" dirty="0" smtClean="0"/>
                <a:t> </a:t>
              </a:r>
              <a:r>
                <a:rPr lang="en-US" sz="1800" dirty="0" err="1" smtClean="0"/>
                <a:t>bản</a:t>
              </a:r>
              <a:r>
                <a:rPr lang="en-US" sz="1800" dirty="0" smtClean="0"/>
                <a:t> với </a:t>
              </a:r>
              <a:r>
                <a:rPr lang="en-US" sz="1800" dirty="0" err="1" smtClean="0"/>
                <a:t>giao</a:t>
              </a:r>
              <a:r>
                <a:rPr lang="en-US" sz="1800" dirty="0" smtClean="0"/>
                <a:t> </a:t>
              </a:r>
              <a:r>
                <a:rPr lang="en-US" sz="1800" dirty="0" err="1" smtClean="0"/>
                <a:t>diện</a:t>
              </a:r>
              <a:r>
                <a:rPr lang="en-US" sz="1800" dirty="0" smtClean="0"/>
                <a:t> </a:t>
              </a:r>
              <a:r>
                <a:rPr lang="en-US" sz="1800" dirty="0" err="1" smtClean="0"/>
                <a:t>thân</a:t>
              </a:r>
              <a:r>
                <a:rPr lang="en-US" sz="1800" dirty="0" smtClean="0"/>
                <a:t> </a:t>
              </a:r>
              <a:r>
                <a:rPr lang="en-US" sz="1800" dirty="0" err="1" smtClean="0"/>
                <a:t>thiện</a:t>
              </a:r>
              <a:r>
                <a:rPr lang="en-US" sz="1800" dirty="0" smtClean="0"/>
                <a:t> với </a:t>
              </a:r>
              <a:r>
                <a:rPr lang="en-US" sz="1800" dirty="0" err="1" smtClean="0"/>
                <a:t>khách</a:t>
              </a:r>
              <a:r>
                <a:rPr lang="en-US" sz="1800" dirty="0" smtClean="0"/>
                <a:t> </a:t>
              </a:r>
              <a:r>
                <a:rPr lang="en-US" sz="1800" dirty="0" err="1" smtClean="0"/>
                <a:t>hàng</a:t>
              </a:r>
              <a:r>
                <a:rPr lang="vi-VN" sz="1800" dirty="0" smtClean="0"/>
                <a:t>.</a:t>
              </a:r>
              <a:endParaRPr sz="1400" b="0" i="0" u="none" strike="noStrike" cap="none" dirty="0">
                <a:solidFill>
                  <a:srgbClr val="000000"/>
                </a:solidFill>
                <a:latin typeface="Arial"/>
                <a:ea typeface="Arial"/>
                <a:cs typeface="Arial"/>
                <a:sym typeface="Arial"/>
              </a:endParaRPr>
            </a:p>
          </p:txBody>
        </p:sp>
      </p:grpSp>
      <p:grpSp>
        <p:nvGrpSpPr>
          <p:cNvPr id="893" name="Google Shape;893;p18"/>
          <p:cNvGrpSpPr/>
          <p:nvPr/>
        </p:nvGrpSpPr>
        <p:grpSpPr>
          <a:xfrm>
            <a:off x="6312338" y="3678358"/>
            <a:ext cx="3572109" cy="2153392"/>
            <a:chOff x="6541160" y="4110749"/>
            <a:chExt cx="2160815" cy="2153392"/>
          </a:xfrm>
        </p:grpSpPr>
        <p:sp>
          <p:nvSpPr>
            <p:cNvPr id="894" name="Google Shape;894;p18"/>
            <p:cNvSpPr/>
            <p:nvPr/>
          </p:nvSpPr>
          <p:spPr>
            <a:xfrm>
              <a:off x="6541160" y="4110749"/>
              <a:ext cx="2160815" cy="2153392"/>
            </a:xfrm>
            <a:prstGeom prst="rect">
              <a:avLst/>
            </a:prstGeom>
            <a:noFill/>
            <a:ln w="38100" cap="flat" cmpd="sng">
              <a:solidFill>
                <a:schemeClr val="accent3">
                  <a:lumMod val="40000"/>
                  <a:lumOff val="60000"/>
                </a:scheme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95" name="Google Shape;895;p18"/>
            <p:cNvSpPr/>
            <p:nvPr/>
          </p:nvSpPr>
          <p:spPr>
            <a:xfrm>
              <a:off x="6587597" y="4350807"/>
              <a:ext cx="2033287" cy="646290"/>
            </a:xfrm>
            <a:prstGeom prst="rect">
              <a:avLst/>
            </a:prstGeom>
            <a:noFill/>
            <a:ln>
              <a:solidFill>
                <a:schemeClr val="bg1"/>
              </a:solidFill>
            </a:ln>
          </p:spPr>
          <p:txBody>
            <a:bodyPr spcFirstLastPara="1" wrap="square" lIns="91425" tIns="45700" rIns="91425" bIns="45700" anchor="t" anchorCtr="0">
              <a:spAutoFit/>
            </a:bodyPr>
            <a:lstStyle/>
            <a:p>
              <a:pPr lvl="0" algn="just">
                <a:buSzPts val="1800"/>
              </a:pPr>
              <a:r>
                <a:rPr lang="en-US" sz="1800" dirty="0" err="1" smtClean="0"/>
                <a:t>Góp</a:t>
              </a:r>
              <a:r>
                <a:rPr lang="en-US" sz="1800" dirty="0" smtClean="0"/>
                <a:t> </a:t>
              </a:r>
              <a:r>
                <a:rPr lang="en-US" sz="1800" dirty="0" err="1" smtClean="0"/>
                <a:t>phần</a:t>
              </a:r>
              <a:r>
                <a:rPr lang="en-US" sz="1800" dirty="0" smtClean="0"/>
                <a:t> </a:t>
              </a:r>
              <a:r>
                <a:rPr lang="en-US" sz="1800" dirty="0" err="1" smtClean="0"/>
                <a:t>xây</a:t>
              </a:r>
              <a:r>
                <a:rPr lang="en-US" sz="1800" dirty="0" smtClean="0"/>
                <a:t> </a:t>
              </a:r>
              <a:r>
                <a:rPr lang="en-US" sz="1800" dirty="0" err="1" smtClean="0"/>
                <a:t>dựng</a:t>
              </a:r>
              <a:r>
                <a:rPr lang="en-US" sz="1800" dirty="0" smtClean="0"/>
                <a:t> </a:t>
              </a:r>
              <a:r>
                <a:rPr lang="en-US" sz="1800" dirty="0" err="1" smtClean="0"/>
                <a:t>thương</a:t>
              </a:r>
              <a:r>
                <a:rPr lang="en-US" sz="1800" dirty="0" smtClean="0"/>
                <a:t> </a:t>
              </a:r>
              <a:r>
                <a:rPr lang="en-US" sz="1800" dirty="0" err="1" smtClean="0"/>
                <a:t>hiệu</a:t>
              </a:r>
              <a:r>
                <a:rPr lang="en-US" sz="1800" dirty="0" smtClean="0"/>
                <a:t> </a:t>
              </a:r>
              <a:r>
                <a:rPr lang="en-US" sz="1800" dirty="0" err="1" smtClean="0"/>
                <a:t>cho</a:t>
              </a:r>
              <a:r>
                <a:rPr lang="en-US" sz="1800" dirty="0" smtClean="0"/>
                <a:t> </a:t>
              </a:r>
              <a:r>
                <a:rPr lang="en-US" sz="1800" dirty="0" err="1" smtClean="0"/>
                <a:t>cửa</a:t>
              </a:r>
              <a:r>
                <a:rPr lang="en-US" sz="1800" dirty="0" smtClean="0"/>
                <a:t> </a:t>
              </a:r>
              <a:r>
                <a:rPr lang="en-US" sz="1800" dirty="0" err="1" smtClean="0"/>
                <a:t>hàng</a:t>
              </a:r>
              <a:r>
                <a:rPr lang="vi-VN" sz="1800" dirty="0" smtClean="0"/>
                <a:t>.</a:t>
              </a:r>
              <a:endParaRPr sz="1800" b="0" i="0" u="none" strike="noStrike" cap="none" dirty="0">
                <a:solidFill>
                  <a:schemeClr val="dk1"/>
                </a:solidFill>
                <a:latin typeface="Arial"/>
                <a:ea typeface="Arial"/>
                <a:cs typeface="Arial"/>
                <a:sym typeface="Arial"/>
              </a:endParaRPr>
            </a:p>
          </p:txBody>
        </p:sp>
      </p:grpSp>
      <p:sp>
        <p:nvSpPr>
          <p:cNvPr id="896" name="Google Shape;896;p18"/>
          <p:cNvSpPr/>
          <p:nvPr/>
        </p:nvSpPr>
        <p:spPr>
          <a:xfrm>
            <a:off x="5001912" y="2688313"/>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dirty="0">
                <a:solidFill>
                  <a:srgbClr val="426687"/>
                </a:solidFill>
                <a:latin typeface="Arial"/>
                <a:ea typeface="Arial"/>
                <a:cs typeface="Arial"/>
                <a:sym typeface="Arial"/>
              </a:rPr>
              <a:t>1</a:t>
            </a:r>
            <a:endParaRPr sz="5400" b="0" i="0" u="none" strike="noStrike" cap="none" dirty="0">
              <a:solidFill>
                <a:srgbClr val="426687"/>
              </a:solidFill>
              <a:latin typeface="Arial"/>
              <a:ea typeface="Arial"/>
              <a:cs typeface="Arial"/>
              <a:sym typeface="Arial"/>
            </a:endParaRPr>
          </a:p>
        </p:txBody>
      </p:sp>
      <p:sp>
        <p:nvSpPr>
          <p:cNvPr id="897" name="Google Shape;897;p18"/>
          <p:cNvSpPr/>
          <p:nvPr/>
        </p:nvSpPr>
        <p:spPr>
          <a:xfrm>
            <a:off x="3007906" y="4941777"/>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dirty="0">
                <a:solidFill>
                  <a:srgbClr val="426687"/>
                </a:solidFill>
                <a:latin typeface="Arial"/>
                <a:ea typeface="Arial"/>
                <a:cs typeface="Arial"/>
                <a:sym typeface="Arial"/>
              </a:rPr>
              <a:t>2</a:t>
            </a:r>
            <a:endParaRPr sz="5400" b="0" i="0" u="none" strike="noStrike" cap="none" dirty="0">
              <a:solidFill>
                <a:srgbClr val="426687"/>
              </a:solidFill>
              <a:latin typeface="Arial"/>
              <a:ea typeface="Arial"/>
              <a:cs typeface="Arial"/>
              <a:sym typeface="Arial"/>
            </a:endParaRPr>
          </a:p>
        </p:txBody>
      </p:sp>
      <p:sp>
        <p:nvSpPr>
          <p:cNvPr id="898" name="Google Shape;898;p18"/>
          <p:cNvSpPr/>
          <p:nvPr/>
        </p:nvSpPr>
        <p:spPr>
          <a:xfrm>
            <a:off x="6934830" y="4912437"/>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dirty="0">
                <a:solidFill>
                  <a:srgbClr val="426687"/>
                </a:solidFill>
                <a:latin typeface="Arial"/>
                <a:ea typeface="Arial"/>
                <a:cs typeface="Arial"/>
                <a:sym typeface="Arial"/>
              </a:rPr>
              <a:t>3</a:t>
            </a:r>
            <a:endParaRPr sz="5400" b="0" i="0" u="none" strike="noStrike" cap="none" dirty="0">
              <a:solidFill>
                <a:srgbClr val="426687"/>
              </a:solidFill>
              <a:latin typeface="Arial"/>
              <a:ea typeface="Arial"/>
              <a:cs typeface="Arial"/>
              <a:sym typeface="Arial"/>
            </a:endParaRPr>
          </a:p>
        </p:txBody>
      </p:sp>
      <p:sp>
        <p:nvSpPr>
          <p:cNvPr id="899" name="Google Shape;899;p1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0"/>
                                        </p:tgtEl>
                                        <p:attrNameLst>
                                          <p:attrName>style.visibility</p:attrName>
                                        </p:attrNameLst>
                                      </p:cBhvr>
                                      <p:to>
                                        <p:strVal val="visible"/>
                                      </p:to>
                                    </p:set>
                                    <p:animEffect transition="in" filter="fade">
                                      <p:cBhvr>
                                        <p:cTn id="7" dur="500"/>
                                        <p:tgtEl>
                                          <p:spTgt spid="89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96"/>
                                        </p:tgtEl>
                                        <p:attrNameLst>
                                          <p:attrName>style.visibility</p:attrName>
                                        </p:attrNameLst>
                                      </p:cBhvr>
                                      <p:to>
                                        <p:strVal val="visible"/>
                                      </p:to>
                                    </p:set>
                                    <p:animEffect transition="in" filter="fade">
                                      <p:cBhvr>
                                        <p:cTn id="11" dur="500"/>
                                        <p:tgtEl>
                                          <p:spTgt spid="89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87"/>
                                        </p:tgtEl>
                                        <p:attrNameLst>
                                          <p:attrName>style.visibility</p:attrName>
                                        </p:attrNameLst>
                                      </p:cBhvr>
                                      <p:to>
                                        <p:strVal val="visible"/>
                                      </p:to>
                                    </p:set>
                                    <p:animEffect transition="in" filter="fade">
                                      <p:cBhvr>
                                        <p:cTn id="16" dur="500"/>
                                        <p:tgtEl>
                                          <p:spTgt spid="887"/>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897"/>
                                        </p:tgtEl>
                                        <p:attrNameLst>
                                          <p:attrName>style.visibility</p:attrName>
                                        </p:attrNameLst>
                                      </p:cBhvr>
                                      <p:to>
                                        <p:strVal val="visible"/>
                                      </p:to>
                                    </p:set>
                                    <p:animEffect transition="in" filter="fade">
                                      <p:cBhvr>
                                        <p:cTn id="20" dur="500"/>
                                        <p:tgtEl>
                                          <p:spTgt spid="89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93"/>
                                        </p:tgtEl>
                                        <p:attrNameLst>
                                          <p:attrName>style.visibility</p:attrName>
                                        </p:attrNameLst>
                                      </p:cBhvr>
                                      <p:to>
                                        <p:strVal val="visible"/>
                                      </p:to>
                                    </p:set>
                                    <p:animEffect transition="in" filter="fade">
                                      <p:cBhvr>
                                        <p:cTn id="25" dur="500"/>
                                        <p:tgtEl>
                                          <p:spTgt spid="893"/>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898"/>
                                        </p:tgtEl>
                                        <p:attrNameLst>
                                          <p:attrName>style.visibility</p:attrName>
                                        </p:attrNameLst>
                                      </p:cBhvr>
                                      <p:to>
                                        <p:strVal val="visible"/>
                                      </p:to>
                                    </p:set>
                                    <p:animEffect transition="in" filter="fade">
                                      <p:cBhvr>
                                        <p:cTn id="29" dur="500"/>
                                        <p:tgtEl>
                                          <p:spTgt spid="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19"/>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Hướng phát triển đề tài</a:t>
            </a:r>
            <a:endParaRPr sz="2400" b="0" i="0" u="none" strike="noStrike" cap="none">
              <a:solidFill>
                <a:schemeClr val="dk1"/>
              </a:solidFill>
              <a:latin typeface="Arial"/>
              <a:ea typeface="Arial"/>
              <a:cs typeface="Arial"/>
              <a:sym typeface="Arial"/>
            </a:endParaRPr>
          </a:p>
        </p:txBody>
      </p:sp>
      <p:pic>
        <p:nvPicPr>
          <p:cNvPr id="905" name="Google Shape;905;p19"/>
          <p:cNvPicPr preferRelativeResize="0"/>
          <p:nvPr/>
        </p:nvPicPr>
        <p:blipFill rotWithShape="1">
          <a:blip r:embed="rId3">
            <a:alphaModFix/>
          </a:blip>
          <a:srcRect/>
          <a:stretch/>
        </p:blipFill>
        <p:spPr>
          <a:xfrm>
            <a:off x="1103312" y="1862138"/>
            <a:ext cx="1866900" cy="3060700"/>
          </a:xfrm>
          <a:prstGeom prst="rect">
            <a:avLst/>
          </a:prstGeom>
          <a:noFill/>
          <a:ln>
            <a:noFill/>
          </a:ln>
        </p:spPr>
      </p:pic>
      <p:sp>
        <p:nvSpPr>
          <p:cNvPr id="906" name="Google Shape;906;p19"/>
          <p:cNvSpPr/>
          <p:nvPr/>
        </p:nvSpPr>
        <p:spPr>
          <a:xfrm>
            <a:off x="1612900" y="4168775"/>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7" name="Google Shape;907;p19"/>
          <p:cNvSpPr/>
          <p:nvPr/>
        </p:nvSpPr>
        <p:spPr>
          <a:xfrm>
            <a:off x="1641475" y="4610100"/>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8" name="Google Shape;908;p19"/>
          <p:cNvSpPr/>
          <p:nvPr/>
        </p:nvSpPr>
        <p:spPr>
          <a:xfrm>
            <a:off x="1641475" y="4491038"/>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9" name="Google Shape;909;p19"/>
          <p:cNvSpPr/>
          <p:nvPr/>
        </p:nvSpPr>
        <p:spPr>
          <a:xfrm>
            <a:off x="1639887" y="4373563"/>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0" name="Google Shape;910;p19"/>
          <p:cNvSpPr/>
          <p:nvPr/>
        </p:nvSpPr>
        <p:spPr>
          <a:xfrm>
            <a:off x="1639887" y="4257675"/>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1" name="Google Shape;911;p19"/>
          <p:cNvSpPr/>
          <p:nvPr/>
        </p:nvSpPr>
        <p:spPr>
          <a:xfrm>
            <a:off x="1816100" y="4881563"/>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2" name="Google Shape;912;p19"/>
          <p:cNvSpPr/>
          <p:nvPr/>
        </p:nvSpPr>
        <p:spPr>
          <a:xfrm>
            <a:off x="1712912" y="3170238"/>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3" name="Google Shape;913;p19"/>
          <p:cNvSpPr/>
          <p:nvPr/>
        </p:nvSpPr>
        <p:spPr>
          <a:xfrm>
            <a:off x="2157412" y="3170238"/>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4" name="Google Shape;914;p19"/>
          <p:cNvSpPr/>
          <p:nvPr/>
        </p:nvSpPr>
        <p:spPr>
          <a:xfrm>
            <a:off x="1751012" y="3230563"/>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5" name="Google Shape;915;p19"/>
          <p:cNvSpPr/>
          <p:nvPr/>
        </p:nvSpPr>
        <p:spPr>
          <a:xfrm>
            <a:off x="1895475" y="3230563"/>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6" name="Google Shape;916;p19"/>
          <p:cNvSpPr/>
          <p:nvPr/>
        </p:nvSpPr>
        <p:spPr>
          <a:xfrm>
            <a:off x="2039937"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7" name="Google Shape;917;p19"/>
          <p:cNvSpPr/>
          <p:nvPr/>
        </p:nvSpPr>
        <p:spPr>
          <a:xfrm>
            <a:off x="2184400"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918" name="Google Shape;918;p19"/>
          <p:cNvPicPr preferRelativeResize="0"/>
          <p:nvPr/>
        </p:nvPicPr>
        <p:blipFill rotWithShape="1">
          <a:blip r:embed="rId4">
            <a:alphaModFix/>
          </a:blip>
          <a:srcRect/>
          <a:stretch/>
        </p:blipFill>
        <p:spPr>
          <a:xfrm>
            <a:off x="2181225" y="2152650"/>
            <a:ext cx="596900" cy="957263"/>
          </a:xfrm>
          <a:prstGeom prst="rect">
            <a:avLst/>
          </a:prstGeom>
          <a:noFill/>
          <a:ln>
            <a:noFill/>
          </a:ln>
        </p:spPr>
      </p:pic>
      <p:pic>
        <p:nvPicPr>
          <p:cNvPr id="919" name="Google Shape;919;p19"/>
          <p:cNvPicPr preferRelativeResize="0"/>
          <p:nvPr/>
        </p:nvPicPr>
        <p:blipFill rotWithShape="1">
          <a:blip r:embed="rId5">
            <a:alphaModFix/>
          </a:blip>
          <a:srcRect/>
          <a:stretch/>
        </p:blipFill>
        <p:spPr>
          <a:xfrm>
            <a:off x="1339850" y="4913313"/>
            <a:ext cx="1385888" cy="679450"/>
          </a:xfrm>
          <a:prstGeom prst="rect">
            <a:avLst/>
          </a:prstGeom>
          <a:noFill/>
          <a:ln>
            <a:noFill/>
          </a:ln>
        </p:spPr>
      </p:pic>
      <p:pic>
        <p:nvPicPr>
          <p:cNvPr id="920" name="Google Shape;920;p19"/>
          <p:cNvPicPr preferRelativeResize="0"/>
          <p:nvPr/>
        </p:nvPicPr>
        <p:blipFill rotWithShape="1">
          <a:blip r:embed="rId6">
            <a:alphaModFix/>
          </a:blip>
          <a:srcRect/>
          <a:stretch/>
        </p:blipFill>
        <p:spPr>
          <a:xfrm>
            <a:off x="1841500" y="4913313"/>
            <a:ext cx="390525" cy="85725"/>
          </a:xfrm>
          <a:prstGeom prst="rect">
            <a:avLst/>
          </a:prstGeom>
          <a:noFill/>
          <a:ln>
            <a:noFill/>
          </a:ln>
        </p:spPr>
      </p:pic>
      <p:grpSp>
        <p:nvGrpSpPr>
          <p:cNvPr id="921" name="Google Shape;921;p19"/>
          <p:cNvGrpSpPr/>
          <p:nvPr/>
        </p:nvGrpSpPr>
        <p:grpSpPr>
          <a:xfrm>
            <a:off x="3352800" y="1447800"/>
            <a:ext cx="8305799" cy="1144588"/>
            <a:chOff x="3697288" y="1778000"/>
            <a:chExt cx="8305799" cy="1144588"/>
          </a:xfrm>
        </p:grpSpPr>
        <p:sp>
          <p:nvSpPr>
            <p:cNvPr id="922" name="Google Shape;922;p19"/>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3" name="Google Shape;923;p19"/>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4" name="Google Shape;924;p19"/>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5" name="Google Shape;925;p19"/>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6" name="Google Shape;926;p19"/>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7" name="Google Shape;927;p19"/>
            <p:cNvSpPr txBox="1"/>
            <p:nvPr/>
          </p:nvSpPr>
          <p:spPr>
            <a:xfrm>
              <a:off x="7050088" y="1805066"/>
              <a:ext cx="4648200" cy="923289"/>
            </a:xfrm>
            <a:prstGeom prst="rect">
              <a:avLst/>
            </a:prstGeom>
            <a:noFill/>
            <a:ln>
              <a:noFill/>
            </a:ln>
          </p:spPr>
          <p:txBody>
            <a:bodyPr spcFirstLastPara="1" wrap="square" lIns="91425" tIns="45700" rIns="91425" bIns="45700" anchor="t" anchorCtr="0">
              <a:spAutoFit/>
            </a:bodyPr>
            <a:lstStyle/>
            <a:p>
              <a:pPr lvl="0" algn="just">
                <a:buSzPts val="1600"/>
              </a:pPr>
              <a:r>
                <a:rPr lang="vi-VN" sz="1800" dirty="0">
                  <a:solidFill>
                    <a:schemeClr val="bg1"/>
                  </a:solidFill>
                </a:rPr>
                <a:t>Phát triển thêm nhiều tính năng như: đa dạng phương thức thanh toán, quản lý nhập/xuất kho, </a:t>
              </a:r>
              <a:r>
                <a:rPr lang="en-US" sz="1800" dirty="0" err="1" smtClean="0">
                  <a:solidFill>
                    <a:schemeClr val="bg1"/>
                  </a:solidFill>
                </a:rPr>
                <a:t>chatbot</a:t>
              </a:r>
              <a:r>
                <a:rPr lang="en-US" sz="1800" smtClean="0">
                  <a:solidFill>
                    <a:schemeClr val="bg1"/>
                  </a:solidFill>
                </a:rPr>
                <a:t>.</a:t>
              </a:r>
              <a:endParaRPr sz="1800" b="0" i="0" u="none" strike="noStrike" cap="none" dirty="0">
                <a:solidFill>
                  <a:schemeClr val="bg1"/>
                </a:solidFill>
                <a:latin typeface="Oi"/>
                <a:ea typeface="Oi"/>
                <a:cs typeface="Oi"/>
                <a:sym typeface="Oi"/>
              </a:endParaRPr>
            </a:p>
          </p:txBody>
        </p:sp>
      </p:grpSp>
      <p:grpSp>
        <p:nvGrpSpPr>
          <p:cNvPr id="928" name="Google Shape;928;p19"/>
          <p:cNvGrpSpPr/>
          <p:nvPr/>
        </p:nvGrpSpPr>
        <p:grpSpPr>
          <a:xfrm>
            <a:off x="3335337" y="2868613"/>
            <a:ext cx="8323262" cy="1228724"/>
            <a:chOff x="3679825" y="3198813"/>
            <a:chExt cx="8323262" cy="952500"/>
          </a:xfrm>
        </p:grpSpPr>
        <p:sp>
          <p:nvSpPr>
            <p:cNvPr id="929" name="Google Shape;929;p19"/>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0" name="Google Shape;930;p19"/>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1" name="Google Shape;931;p19"/>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2" name="Google Shape;932;p19"/>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3" name="Google Shape;933;p19"/>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34" name="Google Shape;934;p19"/>
          <p:cNvGrpSpPr/>
          <p:nvPr/>
        </p:nvGrpSpPr>
        <p:grpSpPr>
          <a:xfrm>
            <a:off x="3339793" y="4106863"/>
            <a:ext cx="8288337" cy="1135063"/>
            <a:chOff x="3714750" y="4437063"/>
            <a:chExt cx="8288337" cy="1135063"/>
          </a:xfrm>
        </p:grpSpPr>
        <p:sp>
          <p:nvSpPr>
            <p:cNvPr id="935" name="Google Shape;935;p19"/>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6" name="Google Shape;936;p19"/>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7" name="Google Shape;937;p19"/>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8" name="Google Shape;938;p19"/>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9" name="Google Shape;939;p19"/>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940" name="Google Shape;940;p19"/>
          <p:cNvSpPr txBox="1"/>
          <p:nvPr/>
        </p:nvSpPr>
        <p:spPr>
          <a:xfrm>
            <a:off x="6705600" y="4472682"/>
            <a:ext cx="4648200" cy="646290"/>
          </a:xfrm>
          <a:prstGeom prst="rect">
            <a:avLst/>
          </a:prstGeom>
          <a:noFill/>
          <a:ln>
            <a:noFill/>
          </a:ln>
        </p:spPr>
        <p:txBody>
          <a:bodyPr spcFirstLastPara="1" wrap="square" lIns="91425" tIns="45700" rIns="91425" bIns="45700" anchor="t" anchorCtr="0">
            <a:spAutoFit/>
          </a:bodyPr>
          <a:lstStyle/>
          <a:p>
            <a:pPr lvl="0" algn="just">
              <a:buSzPts val="1800"/>
            </a:pPr>
            <a:r>
              <a:rPr lang="vi-VN" sz="1800" dirty="0">
                <a:solidFill>
                  <a:schemeClr val="bg1"/>
                </a:solidFill>
              </a:rPr>
              <a:t>Tích hợp API của đơn vị vận chuyển để hỗ trợ quá trình giao hàng.</a:t>
            </a:r>
            <a:endParaRPr sz="1800" b="0" i="0" u="none" strike="noStrike" cap="none" dirty="0">
              <a:solidFill>
                <a:schemeClr val="bg1"/>
              </a:solidFill>
              <a:latin typeface="Oi"/>
              <a:ea typeface="Oi"/>
              <a:cs typeface="Oi"/>
              <a:sym typeface="Oi"/>
            </a:endParaRPr>
          </a:p>
        </p:txBody>
      </p:sp>
      <p:sp>
        <p:nvSpPr>
          <p:cNvPr id="941" name="Google Shape;941;p19"/>
          <p:cNvSpPr txBox="1"/>
          <p:nvPr/>
        </p:nvSpPr>
        <p:spPr>
          <a:xfrm>
            <a:off x="6705600" y="3160854"/>
            <a:ext cx="4648200" cy="646290"/>
          </a:xfrm>
          <a:prstGeom prst="rect">
            <a:avLst/>
          </a:prstGeom>
          <a:noFill/>
          <a:ln>
            <a:noFill/>
          </a:ln>
        </p:spPr>
        <p:txBody>
          <a:bodyPr spcFirstLastPara="1" wrap="square" lIns="91425" tIns="45700" rIns="91425" bIns="45700" anchor="t" anchorCtr="0">
            <a:spAutoFit/>
          </a:bodyPr>
          <a:lstStyle/>
          <a:p>
            <a:pPr lvl="0" algn="just">
              <a:buSzPts val="1800"/>
            </a:pPr>
            <a:r>
              <a:rPr lang="vi-VN" sz="1800" dirty="0">
                <a:solidFill>
                  <a:schemeClr val="bg1"/>
                </a:solidFill>
              </a:rPr>
              <a:t>Cải thiện giao diện website thân thiện hơn với người </a:t>
            </a:r>
            <a:r>
              <a:rPr lang="vi-VN" sz="1800" dirty="0" smtClean="0">
                <a:solidFill>
                  <a:schemeClr val="bg1"/>
                </a:solidFill>
              </a:rPr>
              <a:t>dùng.</a:t>
            </a:r>
            <a:endParaRPr sz="1800" b="0" i="0" u="none" strike="noStrike" cap="none" dirty="0">
              <a:solidFill>
                <a:schemeClr val="bg1"/>
              </a:solidFill>
              <a:latin typeface="Oi"/>
              <a:ea typeface="Oi"/>
              <a:cs typeface="Oi"/>
              <a:sym typeface="Oi"/>
            </a:endParaRPr>
          </a:p>
        </p:txBody>
      </p:sp>
      <p:sp>
        <p:nvSpPr>
          <p:cNvPr id="942" name="Google Shape;942;p1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21"/>
                                        </p:tgtEl>
                                        <p:attrNameLst>
                                          <p:attrName>style.visibility</p:attrName>
                                        </p:attrNameLst>
                                      </p:cBhvr>
                                      <p:to>
                                        <p:strVal val="visible"/>
                                      </p:to>
                                    </p:set>
                                    <p:anim calcmode="lin" valueType="num">
                                      <p:cBhvr additive="base">
                                        <p:cTn id="7" dur="1000"/>
                                        <p:tgtEl>
                                          <p:spTgt spid="921"/>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928"/>
                                        </p:tgtEl>
                                        <p:attrNameLst>
                                          <p:attrName>style.visibility</p:attrName>
                                        </p:attrNameLst>
                                      </p:cBhvr>
                                      <p:to>
                                        <p:strVal val="visible"/>
                                      </p:to>
                                    </p:set>
                                    <p:anim calcmode="lin" valueType="num">
                                      <p:cBhvr additive="base">
                                        <p:cTn id="12" dur="1000"/>
                                        <p:tgtEl>
                                          <p:spTgt spid="928"/>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934"/>
                                        </p:tgtEl>
                                        <p:attrNameLst>
                                          <p:attrName>style.visibility</p:attrName>
                                        </p:attrNameLst>
                                      </p:cBhvr>
                                      <p:to>
                                        <p:strVal val="visible"/>
                                      </p:to>
                                    </p:set>
                                    <p:anim calcmode="lin" valueType="num">
                                      <p:cBhvr additive="base">
                                        <p:cTn id="17" dur="1000"/>
                                        <p:tgtEl>
                                          <p:spTgt spid="934"/>
                                        </p:tgtEl>
                                        <p:attrNameLst>
                                          <p:attrName>ppt_x</p:attrName>
                                        </p:attrNameLst>
                                      </p:cBhvr>
                                      <p:tavLst>
                                        <p:tav tm="0">
                                          <p:val>
                                            <p:strVal val="#ppt_x+1"/>
                                          </p:val>
                                        </p:tav>
                                        <p:tav tm="100000">
                                          <p:val>
                                            <p:strVal val="#ppt_x"/>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940"/>
                                        </p:tgtEl>
                                        <p:attrNameLst>
                                          <p:attrName>style.visibility</p:attrName>
                                        </p:attrNameLst>
                                      </p:cBhvr>
                                      <p:to>
                                        <p:strVal val="visible"/>
                                      </p:to>
                                    </p:set>
                                    <p:anim calcmode="lin" valueType="num">
                                      <p:cBhvr additive="base">
                                        <p:cTn id="21" dur="500"/>
                                        <p:tgtEl>
                                          <p:spTgt spid="9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9" name="Google Shape;949;p20"/>
          <p:cNvSpPr/>
          <p:nvPr/>
        </p:nvSpPr>
        <p:spPr>
          <a:xfrm rot="10800000" flipH="1">
            <a:off x="11000520" y="5539"/>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20"/>
          <p:cNvSpPr/>
          <p:nvPr/>
        </p:nvSpPr>
        <p:spPr>
          <a:xfrm rot="10800000" flipH="1">
            <a:off x="8458200" y="5539"/>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20"/>
          <p:cNvSpPr/>
          <p:nvPr/>
        </p:nvSpPr>
        <p:spPr>
          <a:xfrm rot="10800000" flipH="1">
            <a:off x="5486400" y="-11477"/>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20"/>
          <p:cNvSpPr/>
          <p:nvPr/>
        </p:nvSpPr>
        <p:spPr>
          <a:xfrm>
            <a:off x="855360" y="1730633"/>
            <a:ext cx="6218280" cy="230687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800" b="1" i="0" u="none" strike="noStrike" cap="none" dirty="0" err="1" smtClean="0">
                <a:solidFill>
                  <a:srgbClr val="404040"/>
                </a:solidFill>
                <a:latin typeface="Calibri"/>
                <a:ea typeface="Calibri"/>
                <a:cs typeface="Calibri"/>
                <a:sym typeface="Calibri"/>
              </a:rPr>
              <a:t>Em</a:t>
            </a:r>
            <a:r>
              <a:rPr lang="en-US" sz="4800" b="1" i="0" u="none" strike="noStrike" cap="none" dirty="0" smtClean="0">
                <a:solidFill>
                  <a:srgbClr val="404040"/>
                </a:solidFill>
                <a:latin typeface="Calibri"/>
                <a:ea typeface="Calibri"/>
                <a:cs typeface="Calibri"/>
                <a:sym typeface="Calibri"/>
              </a:rPr>
              <a:t> </a:t>
            </a:r>
            <a:r>
              <a:rPr lang="en-US" sz="4800" b="1" i="0" u="none" strike="noStrike" cap="none" dirty="0" err="1" smtClean="0">
                <a:solidFill>
                  <a:srgbClr val="404040"/>
                </a:solidFill>
                <a:latin typeface="Calibri"/>
                <a:ea typeface="Calibri"/>
                <a:cs typeface="Calibri"/>
                <a:sym typeface="Calibri"/>
              </a:rPr>
              <a:t>xin</a:t>
            </a:r>
            <a:r>
              <a:rPr lang="en-US" sz="4800" b="1" i="0" u="none" strike="noStrike" cap="none" dirty="0" smtClean="0">
                <a:solidFill>
                  <a:srgbClr val="404040"/>
                </a:solidFill>
                <a:latin typeface="Calibri"/>
                <a:ea typeface="Calibri"/>
                <a:cs typeface="Calibri"/>
                <a:sym typeface="Calibri"/>
              </a:rPr>
              <a:t> </a:t>
            </a:r>
            <a:r>
              <a:rPr lang="en-US" sz="4800" b="1" i="0" u="none" strike="noStrike" cap="none" dirty="0" err="1" smtClean="0">
                <a:solidFill>
                  <a:srgbClr val="404040"/>
                </a:solidFill>
                <a:latin typeface="Calibri"/>
                <a:ea typeface="Calibri"/>
                <a:cs typeface="Calibri"/>
                <a:sym typeface="Calibri"/>
              </a:rPr>
              <a:t>chân</a:t>
            </a:r>
            <a:r>
              <a:rPr lang="en-US" sz="4800" b="1" i="0" u="none" strike="noStrike" cap="none" dirty="0" smtClean="0">
                <a:solidFill>
                  <a:srgbClr val="404040"/>
                </a:solidFill>
                <a:latin typeface="Calibri"/>
                <a:ea typeface="Calibri"/>
                <a:cs typeface="Calibri"/>
                <a:sym typeface="Calibri"/>
              </a:rPr>
              <a:t> </a:t>
            </a:r>
            <a:r>
              <a:rPr lang="en-US" sz="4800" b="1" i="0" u="none" strike="noStrike" cap="none" dirty="0" err="1" smtClean="0">
                <a:solidFill>
                  <a:srgbClr val="404040"/>
                </a:solidFill>
                <a:latin typeface="Calibri"/>
                <a:ea typeface="Calibri"/>
                <a:cs typeface="Calibri"/>
                <a:sym typeface="Calibri"/>
              </a:rPr>
              <a:t>thành</a:t>
            </a:r>
            <a:r>
              <a:rPr lang="en-US" sz="4800" b="1" i="0" u="none" strike="noStrike" cap="none" dirty="0" smtClean="0">
                <a:solidFill>
                  <a:srgbClr val="404040"/>
                </a:solidFill>
                <a:latin typeface="Calibri"/>
                <a:ea typeface="Calibri"/>
                <a:cs typeface="Calibri"/>
                <a:sym typeface="Calibri"/>
              </a:rPr>
              <a:t> </a:t>
            </a:r>
          </a:p>
          <a:p>
            <a:pPr marL="0" marR="0" lvl="0" indent="0" algn="l" rtl="0">
              <a:lnSpc>
                <a:spcPct val="100000"/>
              </a:lnSpc>
              <a:spcBef>
                <a:spcPts val="0"/>
              </a:spcBef>
              <a:spcAft>
                <a:spcPts val="0"/>
              </a:spcAft>
              <a:buClr>
                <a:srgbClr val="000000"/>
              </a:buClr>
              <a:buSzPts val="4400"/>
              <a:buFont typeface="Arial"/>
              <a:buNone/>
            </a:pPr>
            <a:r>
              <a:rPr lang="en-US" sz="4800" b="1" i="0" u="none" strike="noStrike" cap="none" dirty="0" err="1" smtClean="0">
                <a:solidFill>
                  <a:srgbClr val="404040"/>
                </a:solidFill>
                <a:latin typeface="Calibri"/>
                <a:ea typeface="Calibri"/>
                <a:cs typeface="Calibri"/>
                <a:sym typeface="Calibri"/>
              </a:rPr>
              <a:t>cảm</a:t>
            </a:r>
            <a:r>
              <a:rPr lang="en-US" sz="4800" b="1" i="0" u="none" strike="noStrike" cap="none" dirty="0" smtClean="0">
                <a:solidFill>
                  <a:srgbClr val="404040"/>
                </a:solidFill>
                <a:latin typeface="Calibri"/>
                <a:ea typeface="Calibri"/>
                <a:cs typeface="Calibri"/>
                <a:sym typeface="Calibri"/>
              </a:rPr>
              <a:t> </a:t>
            </a:r>
            <a:r>
              <a:rPr lang="en-US" sz="4800" b="1" i="0" u="none" strike="noStrike" cap="none" dirty="0" err="1" smtClean="0">
                <a:solidFill>
                  <a:srgbClr val="404040"/>
                </a:solidFill>
                <a:latin typeface="Calibri"/>
                <a:ea typeface="Calibri"/>
                <a:cs typeface="Calibri"/>
                <a:sym typeface="Calibri"/>
              </a:rPr>
              <a:t>ơn</a:t>
            </a:r>
            <a:r>
              <a:rPr lang="en-US" sz="4800" b="1" i="0" u="none" strike="noStrike" cap="none" dirty="0" smtClean="0">
                <a:solidFill>
                  <a:srgbClr val="404040"/>
                </a:solidFill>
                <a:latin typeface="Calibri"/>
                <a:ea typeface="Calibri"/>
                <a:cs typeface="Calibri"/>
                <a:sym typeface="Calibri"/>
              </a:rPr>
              <a:t> </a:t>
            </a:r>
            <a:r>
              <a:rPr lang="en-US" sz="4800" b="1" i="0" u="none" strike="noStrike" cap="none" dirty="0" err="1" smtClean="0">
                <a:solidFill>
                  <a:srgbClr val="404040"/>
                </a:solidFill>
                <a:latin typeface="Calibri"/>
                <a:ea typeface="Calibri"/>
                <a:cs typeface="Calibri"/>
                <a:sym typeface="Calibri"/>
              </a:rPr>
              <a:t>thầy</a:t>
            </a:r>
            <a:r>
              <a:rPr lang="en-US" sz="4800" b="1" dirty="0">
                <a:solidFill>
                  <a:srgbClr val="404040"/>
                </a:solidFill>
                <a:latin typeface="Calibri"/>
                <a:ea typeface="Calibri"/>
                <a:cs typeface="Calibri"/>
                <a:sym typeface="Calibri"/>
              </a:rPr>
              <a:t> </a:t>
            </a:r>
            <a:r>
              <a:rPr lang="en-US" sz="4800" b="1" i="0" u="none" strike="noStrike" cap="none" dirty="0" err="1" smtClean="0">
                <a:solidFill>
                  <a:srgbClr val="404040"/>
                </a:solidFill>
                <a:latin typeface="Calibri"/>
                <a:ea typeface="Calibri"/>
                <a:cs typeface="Calibri"/>
                <a:sym typeface="Calibri"/>
              </a:rPr>
              <a:t>cô</a:t>
            </a:r>
            <a:r>
              <a:rPr lang="en-US" sz="4800" b="1" i="0" u="none" strike="noStrike" cap="none" dirty="0" smtClean="0">
                <a:solidFill>
                  <a:srgbClr val="404040"/>
                </a:solidFill>
                <a:latin typeface="Calibri"/>
                <a:ea typeface="Calibri"/>
                <a:cs typeface="Calibri"/>
                <a:sym typeface="Calibri"/>
              </a:rPr>
              <a:t> và </a:t>
            </a:r>
          </a:p>
          <a:p>
            <a:pPr marL="0" marR="0" lvl="0" indent="0" algn="l" rtl="0">
              <a:lnSpc>
                <a:spcPct val="100000"/>
              </a:lnSpc>
              <a:spcBef>
                <a:spcPts val="0"/>
              </a:spcBef>
              <a:spcAft>
                <a:spcPts val="0"/>
              </a:spcAft>
              <a:buClr>
                <a:srgbClr val="000000"/>
              </a:buClr>
              <a:buSzPts val="4400"/>
              <a:buFont typeface="Arial"/>
              <a:buNone/>
            </a:pPr>
            <a:r>
              <a:rPr lang="en-US" sz="4800" b="1" i="0" u="none" strike="noStrike" cap="none" dirty="0" err="1" smtClean="0">
                <a:solidFill>
                  <a:srgbClr val="404040"/>
                </a:solidFill>
                <a:latin typeface="Calibri"/>
                <a:ea typeface="Calibri"/>
                <a:cs typeface="Calibri"/>
                <a:sym typeface="Calibri"/>
              </a:rPr>
              <a:t>các</a:t>
            </a:r>
            <a:r>
              <a:rPr lang="en-US" sz="4800" b="1" i="0" u="none" strike="noStrike" cap="none" dirty="0" smtClean="0">
                <a:solidFill>
                  <a:srgbClr val="404040"/>
                </a:solidFill>
                <a:latin typeface="Calibri"/>
                <a:ea typeface="Calibri"/>
                <a:cs typeface="Calibri"/>
                <a:sym typeface="Calibri"/>
              </a:rPr>
              <a:t> </a:t>
            </a:r>
            <a:r>
              <a:rPr lang="en-US" sz="4800" b="1" i="0" u="none" strike="noStrike" cap="none" dirty="0" err="1" smtClean="0">
                <a:solidFill>
                  <a:srgbClr val="404040"/>
                </a:solidFill>
                <a:latin typeface="Calibri"/>
                <a:ea typeface="Calibri"/>
                <a:cs typeface="Calibri"/>
                <a:sym typeface="Calibri"/>
              </a:rPr>
              <a:t>bạn</a:t>
            </a:r>
            <a:r>
              <a:rPr lang="en-US" sz="4800" b="1" i="0" u="none" strike="noStrike" cap="none" dirty="0" smtClean="0">
                <a:solidFill>
                  <a:srgbClr val="404040"/>
                </a:solidFill>
                <a:latin typeface="Calibri"/>
                <a:ea typeface="Calibri"/>
                <a:cs typeface="Calibri"/>
                <a:sym typeface="Calibri"/>
              </a:rPr>
              <a:t> </a:t>
            </a:r>
            <a:r>
              <a:rPr lang="en-US" sz="4800" b="1" i="0" u="none" strike="noStrike" cap="none" dirty="0" err="1" smtClean="0">
                <a:solidFill>
                  <a:srgbClr val="404040"/>
                </a:solidFill>
                <a:latin typeface="Calibri"/>
                <a:ea typeface="Calibri"/>
                <a:cs typeface="Calibri"/>
                <a:sym typeface="Calibri"/>
              </a:rPr>
              <a:t>đã</a:t>
            </a:r>
            <a:r>
              <a:rPr lang="en-US" sz="4800" b="1" i="0" u="none" strike="noStrike" cap="none" dirty="0" smtClean="0">
                <a:solidFill>
                  <a:srgbClr val="404040"/>
                </a:solidFill>
                <a:latin typeface="Calibri"/>
                <a:ea typeface="Calibri"/>
                <a:cs typeface="Calibri"/>
                <a:sym typeface="Calibri"/>
              </a:rPr>
              <a:t> </a:t>
            </a:r>
            <a:r>
              <a:rPr lang="en-US" sz="4800" b="1" i="0" u="none" strike="noStrike" cap="none" dirty="0" err="1" smtClean="0">
                <a:solidFill>
                  <a:srgbClr val="404040"/>
                </a:solidFill>
                <a:latin typeface="Calibri"/>
                <a:ea typeface="Calibri"/>
                <a:cs typeface="Calibri"/>
                <a:sym typeface="Calibri"/>
              </a:rPr>
              <a:t>lắng</a:t>
            </a:r>
            <a:r>
              <a:rPr lang="en-US" sz="4800" b="1" i="0" u="none" strike="noStrike" cap="none" dirty="0" smtClean="0">
                <a:solidFill>
                  <a:srgbClr val="404040"/>
                </a:solidFill>
                <a:latin typeface="Calibri"/>
                <a:ea typeface="Calibri"/>
                <a:cs typeface="Calibri"/>
                <a:sym typeface="Calibri"/>
              </a:rPr>
              <a:t> </a:t>
            </a:r>
            <a:r>
              <a:rPr lang="en-US" sz="4800" b="1" i="0" u="none" strike="noStrike" cap="none" dirty="0" err="1" smtClean="0">
                <a:solidFill>
                  <a:srgbClr val="404040"/>
                </a:solidFill>
                <a:latin typeface="Calibri"/>
                <a:ea typeface="Calibri"/>
                <a:cs typeface="Calibri"/>
                <a:sym typeface="Calibri"/>
              </a:rPr>
              <a:t>nghe</a:t>
            </a:r>
            <a:r>
              <a:rPr lang="en-US" sz="4800" b="1" dirty="0">
                <a:solidFill>
                  <a:srgbClr val="404040"/>
                </a:solidFill>
                <a:latin typeface="Calibri"/>
                <a:ea typeface="Calibri"/>
                <a:cs typeface="Calibri"/>
                <a:sym typeface="Calibri"/>
              </a:rPr>
              <a:t>!</a:t>
            </a:r>
            <a:endParaRPr sz="4800" b="0" i="0" u="none" strike="noStrike" cap="none" dirty="0">
              <a:solidFill>
                <a:schemeClr val="dk1"/>
              </a:solidFill>
              <a:sym typeface="Arial"/>
            </a:endParaRPr>
          </a:p>
        </p:txBody>
      </p:sp>
      <p:sp>
        <p:nvSpPr>
          <p:cNvPr id="954" name="Google Shape;954;p2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1026" name="Picture 2" descr="Tổng hợp 10 hình nền Slide Thank You, Slide Ending đẹp nhấ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4836" y="1357031"/>
            <a:ext cx="5521693" cy="46723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1" name="Google Shape;481;p2"/>
          <p:cNvSpPr txBox="1">
            <a:spLocks noGrp="1"/>
          </p:cNvSpPr>
          <p:nvPr>
            <p:ph type="dt" sz="half" idx="4294967295"/>
          </p:nvPr>
        </p:nvSpPr>
        <p:spPr>
          <a:xfrm>
            <a:off x="9144000" y="6272213"/>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Khoa công nghệ thông tin</a:t>
            </a:r>
            <a:endParaRPr sz="1800" b="0" i="0" u="none" strike="noStrike" cap="none">
              <a:solidFill>
                <a:schemeClr val="dk1"/>
              </a:solidFill>
              <a:latin typeface="Arial"/>
              <a:ea typeface="Arial"/>
              <a:cs typeface="Arial"/>
              <a:sym typeface="Arial"/>
            </a:endParaRPr>
          </a:p>
        </p:txBody>
      </p:sp>
      <p:sp>
        <p:nvSpPr>
          <p:cNvPr id="480" name="Google Shape;480;p2"/>
          <p:cNvSpPr txBox="1">
            <a:spLocks noGrp="1"/>
          </p:cNvSpPr>
          <p:nvPr>
            <p:ph type="ftr" sz="quarter" idx="4294967295"/>
          </p:nvPr>
        </p:nvSpPr>
        <p:spPr>
          <a:xfrm>
            <a:off x="0" y="6234113"/>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482" name="Google Shape;482;p2"/>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dirty="0" err="1">
                <a:solidFill>
                  <a:srgbClr val="595959"/>
                </a:solidFill>
                <a:latin typeface="Times New Roman"/>
                <a:ea typeface="Times New Roman"/>
                <a:cs typeface="Times New Roman"/>
                <a:sym typeface="Times New Roman"/>
              </a:rPr>
              <a:t>Hà</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Nội</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ngày</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smtClean="0">
                <a:solidFill>
                  <a:srgbClr val="595959"/>
                </a:solidFill>
                <a:latin typeface="Times New Roman"/>
                <a:ea typeface="Times New Roman"/>
                <a:cs typeface="Times New Roman"/>
                <a:sym typeface="Times New Roman"/>
              </a:rPr>
              <a:t>10 </a:t>
            </a:r>
            <a:r>
              <a:rPr lang="en-US" sz="1800" b="0" i="1" u="none" strike="noStrike" cap="none" dirty="0" err="1">
                <a:solidFill>
                  <a:srgbClr val="595959"/>
                </a:solidFill>
                <a:latin typeface="Times New Roman"/>
                <a:ea typeface="Times New Roman"/>
                <a:cs typeface="Times New Roman"/>
                <a:sym typeface="Times New Roman"/>
              </a:rPr>
              <a:t>tháng</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smtClean="0">
                <a:solidFill>
                  <a:srgbClr val="595959"/>
                </a:solidFill>
                <a:latin typeface="Times New Roman"/>
                <a:ea typeface="Times New Roman"/>
                <a:cs typeface="Times New Roman"/>
                <a:sym typeface="Times New Roman"/>
              </a:rPr>
              <a:t>10 </a:t>
            </a:r>
            <a:r>
              <a:rPr lang="en-US" sz="1800" b="0" i="1" u="none" strike="noStrike" cap="none" dirty="0" err="1">
                <a:solidFill>
                  <a:srgbClr val="595959"/>
                </a:solidFill>
                <a:latin typeface="Times New Roman"/>
                <a:ea typeface="Times New Roman"/>
                <a:cs typeface="Times New Roman"/>
                <a:sym typeface="Times New Roman"/>
              </a:rPr>
              <a:t>năm</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smtClean="0">
                <a:solidFill>
                  <a:srgbClr val="595959"/>
                </a:solidFill>
                <a:latin typeface="Times New Roman"/>
                <a:ea typeface="Times New Roman"/>
                <a:cs typeface="Times New Roman"/>
                <a:sym typeface="Times New Roman"/>
              </a:rPr>
              <a:t>2024</a:t>
            </a:r>
            <a:endParaRPr sz="1400" b="0" i="0" u="none" strike="noStrike" cap="none" dirty="0">
              <a:solidFill>
                <a:srgbClr val="000000"/>
              </a:solidFill>
              <a:latin typeface="Times New Roman"/>
              <a:ea typeface="Times New Roman"/>
              <a:cs typeface="Times New Roman"/>
              <a:sym typeface="Times New Roman"/>
            </a:endParaRPr>
          </a:p>
        </p:txBody>
      </p:sp>
      <p:sp>
        <p:nvSpPr>
          <p:cNvPr id="483" name="Google Shape;483;p2"/>
          <p:cNvSpPr/>
          <p:nvPr/>
        </p:nvSpPr>
        <p:spPr>
          <a:xfrm>
            <a:off x="2834900" y="193084"/>
            <a:ext cx="7858800" cy="646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0070C0"/>
                </a:solidFill>
                <a:latin typeface="Arial"/>
                <a:ea typeface="Arial"/>
                <a:cs typeface="Arial"/>
                <a:sym typeface="Arial"/>
              </a:rPr>
              <a:t>ĐẠI HỌC CÔNG NGHIỆP HÀ NỘI</a:t>
            </a:r>
            <a:endParaRPr sz="3600" b="1" i="0" u="none" strike="noStrike" cap="none">
              <a:solidFill>
                <a:srgbClr val="0070C0"/>
              </a:solidFill>
              <a:latin typeface="Arial"/>
              <a:ea typeface="Arial"/>
              <a:cs typeface="Arial"/>
              <a:sym typeface="Arial"/>
            </a:endParaRPr>
          </a:p>
        </p:txBody>
      </p:sp>
      <p:sp>
        <p:nvSpPr>
          <p:cNvPr id="484" name="Google Shape;484;p2"/>
          <p:cNvSpPr/>
          <p:nvPr/>
        </p:nvSpPr>
        <p:spPr>
          <a:xfrm>
            <a:off x="4263850" y="839278"/>
            <a:ext cx="51396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accent4"/>
                </a:solidFill>
                <a:latin typeface="Arial"/>
                <a:ea typeface="Arial"/>
                <a:cs typeface="Arial"/>
                <a:sym typeface="Arial"/>
              </a:rPr>
              <a:t>KHOA CÔNG NGHỆ THÔNG TIN</a:t>
            </a:r>
            <a:endParaRPr sz="2400" b="1" i="0" u="none" strike="noStrike" cap="none">
              <a:solidFill>
                <a:schemeClr val="accent4"/>
              </a:solidFill>
              <a:latin typeface="Arial"/>
              <a:ea typeface="Arial"/>
              <a:cs typeface="Arial"/>
              <a:sym typeface="Arial"/>
            </a:endParaRPr>
          </a:p>
        </p:txBody>
      </p:sp>
      <p:pic>
        <p:nvPicPr>
          <p:cNvPr id="485" name="Google Shape;485;p2"/>
          <p:cNvPicPr preferRelativeResize="0"/>
          <p:nvPr/>
        </p:nvPicPr>
        <p:blipFill rotWithShape="1">
          <a:blip r:embed="rId3">
            <a:alphaModFix/>
          </a:blip>
          <a:srcRect/>
          <a:stretch/>
        </p:blipFill>
        <p:spPr>
          <a:xfrm>
            <a:off x="256325" y="193084"/>
            <a:ext cx="1691766" cy="1600200"/>
          </a:xfrm>
          <a:prstGeom prst="rect">
            <a:avLst/>
          </a:prstGeom>
          <a:noFill/>
          <a:ln>
            <a:noFill/>
          </a:ln>
        </p:spPr>
      </p:pic>
      <p:sp>
        <p:nvSpPr>
          <p:cNvPr id="486" name="Google Shape;486;p2"/>
          <p:cNvSpPr txBox="1"/>
          <p:nvPr/>
        </p:nvSpPr>
        <p:spPr>
          <a:xfrm>
            <a:off x="685800" y="2421152"/>
            <a:ext cx="11582400"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B0F0"/>
                </a:solidFill>
                <a:latin typeface="Calibri"/>
                <a:ea typeface="Calibri"/>
                <a:cs typeface="Calibri"/>
                <a:sym typeface="Calibri"/>
              </a:rPr>
              <a:t>ĐỀ TÀI: XÂY DỰNG WEBSITE BÁN </a:t>
            </a:r>
            <a:r>
              <a:rPr lang="en-US" sz="3600" b="1" dirty="0" smtClean="0">
                <a:solidFill>
                  <a:srgbClr val="00B0F0"/>
                </a:solidFill>
                <a:latin typeface="Calibri"/>
                <a:ea typeface="Calibri"/>
                <a:cs typeface="Calibri"/>
                <a:sym typeface="Calibri"/>
              </a:rPr>
              <a:t>MỸ PHẨM </a:t>
            </a: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smtClean="0">
                <a:solidFill>
                  <a:srgbClr val="00B0F0"/>
                </a:solidFill>
                <a:latin typeface="Calibri"/>
                <a:cs typeface="Calibri"/>
                <a:sym typeface="Calibri"/>
              </a:rPr>
              <a:t>CHO CỬA HÀNG STONE SHOP</a:t>
            </a:r>
            <a:endParaRPr sz="1400" b="0" i="0" u="none" strike="noStrike" cap="none" dirty="0">
              <a:solidFill>
                <a:srgbClr val="00B0F0"/>
              </a:solidFill>
              <a:sym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
          <p:cNvSpPr/>
          <p:nvPr/>
        </p:nvSpPr>
        <p:spPr>
          <a:xfrm>
            <a:off x="6624478" y="-24183"/>
            <a:ext cx="5567522" cy="6858000"/>
          </a:xfrm>
          <a:prstGeom prst="rect">
            <a:avLst/>
          </a:prstGeom>
          <a:solidFill>
            <a:schemeClr val="accent1">
              <a:alpha val="4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3" name="Google Shape;493;p3"/>
          <p:cNvGrpSpPr/>
          <p:nvPr/>
        </p:nvGrpSpPr>
        <p:grpSpPr>
          <a:xfrm>
            <a:off x="4626380" y="2249924"/>
            <a:ext cx="6921829" cy="2078254"/>
            <a:chOff x="4578255" y="2223130"/>
            <a:chExt cx="6921829" cy="2078254"/>
          </a:xfrm>
        </p:grpSpPr>
        <p:sp>
          <p:nvSpPr>
            <p:cNvPr id="494" name="Google Shape;494;p3"/>
            <p:cNvSpPr/>
            <p:nvPr/>
          </p:nvSpPr>
          <p:spPr>
            <a:xfrm>
              <a:off x="5404084" y="2223130"/>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dirty="0">
                  <a:solidFill>
                    <a:schemeClr val="lt1"/>
                  </a:solidFill>
                  <a:latin typeface="Arial"/>
                  <a:ea typeface="Arial"/>
                  <a:cs typeface="Arial"/>
                  <a:sym typeface="Arial"/>
                </a:rPr>
                <a:t>NỘI DUNG</a:t>
              </a:r>
              <a:endParaRPr sz="1400" b="0" i="0" u="none" strike="noStrike" cap="none" dirty="0">
                <a:solidFill>
                  <a:srgbClr val="000000"/>
                </a:solidFill>
                <a:latin typeface="Arial"/>
                <a:ea typeface="Arial"/>
                <a:cs typeface="Arial"/>
                <a:sym typeface="Arial"/>
              </a:endParaRPr>
            </a:p>
          </p:txBody>
        </p:sp>
        <p:sp>
          <p:nvSpPr>
            <p:cNvPr id="495" name="Google Shape;495;p3"/>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a:ea typeface="Arial"/>
                  <a:cs typeface="Arial"/>
                  <a:sym typeface="Arial"/>
                </a:rPr>
                <a:t>CHÍNH</a:t>
              </a:r>
              <a:endParaRPr sz="4400" b="0" i="0" u="none" strike="noStrike" cap="none">
                <a:solidFill>
                  <a:schemeClr val="lt1"/>
                </a:solidFill>
                <a:latin typeface="Arial"/>
                <a:ea typeface="Arial"/>
                <a:cs typeface="Arial"/>
                <a:sym typeface="Arial"/>
              </a:endParaRPr>
            </a:p>
          </p:txBody>
        </p:sp>
      </p:grpSp>
      <p:sp>
        <p:nvSpPr>
          <p:cNvPr id="496" name="Google Shape;496;p3"/>
          <p:cNvSpPr/>
          <p:nvPr/>
        </p:nvSpPr>
        <p:spPr>
          <a:xfrm>
            <a:off x="7867807" y="916782"/>
            <a:ext cx="197220" cy="178178"/>
          </a:xfrm>
          <a:prstGeom prst="rect">
            <a:avLst/>
          </a:prstGeom>
          <a:solidFill>
            <a:srgbClr val="68D0C6">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7" name="Google Shape;497;p3"/>
          <p:cNvGrpSpPr/>
          <p:nvPr/>
        </p:nvGrpSpPr>
        <p:grpSpPr>
          <a:xfrm>
            <a:off x="6080207" y="1118203"/>
            <a:ext cx="880712" cy="810164"/>
            <a:chOff x="5908413" y="847857"/>
            <a:chExt cx="938013" cy="939583"/>
          </a:xfrm>
        </p:grpSpPr>
        <p:sp>
          <p:nvSpPr>
            <p:cNvPr id="498" name="Google Shape;498;p3"/>
            <p:cNvSpPr/>
            <p:nvPr/>
          </p:nvSpPr>
          <p:spPr>
            <a:xfrm>
              <a:off x="5908413" y="847857"/>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9" name="Google Shape;499;p3"/>
            <p:cNvSpPr/>
            <p:nvPr/>
          </p:nvSpPr>
          <p:spPr>
            <a:xfrm>
              <a:off x="6021503" y="927340"/>
              <a:ext cx="684331" cy="646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grpSp>
      <p:sp>
        <p:nvSpPr>
          <p:cNvPr id="500" name="Google Shape;500;p3"/>
          <p:cNvSpPr/>
          <p:nvPr/>
        </p:nvSpPr>
        <p:spPr>
          <a:xfrm>
            <a:off x="735624" y="1310456"/>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err="1">
                <a:solidFill>
                  <a:srgbClr val="0070C0"/>
                </a:solidFill>
                <a:latin typeface="Times New Roman"/>
                <a:ea typeface="Times New Roman"/>
                <a:cs typeface="Times New Roman"/>
                <a:sym typeface="Times New Roman"/>
              </a:rPr>
              <a:t>Tổng</a:t>
            </a:r>
            <a:r>
              <a:rPr lang="en-US" sz="2400" b="0" i="0" u="none" strike="noStrike" cap="none" dirty="0">
                <a:solidFill>
                  <a:srgbClr val="0070C0"/>
                </a:solidFill>
                <a:latin typeface="Times New Roman"/>
                <a:ea typeface="Times New Roman"/>
                <a:cs typeface="Times New Roman"/>
                <a:sym typeface="Times New Roman"/>
              </a:rPr>
              <a:t> </a:t>
            </a:r>
            <a:r>
              <a:rPr lang="en-US" sz="2400" b="0" i="0" u="none" strike="noStrike" cap="none" dirty="0" err="1">
                <a:solidFill>
                  <a:srgbClr val="0070C0"/>
                </a:solidFill>
                <a:latin typeface="Times New Roman"/>
                <a:ea typeface="Times New Roman"/>
                <a:cs typeface="Times New Roman"/>
                <a:sym typeface="Times New Roman"/>
              </a:rPr>
              <a:t>quan</a:t>
            </a:r>
            <a:r>
              <a:rPr lang="en-US" sz="2400" b="0" i="0" u="none" strike="noStrike" cap="none" dirty="0">
                <a:solidFill>
                  <a:srgbClr val="0070C0"/>
                </a:solidFill>
                <a:latin typeface="Times New Roman"/>
                <a:ea typeface="Times New Roman"/>
                <a:cs typeface="Times New Roman"/>
                <a:sym typeface="Times New Roman"/>
              </a:rPr>
              <a:t> </a:t>
            </a:r>
            <a:r>
              <a:rPr lang="en-US" sz="2400" b="0" i="0" u="none" strike="noStrike" cap="none" dirty="0" err="1">
                <a:solidFill>
                  <a:srgbClr val="0070C0"/>
                </a:solidFill>
                <a:latin typeface="Times New Roman"/>
                <a:ea typeface="Times New Roman"/>
                <a:cs typeface="Times New Roman"/>
                <a:sym typeface="Times New Roman"/>
              </a:rPr>
              <a:t>về</a:t>
            </a:r>
            <a:r>
              <a:rPr lang="en-US" sz="2400" b="0" i="0" u="none" strike="noStrike" cap="none" dirty="0">
                <a:solidFill>
                  <a:srgbClr val="0070C0"/>
                </a:solidFill>
                <a:latin typeface="Times New Roman"/>
                <a:ea typeface="Times New Roman"/>
                <a:cs typeface="Times New Roman"/>
                <a:sym typeface="Times New Roman"/>
              </a:rPr>
              <a:t> </a:t>
            </a:r>
            <a:r>
              <a:rPr lang="en-US" sz="2400" b="0" i="0" u="none" strike="noStrike" cap="none" dirty="0" err="1">
                <a:solidFill>
                  <a:srgbClr val="0070C0"/>
                </a:solidFill>
                <a:latin typeface="Times New Roman"/>
                <a:ea typeface="Times New Roman"/>
                <a:cs typeface="Times New Roman"/>
                <a:sym typeface="Times New Roman"/>
              </a:rPr>
              <a:t>đề</a:t>
            </a:r>
            <a:r>
              <a:rPr lang="en-US" sz="2400" b="0" i="0" u="none" strike="noStrike" cap="none" dirty="0">
                <a:solidFill>
                  <a:srgbClr val="0070C0"/>
                </a:solidFill>
                <a:latin typeface="Times New Roman"/>
                <a:ea typeface="Times New Roman"/>
                <a:cs typeface="Times New Roman"/>
                <a:sym typeface="Times New Roman"/>
              </a:rPr>
              <a:t> </a:t>
            </a:r>
            <a:r>
              <a:rPr lang="en-US" sz="2400" b="0" i="0" u="none" strike="noStrike" cap="none" dirty="0" err="1">
                <a:solidFill>
                  <a:srgbClr val="0070C0"/>
                </a:solidFill>
                <a:latin typeface="Times New Roman"/>
                <a:ea typeface="Times New Roman"/>
                <a:cs typeface="Times New Roman"/>
                <a:sym typeface="Times New Roman"/>
              </a:rPr>
              <a:t>tài</a:t>
            </a:r>
            <a:endParaRPr sz="2400" b="0" i="0" u="none" strike="noStrike" cap="none" dirty="0">
              <a:solidFill>
                <a:srgbClr val="0070C0"/>
              </a:solidFill>
              <a:latin typeface="Times New Roman"/>
              <a:ea typeface="Times New Roman"/>
              <a:cs typeface="Times New Roman"/>
              <a:sym typeface="Times New Roman"/>
            </a:endParaRPr>
          </a:p>
        </p:txBody>
      </p:sp>
      <p:grpSp>
        <p:nvGrpSpPr>
          <p:cNvPr id="501" name="Google Shape;501;p3"/>
          <p:cNvGrpSpPr/>
          <p:nvPr/>
        </p:nvGrpSpPr>
        <p:grpSpPr>
          <a:xfrm rot="-5400000">
            <a:off x="5060705" y="921408"/>
            <a:ext cx="18288" cy="822960"/>
            <a:chOff x="5839691" y="2713589"/>
            <a:chExt cx="1406625" cy="1430822"/>
          </a:xfrm>
        </p:grpSpPr>
        <p:sp>
          <p:nvSpPr>
            <p:cNvPr id="502" name="Google Shape;502;p3"/>
            <p:cNvSpPr/>
            <p:nvPr/>
          </p:nvSpPr>
          <p:spPr>
            <a:xfrm>
              <a:off x="5839691" y="2713589"/>
              <a:ext cx="1406625" cy="1430822"/>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3" name="Google Shape;503;p3"/>
            <p:cNvSpPr/>
            <p:nvPr/>
          </p:nvSpPr>
          <p:spPr>
            <a:xfrm>
              <a:off x="6048641" y="2967335"/>
              <a:ext cx="988724" cy="923330"/>
            </a:xfrm>
            <a:prstGeom prst="rect">
              <a:avLst/>
            </a:prstGeom>
            <a:solidFill>
              <a:srgbClr val="00B0F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04" name="Google Shape;504;p3"/>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5" name="Google Shape;505;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6" name="Google Shape;506;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7" name="Google Shape;507;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8" name="Google Shape;508;p3"/>
          <p:cNvSpPr/>
          <p:nvPr/>
        </p:nvSpPr>
        <p:spPr>
          <a:xfrm>
            <a:off x="1401430"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9" name="Google Shape;509;p3"/>
          <p:cNvSpPr/>
          <p:nvPr/>
        </p:nvSpPr>
        <p:spPr>
          <a:xfrm>
            <a:off x="10134600" y="577416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0" name="Google Shape;510;p3"/>
          <p:cNvSpPr/>
          <p:nvPr/>
        </p:nvSpPr>
        <p:spPr>
          <a:xfrm>
            <a:off x="11288262" y="6341278"/>
            <a:ext cx="541059"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F2F2F2"/>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511" name="Google Shape;511;p3"/>
          <p:cNvSpPr/>
          <p:nvPr/>
        </p:nvSpPr>
        <p:spPr>
          <a:xfrm>
            <a:off x="11507637" y="91678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2" name="Google Shape;512;p3"/>
          <p:cNvSpPr/>
          <p:nvPr/>
        </p:nvSpPr>
        <p:spPr>
          <a:xfrm>
            <a:off x="742770" y="1109127"/>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13" name="Google Shape;513;p3"/>
          <p:cNvGrpSpPr/>
          <p:nvPr/>
        </p:nvGrpSpPr>
        <p:grpSpPr>
          <a:xfrm>
            <a:off x="6103978" y="2253126"/>
            <a:ext cx="880712" cy="810164"/>
            <a:chOff x="5915473" y="787140"/>
            <a:chExt cx="938013" cy="939583"/>
          </a:xfrm>
        </p:grpSpPr>
        <p:sp>
          <p:nvSpPr>
            <p:cNvPr id="514" name="Google Shape;514;p3"/>
            <p:cNvSpPr/>
            <p:nvPr/>
          </p:nvSpPr>
          <p:spPr>
            <a:xfrm>
              <a:off x="5915473" y="787140"/>
              <a:ext cx="938013" cy="93958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5" name="Google Shape;515;p3"/>
            <p:cNvSpPr/>
            <p:nvPr/>
          </p:nvSpPr>
          <p:spPr>
            <a:xfrm>
              <a:off x="6068764" y="861569"/>
              <a:ext cx="684331" cy="7495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grpSp>
      <p:grpSp>
        <p:nvGrpSpPr>
          <p:cNvPr id="516" name="Google Shape;516;p3"/>
          <p:cNvGrpSpPr/>
          <p:nvPr/>
        </p:nvGrpSpPr>
        <p:grpSpPr>
          <a:xfrm rot="-5400000">
            <a:off x="5084476" y="2049931"/>
            <a:ext cx="18288" cy="822960"/>
            <a:chOff x="5839691" y="2713589"/>
            <a:chExt cx="1406625" cy="1430822"/>
          </a:xfrm>
        </p:grpSpPr>
        <p:sp>
          <p:nvSpPr>
            <p:cNvPr id="517" name="Google Shape;517;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8" name="Google Shape;518;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19" name="Google Shape;519;p3"/>
          <p:cNvSpPr/>
          <p:nvPr/>
        </p:nvSpPr>
        <p:spPr>
          <a:xfrm>
            <a:off x="753705" y="224672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20" name="Google Shape;520;p3"/>
          <p:cNvGrpSpPr/>
          <p:nvPr/>
        </p:nvGrpSpPr>
        <p:grpSpPr>
          <a:xfrm>
            <a:off x="6130611" y="3359718"/>
            <a:ext cx="880712" cy="810164"/>
            <a:chOff x="5930214" y="819319"/>
            <a:chExt cx="938013" cy="939583"/>
          </a:xfrm>
        </p:grpSpPr>
        <p:sp>
          <p:nvSpPr>
            <p:cNvPr id="521" name="Google Shape;521;p3"/>
            <p:cNvSpPr/>
            <p:nvPr/>
          </p:nvSpPr>
          <p:spPr>
            <a:xfrm>
              <a:off x="5930214" y="819319"/>
              <a:ext cx="938013" cy="9395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2" name="Google Shape;522;p3"/>
            <p:cNvSpPr/>
            <p:nvPr/>
          </p:nvSpPr>
          <p:spPr>
            <a:xfrm>
              <a:off x="6042864" y="892879"/>
              <a:ext cx="684331" cy="74957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grpSp>
      <p:grpSp>
        <p:nvGrpSpPr>
          <p:cNvPr id="523" name="Google Shape;523;p3"/>
          <p:cNvGrpSpPr/>
          <p:nvPr/>
        </p:nvGrpSpPr>
        <p:grpSpPr>
          <a:xfrm rot="-5400000">
            <a:off x="5090640" y="3187530"/>
            <a:ext cx="18288" cy="822960"/>
            <a:chOff x="5839691" y="2713589"/>
            <a:chExt cx="1406625" cy="1430822"/>
          </a:xfrm>
        </p:grpSpPr>
        <p:sp>
          <p:nvSpPr>
            <p:cNvPr id="524" name="Google Shape;524;p3"/>
            <p:cNvSpPr/>
            <p:nvPr/>
          </p:nvSpPr>
          <p:spPr>
            <a:xfrm>
              <a:off x="5839691" y="2713589"/>
              <a:ext cx="1406625" cy="1430822"/>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5" name="Google Shape;525;p3"/>
            <p:cNvSpPr/>
            <p:nvPr/>
          </p:nvSpPr>
          <p:spPr>
            <a:xfrm>
              <a:off x="6048641" y="2967335"/>
              <a:ext cx="988724" cy="923330"/>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26" name="Google Shape;526;p3"/>
          <p:cNvSpPr/>
          <p:nvPr/>
        </p:nvSpPr>
        <p:spPr>
          <a:xfrm>
            <a:off x="759869" y="3384325"/>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27" name="Google Shape;527;p3"/>
          <p:cNvGrpSpPr/>
          <p:nvPr/>
        </p:nvGrpSpPr>
        <p:grpSpPr>
          <a:xfrm>
            <a:off x="6125375" y="4414451"/>
            <a:ext cx="880712" cy="810164"/>
            <a:chOff x="5917531" y="813457"/>
            <a:chExt cx="938013" cy="939583"/>
          </a:xfrm>
        </p:grpSpPr>
        <p:sp>
          <p:nvSpPr>
            <p:cNvPr id="528" name="Google Shape;528;p3"/>
            <p:cNvSpPr/>
            <p:nvPr/>
          </p:nvSpPr>
          <p:spPr>
            <a:xfrm>
              <a:off x="5917531" y="813457"/>
              <a:ext cx="938013" cy="939583"/>
            </a:xfrm>
            <a:prstGeom prst="rect">
              <a:avLst/>
            </a:prstGeom>
            <a:solidFill>
              <a:srgbClr val="FF7C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9" name="Google Shape;529;p3"/>
            <p:cNvSpPr/>
            <p:nvPr/>
          </p:nvSpPr>
          <p:spPr>
            <a:xfrm>
              <a:off x="6042863" y="883101"/>
              <a:ext cx="684331" cy="749579"/>
            </a:xfrm>
            <a:prstGeom prst="rect">
              <a:avLst/>
            </a:prstGeom>
            <a:solidFill>
              <a:srgbClr val="FF7C8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grpSp>
      <p:sp>
        <p:nvSpPr>
          <p:cNvPr id="530" name="Google Shape;530;p3"/>
          <p:cNvSpPr/>
          <p:nvPr/>
        </p:nvSpPr>
        <p:spPr>
          <a:xfrm>
            <a:off x="750268" y="4645638"/>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0070C0"/>
                </a:solidFill>
                <a:latin typeface="Times New Roman"/>
                <a:ea typeface="Times New Roman"/>
                <a:cs typeface="Times New Roman"/>
                <a:sym typeface="Times New Roman"/>
              </a:rPr>
              <a:t>Demo </a:t>
            </a:r>
            <a:r>
              <a:rPr lang="en-US" sz="2400" b="0" i="0" u="none" strike="noStrike" cap="none" dirty="0" err="1">
                <a:solidFill>
                  <a:srgbClr val="0070C0"/>
                </a:solidFill>
                <a:latin typeface="Times New Roman"/>
                <a:ea typeface="Times New Roman"/>
                <a:cs typeface="Times New Roman"/>
                <a:sym typeface="Times New Roman"/>
              </a:rPr>
              <a:t>Sản</a:t>
            </a:r>
            <a:r>
              <a:rPr lang="en-US" sz="2400" b="0" i="0" u="none" strike="noStrike" cap="none" dirty="0">
                <a:solidFill>
                  <a:srgbClr val="0070C0"/>
                </a:solidFill>
                <a:latin typeface="Times New Roman"/>
                <a:ea typeface="Times New Roman"/>
                <a:cs typeface="Times New Roman"/>
                <a:sym typeface="Times New Roman"/>
              </a:rPr>
              <a:t> </a:t>
            </a:r>
            <a:r>
              <a:rPr lang="en-US" sz="2400" b="0" i="0" u="none" strike="noStrike" cap="none" dirty="0" err="1">
                <a:solidFill>
                  <a:srgbClr val="0070C0"/>
                </a:solidFill>
                <a:latin typeface="Times New Roman"/>
                <a:ea typeface="Times New Roman"/>
                <a:cs typeface="Times New Roman"/>
                <a:sym typeface="Times New Roman"/>
              </a:rPr>
              <a:t>Phẩm</a:t>
            </a:r>
            <a:endParaRPr sz="2400" b="0" i="0" u="none" strike="noStrike" cap="none" dirty="0">
              <a:solidFill>
                <a:srgbClr val="0070C0"/>
              </a:solidFill>
              <a:latin typeface="Times New Roman"/>
              <a:ea typeface="Times New Roman"/>
              <a:cs typeface="Times New Roman"/>
              <a:sym typeface="Times New Roman"/>
            </a:endParaRPr>
          </a:p>
        </p:txBody>
      </p:sp>
      <p:grpSp>
        <p:nvGrpSpPr>
          <p:cNvPr id="531" name="Google Shape;531;p3"/>
          <p:cNvGrpSpPr/>
          <p:nvPr/>
        </p:nvGrpSpPr>
        <p:grpSpPr>
          <a:xfrm rot="-5400000">
            <a:off x="5097312" y="4247317"/>
            <a:ext cx="18288" cy="822960"/>
            <a:chOff x="5839691" y="2713589"/>
            <a:chExt cx="1406625" cy="1430822"/>
          </a:xfrm>
        </p:grpSpPr>
        <p:sp>
          <p:nvSpPr>
            <p:cNvPr id="532" name="Google Shape;532;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3" name="Google Shape;533;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34" name="Google Shape;534;p3"/>
          <p:cNvSpPr/>
          <p:nvPr/>
        </p:nvSpPr>
        <p:spPr>
          <a:xfrm>
            <a:off x="766541" y="4444112"/>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35" name="Google Shape;535;p3"/>
          <p:cNvGrpSpPr/>
          <p:nvPr/>
        </p:nvGrpSpPr>
        <p:grpSpPr>
          <a:xfrm>
            <a:off x="6164014" y="5495003"/>
            <a:ext cx="880712" cy="810164"/>
            <a:chOff x="5914998" y="810429"/>
            <a:chExt cx="938013" cy="939583"/>
          </a:xfrm>
        </p:grpSpPr>
        <p:sp>
          <p:nvSpPr>
            <p:cNvPr id="536" name="Google Shape;536;p3"/>
            <p:cNvSpPr/>
            <p:nvPr/>
          </p:nvSpPr>
          <p:spPr>
            <a:xfrm>
              <a:off x="5914998" y="810429"/>
              <a:ext cx="938013" cy="939583"/>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7" name="Google Shape;537;p3"/>
            <p:cNvSpPr/>
            <p:nvPr/>
          </p:nvSpPr>
          <p:spPr>
            <a:xfrm>
              <a:off x="6021503" y="856657"/>
              <a:ext cx="684331" cy="74957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grpSp>
      <p:sp>
        <p:nvSpPr>
          <p:cNvPr id="538" name="Google Shape;538;p3"/>
          <p:cNvSpPr/>
          <p:nvPr/>
        </p:nvSpPr>
        <p:spPr>
          <a:xfrm>
            <a:off x="813248" y="5719529"/>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dirty="0" err="1" smtClean="0">
                <a:solidFill>
                  <a:srgbClr val="0070C0"/>
                </a:solidFill>
                <a:latin typeface="Times New Roman"/>
                <a:ea typeface="Times New Roman"/>
                <a:cs typeface="Times New Roman"/>
                <a:sym typeface="Times New Roman"/>
              </a:rPr>
              <a:t>Kết</a:t>
            </a:r>
            <a:r>
              <a:rPr lang="en-US" sz="2400" dirty="0" smtClean="0">
                <a:solidFill>
                  <a:srgbClr val="0070C0"/>
                </a:solidFill>
                <a:latin typeface="Times New Roman"/>
                <a:ea typeface="Times New Roman"/>
                <a:cs typeface="Times New Roman"/>
                <a:sym typeface="Times New Roman"/>
              </a:rPr>
              <a:t> </a:t>
            </a:r>
            <a:r>
              <a:rPr lang="en-US" sz="2400" dirty="0" err="1" smtClean="0">
                <a:solidFill>
                  <a:srgbClr val="0070C0"/>
                </a:solidFill>
                <a:latin typeface="Times New Roman"/>
                <a:ea typeface="Times New Roman"/>
                <a:cs typeface="Times New Roman"/>
                <a:sym typeface="Times New Roman"/>
              </a:rPr>
              <a:t>quả</a:t>
            </a:r>
            <a:r>
              <a:rPr lang="en-US" sz="2400" dirty="0" smtClean="0">
                <a:solidFill>
                  <a:srgbClr val="0070C0"/>
                </a:solidFill>
                <a:latin typeface="Times New Roman"/>
                <a:ea typeface="Times New Roman"/>
                <a:cs typeface="Times New Roman"/>
                <a:sym typeface="Times New Roman"/>
              </a:rPr>
              <a:t> </a:t>
            </a:r>
            <a:r>
              <a:rPr lang="en-US" sz="2400" dirty="0" err="1" smtClean="0">
                <a:solidFill>
                  <a:srgbClr val="0070C0"/>
                </a:solidFill>
                <a:latin typeface="Times New Roman"/>
                <a:ea typeface="Times New Roman"/>
                <a:cs typeface="Times New Roman"/>
                <a:sym typeface="Times New Roman"/>
              </a:rPr>
              <a:t>đạt</a:t>
            </a:r>
            <a:r>
              <a:rPr lang="en-US" sz="2400" dirty="0" smtClean="0">
                <a:solidFill>
                  <a:srgbClr val="0070C0"/>
                </a:solidFill>
                <a:latin typeface="Times New Roman"/>
                <a:ea typeface="Times New Roman"/>
                <a:cs typeface="Times New Roman"/>
                <a:sym typeface="Times New Roman"/>
              </a:rPr>
              <a:t> </a:t>
            </a:r>
            <a:r>
              <a:rPr lang="en-US" sz="2400" dirty="0" err="1" smtClean="0">
                <a:solidFill>
                  <a:srgbClr val="0070C0"/>
                </a:solidFill>
                <a:latin typeface="Times New Roman"/>
                <a:ea typeface="Times New Roman"/>
                <a:cs typeface="Times New Roman"/>
                <a:sym typeface="Times New Roman"/>
              </a:rPr>
              <a:t>được</a:t>
            </a:r>
            <a:r>
              <a:rPr lang="en-US" sz="2400" b="0" i="0" u="none" strike="noStrike" cap="none" dirty="0" smtClean="0">
                <a:solidFill>
                  <a:srgbClr val="0070C0"/>
                </a:solidFill>
                <a:latin typeface="Times New Roman"/>
                <a:ea typeface="Times New Roman"/>
                <a:cs typeface="Times New Roman"/>
                <a:sym typeface="Times New Roman"/>
              </a:rPr>
              <a:t> </a:t>
            </a:r>
            <a:r>
              <a:rPr lang="en-US" sz="2400" b="0" i="0" u="none" strike="noStrike" cap="none" dirty="0">
                <a:solidFill>
                  <a:srgbClr val="0070C0"/>
                </a:solidFill>
                <a:latin typeface="Times New Roman"/>
                <a:ea typeface="Times New Roman"/>
                <a:cs typeface="Times New Roman"/>
                <a:sym typeface="Times New Roman"/>
              </a:rPr>
              <a:t>và </a:t>
            </a:r>
            <a:r>
              <a:rPr lang="en-US" sz="2400" b="0" i="0" u="none" strike="noStrike" cap="none" dirty="0" err="1">
                <a:solidFill>
                  <a:srgbClr val="0070C0"/>
                </a:solidFill>
                <a:latin typeface="Times New Roman"/>
                <a:ea typeface="Times New Roman"/>
                <a:cs typeface="Times New Roman"/>
                <a:sym typeface="Times New Roman"/>
              </a:rPr>
              <a:t>hướng</a:t>
            </a:r>
            <a:r>
              <a:rPr lang="en-US" sz="2400" b="0" i="0" u="none" strike="noStrike" cap="none" dirty="0">
                <a:solidFill>
                  <a:srgbClr val="0070C0"/>
                </a:solidFill>
                <a:latin typeface="Times New Roman"/>
                <a:ea typeface="Times New Roman"/>
                <a:cs typeface="Times New Roman"/>
                <a:sym typeface="Times New Roman"/>
              </a:rPr>
              <a:t> </a:t>
            </a:r>
            <a:r>
              <a:rPr lang="en-US" sz="2400" b="0" i="0" u="none" strike="noStrike" cap="none" dirty="0" err="1">
                <a:solidFill>
                  <a:srgbClr val="0070C0"/>
                </a:solidFill>
                <a:latin typeface="Times New Roman"/>
                <a:ea typeface="Times New Roman"/>
                <a:cs typeface="Times New Roman"/>
                <a:sym typeface="Times New Roman"/>
              </a:rPr>
              <a:t>phát</a:t>
            </a:r>
            <a:r>
              <a:rPr lang="en-US" sz="2400" b="0" i="0" u="none" strike="noStrike" cap="none" dirty="0">
                <a:solidFill>
                  <a:srgbClr val="0070C0"/>
                </a:solidFill>
                <a:latin typeface="Times New Roman"/>
                <a:ea typeface="Times New Roman"/>
                <a:cs typeface="Times New Roman"/>
                <a:sym typeface="Times New Roman"/>
              </a:rPr>
              <a:t> </a:t>
            </a:r>
            <a:r>
              <a:rPr lang="en-US" sz="2400" b="0" i="0" u="none" strike="noStrike" cap="none" dirty="0" err="1">
                <a:solidFill>
                  <a:srgbClr val="0070C0"/>
                </a:solidFill>
                <a:latin typeface="Times New Roman"/>
                <a:ea typeface="Times New Roman"/>
                <a:cs typeface="Times New Roman"/>
                <a:sym typeface="Times New Roman"/>
              </a:rPr>
              <a:t>triển</a:t>
            </a:r>
            <a:endParaRPr sz="2400" b="0" i="0" u="none" strike="noStrike" cap="none" dirty="0">
              <a:solidFill>
                <a:srgbClr val="0070C0"/>
              </a:solidFill>
              <a:latin typeface="Times New Roman"/>
              <a:ea typeface="Times New Roman"/>
              <a:cs typeface="Times New Roman"/>
              <a:sym typeface="Times New Roman"/>
            </a:endParaRPr>
          </a:p>
        </p:txBody>
      </p:sp>
      <p:grpSp>
        <p:nvGrpSpPr>
          <p:cNvPr id="539" name="Google Shape;539;p3"/>
          <p:cNvGrpSpPr/>
          <p:nvPr/>
        </p:nvGrpSpPr>
        <p:grpSpPr>
          <a:xfrm rot="-5400000">
            <a:off x="5138329" y="5330481"/>
            <a:ext cx="18288" cy="822960"/>
            <a:chOff x="5839691" y="2713589"/>
            <a:chExt cx="1406625" cy="1430822"/>
          </a:xfrm>
        </p:grpSpPr>
        <p:sp>
          <p:nvSpPr>
            <p:cNvPr id="540" name="Google Shape;540;p3"/>
            <p:cNvSpPr/>
            <p:nvPr/>
          </p:nvSpPr>
          <p:spPr>
            <a:xfrm>
              <a:off x="5839691" y="2713589"/>
              <a:ext cx="1406625" cy="1430822"/>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1" name="Google Shape;541;p3"/>
            <p:cNvSpPr/>
            <p:nvPr/>
          </p:nvSpPr>
          <p:spPr>
            <a:xfrm>
              <a:off x="6048641" y="2967335"/>
              <a:ext cx="988724" cy="923330"/>
            </a:xfrm>
            <a:prstGeom prst="rect">
              <a:avLst/>
            </a:prstGeom>
            <a:solidFill>
              <a:srgbClr val="00B05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42" name="Google Shape;542;p3"/>
          <p:cNvSpPr/>
          <p:nvPr/>
        </p:nvSpPr>
        <p:spPr>
          <a:xfrm>
            <a:off x="807558" y="552727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3" name="Google Shape;543;p3"/>
          <p:cNvSpPr/>
          <p:nvPr/>
        </p:nvSpPr>
        <p:spPr>
          <a:xfrm>
            <a:off x="813248" y="3485884"/>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err="1">
                <a:solidFill>
                  <a:srgbClr val="0070C0"/>
                </a:solidFill>
                <a:latin typeface="Times New Roman"/>
                <a:ea typeface="Times New Roman"/>
                <a:cs typeface="Times New Roman"/>
                <a:sym typeface="Times New Roman"/>
              </a:rPr>
              <a:t>Phân</a:t>
            </a:r>
            <a:r>
              <a:rPr lang="en-US" sz="2400" b="0" i="0" u="none" strike="noStrike" cap="none" dirty="0">
                <a:solidFill>
                  <a:srgbClr val="0070C0"/>
                </a:solidFill>
                <a:latin typeface="Times New Roman"/>
                <a:ea typeface="Times New Roman"/>
                <a:cs typeface="Times New Roman"/>
                <a:sym typeface="Times New Roman"/>
              </a:rPr>
              <a:t> </a:t>
            </a:r>
            <a:r>
              <a:rPr lang="en-US" sz="2400" b="0" i="0" u="none" strike="noStrike" cap="none" dirty="0" err="1">
                <a:solidFill>
                  <a:srgbClr val="0070C0"/>
                </a:solidFill>
                <a:latin typeface="Times New Roman"/>
                <a:ea typeface="Times New Roman"/>
                <a:cs typeface="Times New Roman"/>
                <a:sym typeface="Times New Roman"/>
              </a:rPr>
              <a:t>tích</a:t>
            </a:r>
            <a:r>
              <a:rPr lang="en-US" sz="2400" b="0" i="0" u="none" strike="noStrike" cap="none" dirty="0">
                <a:solidFill>
                  <a:srgbClr val="0070C0"/>
                </a:solidFill>
                <a:latin typeface="Times New Roman"/>
                <a:ea typeface="Times New Roman"/>
                <a:cs typeface="Times New Roman"/>
                <a:sym typeface="Times New Roman"/>
              </a:rPr>
              <a:t> </a:t>
            </a:r>
            <a:r>
              <a:rPr lang="en-US" sz="2400" b="0" i="0" u="none" strike="noStrike" cap="none" dirty="0" err="1">
                <a:solidFill>
                  <a:srgbClr val="0070C0"/>
                </a:solidFill>
                <a:latin typeface="Times New Roman"/>
                <a:ea typeface="Times New Roman"/>
                <a:cs typeface="Times New Roman"/>
                <a:sym typeface="Times New Roman"/>
              </a:rPr>
              <a:t>thiết</a:t>
            </a:r>
            <a:r>
              <a:rPr lang="en-US" sz="2400" b="0" i="0" u="none" strike="noStrike" cap="none" dirty="0">
                <a:solidFill>
                  <a:srgbClr val="0070C0"/>
                </a:solidFill>
                <a:latin typeface="Times New Roman"/>
                <a:ea typeface="Times New Roman"/>
                <a:cs typeface="Times New Roman"/>
                <a:sym typeface="Times New Roman"/>
              </a:rPr>
              <a:t> </a:t>
            </a:r>
            <a:r>
              <a:rPr lang="en-US" sz="2400" b="0" i="0" u="none" strike="noStrike" cap="none" dirty="0" err="1">
                <a:solidFill>
                  <a:srgbClr val="0070C0"/>
                </a:solidFill>
                <a:latin typeface="Times New Roman"/>
                <a:ea typeface="Times New Roman"/>
                <a:cs typeface="Times New Roman"/>
                <a:sym typeface="Times New Roman"/>
              </a:rPr>
              <a:t>kế</a:t>
            </a:r>
            <a:r>
              <a:rPr lang="en-US" sz="2400" b="0" i="0" u="none" strike="noStrike" cap="none" dirty="0">
                <a:solidFill>
                  <a:srgbClr val="0070C0"/>
                </a:solidFill>
                <a:latin typeface="Times New Roman"/>
                <a:ea typeface="Times New Roman"/>
                <a:cs typeface="Times New Roman"/>
                <a:sym typeface="Times New Roman"/>
              </a:rPr>
              <a:t> </a:t>
            </a:r>
            <a:r>
              <a:rPr lang="en-US" sz="2400" b="0" i="0" u="none" strike="noStrike" cap="none" dirty="0" err="1">
                <a:solidFill>
                  <a:srgbClr val="0070C0"/>
                </a:solidFill>
                <a:latin typeface="Times New Roman"/>
                <a:ea typeface="Times New Roman"/>
                <a:cs typeface="Times New Roman"/>
                <a:sym typeface="Times New Roman"/>
              </a:rPr>
              <a:t>hệ</a:t>
            </a:r>
            <a:r>
              <a:rPr lang="en-US" sz="2400" b="0" i="0" u="none" strike="noStrike" cap="none" dirty="0">
                <a:solidFill>
                  <a:srgbClr val="0070C0"/>
                </a:solidFill>
                <a:latin typeface="Times New Roman"/>
                <a:ea typeface="Times New Roman"/>
                <a:cs typeface="Times New Roman"/>
                <a:sym typeface="Times New Roman"/>
              </a:rPr>
              <a:t> </a:t>
            </a:r>
            <a:r>
              <a:rPr lang="en-US" sz="2400" b="0" i="0" u="none" strike="noStrike" cap="none" dirty="0" err="1">
                <a:solidFill>
                  <a:srgbClr val="0070C0"/>
                </a:solidFill>
                <a:latin typeface="Times New Roman"/>
                <a:ea typeface="Times New Roman"/>
                <a:cs typeface="Times New Roman"/>
                <a:sym typeface="Times New Roman"/>
              </a:rPr>
              <a:t>thống</a:t>
            </a:r>
            <a:endParaRPr sz="2400" b="0" i="0" u="none" strike="noStrike" cap="none" dirty="0">
              <a:solidFill>
                <a:srgbClr val="0070C0"/>
              </a:solidFill>
              <a:latin typeface="Times New Roman"/>
              <a:ea typeface="Times New Roman"/>
              <a:cs typeface="Times New Roman"/>
              <a:sym typeface="Times New Roman"/>
            </a:endParaRPr>
          </a:p>
        </p:txBody>
      </p:sp>
      <p:sp>
        <p:nvSpPr>
          <p:cNvPr id="544" name="Google Shape;544;p3"/>
          <p:cNvSpPr/>
          <p:nvPr/>
        </p:nvSpPr>
        <p:spPr>
          <a:xfrm>
            <a:off x="772237" y="2390767"/>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dirty="0" err="1" smtClean="0">
                <a:solidFill>
                  <a:srgbClr val="0070C0"/>
                </a:solidFill>
                <a:latin typeface="Times New Roman"/>
                <a:ea typeface="Times New Roman"/>
                <a:cs typeface="Times New Roman"/>
                <a:sym typeface="Times New Roman"/>
              </a:rPr>
              <a:t>Công</a:t>
            </a:r>
            <a:r>
              <a:rPr lang="en-US" sz="2400" dirty="0" smtClean="0">
                <a:solidFill>
                  <a:srgbClr val="0070C0"/>
                </a:solidFill>
                <a:latin typeface="Times New Roman"/>
                <a:ea typeface="Times New Roman"/>
                <a:cs typeface="Times New Roman"/>
                <a:sym typeface="Times New Roman"/>
              </a:rPr>
              <a:t> </a:t>
            </a:r>
            <a:r>
              <a:rPr lang="en-US" sz="2400" dirty="0" err="1" smtClean="0">
                <a:solidFill>
                  <a:srgbClr val="0070C0"/>
                </a:solidFill>
                <a:latin typeface="Times New Roman"/>
                <a:ea typeface="Times New Roman"/>
                <a:cs typeface="Times New Roman"/>
                <a:sym typeface="Times New Roman"/>
              </a:rPr>
              <a:t>nghệ</a:t>
            </a:r>
            <a:r>
              <a:rPr lang="en-US" sz="2400" dirty="0" smtClean="0">
                <a:solidFill>
                  <a:srgbClr val="0070C0"/>
                </a:solidFill>
                <a:latin typeface="Times New Roman"/>
                <a:ea typeface="Times New Roman"/>
                <a:cs typeface="Times New Roman"/>
                <a:sym typeface="Times New Roman"/>
              </a:rPr>
              <a:t> và </a:t>
            </a:r>
            <a:r>
              <a:rPr lang="en-US" sz="2400" dirty="0" err="1" smtClean="0">
                <a:solidFill>
                  <a:srgbClr val="0070C0"/>
                </a:solidFill>
                <a:latin typeface="Times New Roman"/>
                <a:ea typeface="Times New Roman"/>
                <a:cs typeface="Times New Roman"/>
                <a:sym typeface="Times New Roman"/>
              </a:rPr>
              <a:t>ngôn</a:t>
            </a:r>
            <a:r>
              <a:rPr lang="en-US" sz="2400" dirty="0" smtClean="0">
                <a:solidFill>
                  <a:srgbClr val="0070C0"/>
                </a:solidFill>
                <a:latin typeface="Times New Roman"/>
                <a:ea typeface="Times New Roman"/>
                <a:cs typeface="Times New Roman"/>
                <a:sym typeface="Times New Roman"/>
              </a:rPr>
              <a:t> </a:t>
            </a:r>
            <a:r>
              <a:rPr lang="en-US" sz="2400" dirty="0" err="1" smtClean="0">
                <a:solidFill>
                  <a:srgbClr val="0070C0"/>
                </a:solidFill>
                <a:latin typeface="Times New Roman"/>
                <a:ea typeface="Times New Roman"/>
                <a:cs typeface="Times New Roman"/>
                <a:sym typeface="Times New Roman"/>
              </a:rPr>
              <a:t>ngữ</a:t>
            </a:r>
            <a:r>
              <a:rPr lang="en-US" sz="2400" dirty="0" smtClean="0">
                <a:solidFill>
                  <a:srgbClr val="0070C0"/>
                </a:solidFill>
                <a:latin typeface="Times New Roman"/>
                <a:ea typeface="Times New Roman"/>
                <a:cs typeface="Times New Roman"/>
                <a:sym typeface="Times New Roman"/>
              </a:rPr>
              <a:t> </a:t>
            </a:r>
            <a:r>
              <a:rPr lang="en-US" sz="2400" dirty="0" err="1" smtClean="0">
                <a:solidFill>
                  <a:srgbClr val="0070C0"/>
                </a:solidFill>
                <a:latin typeface="Times New Roman"/>
                <a:ea typeface="Times New Roman"/>
                <a:cs typeface="Times New Roman"/>
                <a:sym typeface="Times New Roman"/>
              </a:rPr>
              <a:t>sử</a:t>
            </a:r>
            <a:r>
              <a:rPr lang="en-US" sz="2400" dirty="0" smtClean="0">
                <a:solidFill>
                  <a:srgbClr val="0070C0"/>
                </a:solidFill>
                <a:latin typeface="Times New Roman"/>
                <a:ea typeface="Times New Roman"/>
                <a:cs typeface="Times New Roman"/>
                <a:sym typeface="Times New Roman"/>
              </a:rPr>
              <a:t> </a:t>
            </a:r>
            <a:r>
              <a:rPr lang="en-US" sz="2400" dirty="0" err="1" smtClean="0">
                <a:solidFill>
                  <a:srgbClr val="0070C0"/>
                </a:solidFill>
                <a:latin typeface="Times New Roman"/>
                <a:ea typeface="Times New Roman"/>
                <a:cs typeface="Times New Roman"/>
                <a:sym typeface="Times New Roman"/>
              </a:rPr>
              <a:t>dụng</a:t>
            </a:r>
            <a:endParaRPr sz="2400" b="0" i="0" u="none" strike="noStrike" cap="none" dirty="0">
              <a:solidFill>
                <a:srgbClr val="0070C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7"/>
                                        </p:tgtEl>
                                        <p:attrNameLst>
                                          <p:attrName>style.visibility</p:attrName>
                                        </p:attrNameLst>
                                      </p:cBhvr>
                                      <p:to>
                                        <p:strVal val="visible"/>
                                      </p:to>
                                    </p:set>
                                    <p:animEffect transition="in" filter="fade">
                                      <p:cBhvr>
                                        <p:cTn id="7" dur="500"/>
                                        <p:tgtEl>
                                          <p:spTgt spid="4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0"/>
                                        </p:tgtEl>
                                        <p:attrNameLst>
                                          <p:attrName>style.visibility</p:attrName>
                                        </p:attrNameLst>
                                      </p:cBhvr>
                                      <p:to>
                                        <p:strVal val="visible"/>
                                      </p:to>
                                    </p:set>
                                    <p:animEffect transition="in" filter="fade">
                                      <p:cBhvr>
                                        <p:cTn id="11" dur="500"/>
                                        <p:tgtEl>
                                          <p:spTgt spid="50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13"/>
                                        </p:tgtEl>
                                        <p:attrNameLst>
                                          <p:attrName>style.visibility</p:attrName>
                                        </p:attrNameLst>
                                      </p:cBhvr>
                                      <p:to>
                                        <p:strVal val="visible"/>
                                      </p:to>
                                    </p:set>
                                    <p:animEffect transition="in" filter="fade">
                                      <p:cBhvr>
                                        <p:cTn id="16" dur="500"/>
                                        <p:tgtEl>
                                          <p:spTgt spid="513"/>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44"/>
                                        </p:tgtEl>
                                        <p:attrNameLst>
                                          <p:attrName>style.visibility</p:attrName>
                                        </p:attrNameLst>
                                      </p:cBhvr>
                                      <p:to>
                                        <p:strVal val="visible"/>
                                      </p:to>
                                    </p:set>
                                    <p:animEffect transition="in" filter="fade">
                                      <p:cBhvr>
                                        <p:cTn id="20" dur="500"/>
                                        <p:tgtEl>
                                          <p:spTgt spid="54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20"/>
                                        </p:tgtEl>
                                        <p:attrNameLst>
                                          <p:attrName>style.visibility</p:attrName>
                                        </p:attrNameLst>
                                      </p:cBhvr>
                                      <p:to>
                                        <p:strVal val="visible"/>
                                      </p:to>
                                    </p:set>
                                    <p:animEffect transition="in" filter="fade">
                                      <p:cBhvr>
                                        <p:cTn id="25" dur="500"/>
                                        <p:tgtEl>
                                          <p:spTgt spid="520"/>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543"/>
                                        </p:tgtEl>
                                        <p:attrNameLst>
                                          <p:attrName>style.visibility</p:attrName>
                                        </p:attrNameLst>
                                      </p:cBhvr>
                                      <p:to>
                                        <p:strVal val="visible"/>
                                      </p:to>
                                    </p:set>
                                    <p:animEffect transition="in" filter="fade">
                                      <p:cBhvr>
                                        <p:cTn id="29" dur="500"/>
                                        <p:tgtEl>
                                          <p:spTgt spid="54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27"/>
                                        </p:tgtEl>
                                        <p:attrNameLst>
                                          <p:attrName>style.visibility</p:attrName>
                                        </p:attrNameLst>
                                      </p:cBhvr>
                                      <p:to>
                                        <p:strVal val="visible"/>
                                      </p:to>
                                    </p:set>
                                    <p:animEffect transition="in" filter="fade">
                                      <p:cBhvr>
                                        <p:cTn id="34" dur="500"/>
                                        <p:tgtEl>
                                          <p:spTgt spid="527"/>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530"/>
                                        </p:tgtEl>
                                        <p:attrNameLst>
                                          <p:attrName>style.visibility</p:attrName>
                                        </p:attrNameLst>
                                      </p:cBhvr>
                                      <p:to>
                                        <p:strVal val="visible"/>
                                      </p:to>
                                    </p:set>
                                    <p:animEffect transition="in" filter="fade">
                                      <p:cBhvr>
                                        <p:cTn id="38" dur="500"/>
                                        <p:tgtEl>
                                          <p:spTgt spid="53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35"/>
                                        </p:tgtEl>
                                        <p:attrNameLst>
                                          <p:attrName>style.visibility</p:attrName>
                                        </p:attrNameLst>
                                      </p:cBhvr>
                                      <p:to>
                                        <p:strVal val="visible"/>
                                      </p:to>
                                    </p:set>
                                    <p:animEffect transition="in" filter="fade">
                                      <p:cBhvr>
                                        <p:cTn id="43" dur="500"/>
                                        <p:tgtEl>
                                          <p:spTgt spid="535"/>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538"/>
                                        </p:tgtEl>
                                        <p:attrNameLst>
                                          <p:attrName>style.visibility</p:attrName>
                                        </p:attrNameLst>
                                      </p:cBhvr>
                                      <p:to>
                                        <p:strVal val="visible"/>
                                      </p:to>
                                    </p:set>
                                    <p:animEffect transition="in" filter="fade">
                                      <p:cBhvr>
                                        <p:cTn id="47" dur="500"/>
                                        <p:tgtEl>
                                          <p:spTgt spid="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grpSp>
        <p:nvGrpSpPr>
          <p:cNvPr id="550" name="Google Shape;550;p4"/>
          <p:cNvGrpSpPr/>
          <p:nvPr/>
        </p:nvGrpSpPr>
        <p:grpSpPr>
          <a:xfrm>
            <a:off x="2386080" y="0"/>
            <a:ext cx="3314880" cy="6857640"/>
            <a:chOff x="2386080" y="0"/>
            <a:chExt cx="3314880" cy="6857640"/>
          </a:xfrm>
        </p:grpSpPr>
        <p:sp>
          <p:nvSpPr>
            <p:cNvPr id="551" name="Google Shape;551;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3" name="Google Shape;563;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01 :</a:t>
            </a:r>
            <a:endParaRPr sz="4800" b="0" i="0" u="none" strike="noStrike" cap="none">
              <a:solidFill>
                <a:schemeClr val="dk1"/>
              </a:solidFill>
              <a:latin typeface="Arial"/>
              <a:ea typeface="Arial"/>
              <a:cs typeface="Arial"/>
              <a:sym typeface="Arial"/>
            </a:endParaRPr>
          </a:p>
        </p:txBody>
      </p:sp>
      <p:grpSp>
        <p:nvGrpSpPr>
          <p:cNvPr id="564" name="Google Shape;564;p4"/>
          <p:cNvGrpSpPr/>
          <p:nvPr/>
        </p:nvGrpSpPr>
        <p:grpSpPr>
          <a:xfrm>
            <a:off x="5867401" y="2495347"/>
            <a:ext cx="4937098" cy="2914853"/>
            <a:chOff x="5894486" y="1770109"/>
            <a:chExt cx="5259520" cy="365051"/>
          </a:xfrm>
        </p:grpSpPr>
        <p:sp>
          <p:nvSpPr>
            <p:cNvPr id="565" name="Google Shape;565;p4"/>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dirty="0">
                  <a:solidFill>
                    <a:srgbClr val="00B0F0"/>
                  </a:solidFill>
                  <a:latin typeface="Calibri"/>
                  <a:ea typeface="Calibri"/>
                  <a:cs typeface="Calibri"/>
                  <a:sym typeface="Calibri"/>
                </a:rPr>
                <a:t>TỔNG QUAN </a:t>
              </a:r>
              <a:endParaRPr sz="1400" b="0" i="0" u="none" strike="noStrike" cap="none" dirty="0">
                <a:solidFill>
                  <a:srgbClr val="00B0F0"/>
                </a:solidFil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dirty="0">
                  <a:solidFill>
                    <a:srgbClr val="00B0F0"/>
                  </a:solidFill>
                  <a:latin typeface="Calibri"/>
                  <a:ea typeface="Calibri"/>
                  <a:cs typeface="Calibri"/>
                  <a:sym typeface="Calibri"/>
                </a:rPr>
                <a:t>VỀ ĐỀ TÀI</a:t>
              </a:r>
              <a:endParaRPr sz="6000" b="0" i="0" u="none" strike="noStrike" cap="none" dirty="0">
                <a:solidFill>
                  <a:srgbClr val="00B0F0"/>
                </a:solidFill>
                <a:sym typeface="Arial"/>
              </a:endParaRPr>
            </a:p>
          </p:txBody>
        </p:sp>
        <p:sp>
          <p:nvSpPr>
            <p:cNvPr id="566" name="Google Shape;566;p4"/>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567" name="Google Shape;567;p4"/>
          <p:cNvSpPr/>
          <p:nvPr/>
        </p:nvSpPr>
        <p:spPr>
          <a:xfrm>
            <a:off x="10161179" y="353844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5"/>
          <p:cNvSpPr/>
          <p:nvPr/>
        </p:nvSpPr>
        <p:spPr>
          <a:xfrm>
            <a:off x="766440" y="1781640"/>
            <a:ext cx="214668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5"/>
          <p:cNvSpPr/>
          <p:nvPr/>
        </p:nvSpPr>
        <p:spPr>
          <a:xfrm>
            <a:off x="5019480" y="1767960"/>
            <a:ext cx="217476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5"/>
          <p:cNvSpPr/>
          <p:nvPr/>
        </p:nvSpPr>
        <p:spPr>
          <a:xfrm>
            <a:off x="9276840" y="1779840"/>
            <a:ext cx="218340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79" name="Google Shape;579;p5"/>
          <p:cNvGrpSpPr/>
          <p:nvPr/>
        </p:nvGrpSpPr>
        <p:grpSpPr>
          <a:xfrm>
            <a:off x="185607" y="1306800"/>
            <a:ext cx="11853993" cy="2094120"/>
            <a:chOff x="5472720" y="1306800"/>
            <a:chExt cx="6033600" cy="2094120"/>
          </a:xfrm>
        </p:grpSpPr>
        <p:sp>
          <p:nvSpPr>
            <p:cNvPr id="580" name="Google Shape;580;p5"/>
            <p:cNvSpPr/>
            <p:nvPr/>
          </p:nvSpPr>
          <p:spPr>
            <a:xfrm>
              <a:off x="5472720" y="1306800"/>
              <a:ext cx="6033600" cy="2094120"/>
            </a:xfrm>
            <a:prstGeom prst="rect">
              <a:avLst/>
            </a:prstGeom>
            <a:solidFill>
              <a:schemeClr val="accent5">
                <a:lumMod val="60000"/>
                <a:lumOff val="4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5"/>
            <p:cNvSpPr/>
            <p:nvPr/>
          </p:nvSpPr>
          <p:spPr>
            <a:xfrm>
              <a:off x="5580360" y="1353011"/>
              <a:ext cx="5864657" cy="1568206"/>
            </a:xfrm>
            <a:prstGeom prst="rect">
              <a:avLst/>
            </a:prstGeom>
            <a:noFill/>
            <a:ln>
              <a:noFill/>
            </a:ln>
          </p:spPr>
          <p:txBody>
            <a:bodyPr spcFirstLastPara="1" wrap="square" lIns="90000" tIns="45000" rIns="90000" bIns="45000" anchor="t" anchorCtr="0">
              <a:spAutoFit/>
            </a:bodyPr>
            <a:lstStyle/>
            <a:p>
              <a:pPr lvl="0" algn="just">
                <a:lnSpc>
                  <a:spcPct val="120000"/>
                </a:lnSpc>
                <a:buSzPts val="2000"/>
              </a:pPr>
              <a:r>
                <a:rPr lang="vi-VN" sz="2000" dirty="0" smtClean="0">
                  <a:solidFill>
                    <a:schemeClr val="bg1"/>
                  </a:solidFill>
                  <a:latin typeface="+mn-lt"/>
                </a:rPr>
                <a:t>Thương </a:t>
              </a:r>
              <a:r>
                <a:rPr lang="vi-VN" sz="2000" dirty="0">
                  <a:solidFill>
                    <a:schemeClr val="bg1"/>
                  </a:solidFill>
                  <a:latin typeface="+mn-lt"/>
                </a:rPr>
                <a:t>mại điện tử ngày càng vượt trội hơn kinh doanh truyền thống nhờ chi phí thấp, hiệu quả cao và khả năng truyền tải thông tin sản phẩm nhanh chóng qua internet</a:t>
              </a:r>
              <a:r>
                <a:rPr lang="vi-VN" sz="2000" dirty="0" smtClean="0">
                  <a:solidFill>
                    <a:schemeClr val="bg1"/>
                  </a:solidFill>
                  <a:latin typeface="+mn-lt"/>
                </a:rPr>
                <a:t>.</a:t>
              </a:r>
              <a:endParaRPr lang="en-US" sz="2000" dirty="0" smtClean="0">
                <a:solidFill>
                  <a:schemeClr val="bg1"/>
                </a:solidFill>
                <a:latin typeface="+mn-lt"/>
              </a:endParaRPr>
            </a:p>
            <a:p>
              <a:pPr algn="just">
                <a:lnSpc>
                  <a:spcPct val="120000"/>
                </a:lnSpc>
                <a:buSzPts val="2000"/>
              </a:pPr>
              <a:r>
                <a:rPr lang="en-US" sz="2000" dirty="0" err="1">
                  <a:solidFill>
                    <a:schemeClr val="bg1"/>
                  </a:solidFill>
                  <a:latin typeface="+mn-lt"/>
                </a:rPr>
                <a:t>Nhu</a:t>
              </a:r>
              <a:r>
                <a:rPr lang="en-US" sz="2000" dirty="0">
                  <a:solidFill>
                    <a:schemeClr val="bg1"/>
                  </a:solidFill>
                  <a:latin typeface="+mn-lt"/>
                </a:rPr>
                <a:t> </a:t>
              </a:r>
              <a:r>
                <a:rPr lang="en-US" sz="2000" dirty="0" err="1">
                  <a:solidFill>
                    <a:schemeClr val="bg1"/>
                  </a:solidFill>
                  <a:latin typeface="+mn-lt"/>
                </a:rPr>
                <a:t>cầu</a:t>
              </a:r>
              <a:r>
                <a:rPr lang="en-US" sz="2000" dirty="0">
                  <a:solidFill>
                    <a:schemeClr val="bg1"/>
                  </a:solidFill>
                  <a:latin typeface="+mn-lt"/>
                </a:rPr>
                <a:t> </a:t>
              </a:r>
              <a:r>
                <a:rPr lang="en-US" sz="2000" dirty="0" err="1">
                  <a:solidFill>
                    <a:schemeClr val="bg1"/>
                  </a:solidFill>
                  <a:latin typeface="+mn-lt"/>
                </a:rPr>
                <a:t>làm</a:t>
              </a:r>
              <a:r>
                <a:rPr lang="en-US" sz="2000" dirty="0">
                  <a:solidFill>
                    <a:schemeClr val="bg1"/>
                  </a:solidFill>
                  <a:latin typeface="+mn-lt"/>
                </a:rPr>
                <a:t> </a:t>
              </a:r>
              <a:r>
                <a:rPr lang="en-US" sz="2000" dirty="0" err="1">
                  <a:solidFill>
                    <a:schemeClr val="bg1"/>
                  </a:solidFill>
                  <a:latin typeface="+mn-lt"/>
                </a:rPr>
                <a:t>đẹp</a:t>
              </a:r>
              <a:r>
                <a:rPr lang="en-US" sz="2000" dirty="0">
                  <a:solidFill>
                    <a:schemeClr val="bg1"/>
                  </a:solidFill>
                  <a:latin typeface="+mn-lt"/>
                </a:rPr>
                <a:t> </a:t>
              </a:r>
              <a:r>
                <a:rPr lang="en-US" sz="2000" dirty="0" err="1">
                  <a:solidFill>
                    <a:schemeClr val="bg1"/>
                  </a:solidFill>
                  <a:latin typeface="+mn-lt"/>
                </a:rPr>
                <a:t>ngày</a:t>
              </a:r>
              <a:r>
                <a:rPr lang="en-US" sz="2000" dirty="0">
                  <a:solidFill>
                    <a:schemeClr val="bg1"/>
                  </a:solidFill>
                  <a:latin typeface="+mn-lt"/>
                </a:rPr>
                <a:t> </a:t>
              </a:r>
              <a:r>
                <a:rPr lang="en-US" sz="2000" dirty="0" err="1">
                  <a:solidFill>
                    <a:schemeClr val="bg1"/>
                  </a:solidFill>
                  <a:latin typeface="+mn-lt"/>
                </a:rPr>
                <a:t>càng</a:t>
              </a:r>
              <a:r>
                <a:rPr lang="en-US" sz="2000" dirty="0">
                  <a:solidFill>
                    <a:schemeClr val="bg1"/>
                  </a:solidFill>
                  <a:latin typeface="+mn-lt"/>
                </a:rPr>
                <a:t> </a:t>
              </a:r>
              <a:r>
                <a:rPr lang="en-US" sz="2000" dirty="0" err="1">
                  <a:solidFill>
                    <a:schemeClr val="bg1"/>
                  </a:solidFill>
                  <a:latin typeface="+mn-lt"/>
                </a:rPr>
                <a:t>tăng</a:t>
              </a:r>
              <a:r>
                <a:rPr lang="en-US" sz="2000" dirty="0">
                  <a:solidFill>
                    <a:schemeClr val="bg1"/>
                  </a:solidFill>
                  <a:latin typeface="+mn-lt"/>
                </a:rPr>
                <a:t> </a:t>
              </a:r>
              <a:r>
                <a:rPr lang="en-US" sz="2000" dirty="0" err="1">
                  <a:solidFill>
                    <a:schemeClr val="bg1"/>
                  </a:solidFill>
                  <a:latin typeface="+mn-lt"/>
                </a:rPr>
                <a:t>cao</a:t>
              </a:r>
              <a:r>
                <a:rPr lang="en-US" sz="2000" dirty="0">
                  <a:solidFill>
                    <a:schemeClr val="bg1"/>
                  </a:solidFill>
                  <a:latin typeface="+mn-lt"/>
                </a:rPr>
                <a:t> trong </a:t>
              </a:r>
              <a:r>
                <a:rPr lang="en-US" sz="2000" dirty="0" err="1">
                  <a:solidFill>
                    <a:schemeClr val="bg1"/>
                  </a:solidFill>
                  <a:latin typeface="+mn-lt"/>
                </a:rPr>
                <a:t>xã</a:t>
              </a:r>
              <a:r>
                <a:rPr lang="en-US" sz="2000" dirty="0">
                  <a:solidFill>
                    <a:schemeClr val="bg1"/>
                  </a:solidFill>
                  <a:latin typeface="+mn-lt"/>
                </a:rPr>
                <a:t> </a:t>
              </a:r>
              <a:r>
                <a:rPr lang="en-US" sz="2000" dirty="0" err="1">
                  <a:solidFill>
                    <a:schemeClr val="bg1"/>
                  </a:solidFill>
                  <a:latin typeface="+mn-lt"/>
                </a:rPr>
                <a:t>hội</a:t>
              </a:r>
              <a:r>
                <a:rPr lang="en-US" sz="2000" dirty="0">
                  <a:solidFill>
                    <a:schemeClr val="bg1"/>
                  </a:solidFill>
                  <a:latin typeface="+mn-lt"/>
                </a:rPr>
                <a:t> </a:t>
              </a:r>
              <a:r>
                <a:rPr lang="en-US" sz="2000" dirty="0" err="1">
                  <a:solidFill>
                    <a:schemeClr val="bg1"/>
                  </a:solidFill>
                  <a:latin typeface="+mn-lt"/>
                </a:rPr>
                <a:t>hiện</a:t>
              </a:r>
              <a:r>
                <a:rPr lang="en-US" sz="2000" dirty="0">
                  <a:solidFill>
                    <a:schemeClr val="bg1"/>
                  </a:solidFill>
                  <a:latin typeface="+mn-lt"/>
                </a:rPr>
                <a:t> </a:t>
              </a:r>
              <a:r>
                <a:rPr lang="en-US" sz="2000" dirty="0" err="1">
                  <a:solidFill>
                    <a:schemeClr val="bg1"/>
                  </a:solidFill>
                  <a:latin typeface="+mn-lt"/>
                </a:rPr>
                <a:t>đại</a:t>
              </a:r>
              <a:r>
                <a:rPr lang="en-US" sz="2000" dirty="0">
                  <a:solidFill>
                    <a:schemeClr val="bg1"/>
                  </a:solidFill>
                  <a:latin typeface="+mn-lt"/>
                </a:rPr>
                <a:t>, </a:t>
              </a:r>
              <a:r>
                <a:rPr lang="en-US" sz="2000" dirty="0" err="1">
                  <a:solidFill>
                    <a:schemeClr val="bg1"/>
                  </a:solidFill>
                  <a:latin typeface="+mn-lt"/>
                </a:rPr>
                <a:t>đặc</a:t>
              </a:r>
              <a:r>
                <a:rPr lang="en-US" sz="2000" dirty="0">
                  <a:solidFill>
                    <a:schemeClr val="bg1"/>
                  </a:solidFill>
                  <a:latin typeface="+mn-lt"/>
                </a:rPr>
                <a:t> </a:t>
              </a:r>
              <a:r>
                <a:rPr lang="en-US" sz="2000" dirty="0" err="1">
                  <a:solidFill>
                    <a:schemeClr val="bg1"/>
                  </a:solidFill>
                  <a:latin typeface="+mn-lt"/>
                </a:rPr>
                <a:t>biệt</a:t>
              </a:r>
              <a:r>
                <a:rPr lang="en-US" sz="2000" dirty="0">
                  <a:solidFill>
                    <a:schemeClr val="bg1"/>
                  </a:solidFill>
                  <a:latin typeface="+mn-lt"/>
                </a:rPr>
                <a:t> </a:t>
              </a:r>
              <a:r>
                <a:rPr lang="en-US" sz="2000" dirty="0" err="1">
                  <a:solidFill>
                    <a:schemeClr val="bg1"/>
                  </a:solidFill>
                  <a:latin typeface="+mn-lt"/>
                </a:rPr>
                <a:t>là</a:t>
              </a:r>
              <a:r>
                <a:rPr lang="en-US" sz="2000" dirty="0">
                  <a:solidFill>
                    <a:schemeClr val="bg1"/>
                  </a:solidFill>
                  <a:latin typeface="+mn-lt"/>
                </a:rPr>
                <a:t> </a:t>
              </a:r>
              <a:r>
                <a:rPr lang="en-US" sz="2000" dirty="0" err="1">
                  <a:solidFill>
                    <a:schemeClr val="bg1"/>
                  </a:solidFill>
                  <a:latin typeface="+mn-lt"/>
                </a:rPr>
                <a:t>giới</a:t>
              </a:r>
              <a:r>
                <a:rPr lang="en-US" sz="2000" dirty="0">
                  <a:solidFill>
                    <a:schemeClr val="bg1"/>
                  </a:solidFill>
                  <a:latin typeface="+mn-lt"/>
                </a:rPr>
                <a:t> </a:t>
              </a:r>
              <a:r>
                <a:rPr lang="en-US" sz="2000" dirty="0" err="1">
                  <a:solidFill>
                    <a:schemeClr val="bg1"/>
                  </a:solidFill>
                  <a:latin typeface="+mn-lt"/>
                </a:rPr>
                <a:t>trẻ</a:t>
              </a:r>
              <a:r>
                <a:rPr lang="en-US" sz="2000" dirty="0" smtClean="0">
                  <a:solidFill>
                    <a:schemeClr val="bg1"/>
                  </a:solidFill>
                  <a:latin typeface="+mn-lt"/>
                </a:rPr>
                <a:t>.</a:t>
              </a:r>
            </a:p>
            <a:p>
              <a:pPr lvl="0" algn="just">
                <a:lnSpc>
                  <a:spcPct val="120000"/>
                </a:lnSpc>
                <a:buSzPts val="2000"/>
              </a:pPr>
              <a:r>
                <a:rPr lang="en-US" sz="2000" dirty="0" err="1" smtClean="0">
                  <a:solidFill>
                    <a:schemeClr val="bg1"/>
                  </a:solidFill>
                  <a:latin typeface="+mn-lt"/>
                </a:rPr>
                <a:t>Mong</a:t>
              </a:r>
              <a:r>
                <a:rPr lang="en-US" sz="2000" dirty="0" smtClean="0">
                  <a:solidFill>
                    <a:schemeClr val="bg1"/>
                  </a:solidFill>
                  <a:latin typeface="+mn-lt"/>
                </a:rPr>
                <a:t> </a:t>
              </a:r>
              <a:r>
                <a:rPr lang="en-US" sz="2000" dirty="0" err="1" smtClean="0">
                  <a:solidFill>
                    <a:schemeClr val="bg1"/>
                  </a:solidFill>
                  <a:latin typeface="+mn-lt"/>
                </a:rPr>
                <a:t>muốn</a:t>
              </a:r>
              <a:r>
                <a:rPr lang="en-US" sz="2000" dirty="0" smtClean="0">
                  <a:solidFill>
                    <a:schemeClr val="bg1"/>
                  </a:solidFill>
                  <a:latin typeface="+mn-lt"/>
                </a:rPr>
                <a:t> </a:t>
              </a:r>
              <a:r>
                <a:rPr lang="en-US" sz="2000" dirty="0" err="1" smtClean="0">
                  <a:solidFill>
                    <a:schemeClr val="bg1"/>
                  </a:solidFill>
                  <a:latin typeface="+mn-lt"/>
                </a:rPr>
                <a:t>được</a:t>
              </a:r>
              <a:r>
                <a:rPr lang="en-US" sz="2000" dirty="0" smtClean="0">
                  <a:solidFill>
                    <a:schemeClr val="bg1"/>
                  </a:solidFill>
                  <a:latin typeface="+mn-lt"/>
                </a:rPr>
                <a:t> </a:t>
              </a:r>
              <a:r>
                <a:rPr lang="en-US" sz="2000" dirty="0" err="1" smtClean="0">
                  <a:solidFill>
                    <a:schemeClr val="bg1"/>
                  </a:solidFill>
                  <a:latin typeface="+mn-lt"/>
                </a:rPr>
                <a:t>giới</a:t>
              </a:r>
              <a:r>
                <a:rPr lang="en-US" sz="2000" dirty="0" smtClean="0">
                  <a:solidFill>
                    <a:schemeClr val="bg1"/>
                  </a:solidFill>
                  <a:latin typeface="+mn-lt"/>
                </a:rPr>
                <a:t> </a:t>
              </a:r>
              <a:r>
                <a:rPr lang="en-US" sz="2000" dirty="0" err="1" smtClean="0">
                  <a:solidFill>
                    <a:schemeClr val="bg1"/>
                  </a:solidFill>
                  <a:latin typeface="+mn-lt"/>
                </a:rPr>
                <a:t>thiệu</a:t>
              </a:r>
              <a:r>
                <a:rPr lang="en-US" sz="2000" dirty="0" smtClean="0">
                  <a:solidFill>
                    <a:schemeClr val="bg1"/>
                  </a:solidFill>
                  <a:latin typeface="+mn-lt"/>
                </a:rPr>
                <a:t> </a:t>
              </a:r>
              <a:r>
                <a:rPr lang="en-US" sz="2000" dirty="0" err="1" smtClean="0">
                  <a:solidFill>
                    <a:schemeClr val="bg1"/>
                  </a:solidFill>
                  <a:latin typeface="+mn-lt"/>
                </a:rPr>
                <a:t>sản</a:t>
              </a:r>
              <a:r>
                <a:rPr lang="en-US" sz="2000" dirty="0" smtClean="0">
                  <a:solidFill>
                    <a:schemeClr val="bg1"/>
                  </a:solidFill>
                  <a:latin typeface="+mn-lt"/>
                </a:rPr>
                <a:t> </a:t>
              </a:r>
              <a:r>
                <a:rPr lang="en-US" sz="2000" dirty="0" err="1" smtClean="0">
                  <a:solidFill>
                    <a:schemeClr val="bg1"/>
                  </a:solidFill>
                  <a:latin typeface="+mn-lt"/>
                </a:rPr>
                <a:t>phẩm</a:t>
              </a:r>
              <a:r>
                <a:rPr lang="en-US" sz="2000" dirty="0" smtClean="0">
                  <a:solidFill>
                    <a:schemeClr val="bg1"/>
                  </a:solidFill>
                  <a:latin typeface="+mn-lt"/>
                </a:rPr>
                <a:t> </a:t>
              </a:r>
              <a:r>
                <a:rPr lang="en-US" sz="2000" dirty="0" err="1" smtClean="0">
                  <a:solidFill>
                    <a:schemeClr val="bg1"/>
                  </a:solidFill>
                  <a:latin typeface="+mn-lt"/>
                </a:rPr>
                <a:t>của</a:t>
              </a:r>
              <a:r>
                <a:rPr lang="en-US" sz="2000" dirty="0" smtClean="0">
                  <a:solidFill>
                    <a:schemeClr val="bg1"/>
                  </a:solidFill>
                  <a:latin typeface="+mn-lt"/>
                </a:rPr>
                <a:t> </a:t>
              </a:r>
              <a:r>
                <a:rPr lang="en-US" sz="2000" dirty="0" err="1" smtClean="0">
                  <a:solidFill>
                    <a:schemeClr val="bg1"/>
                  </a:solidFill>
                  <a:latin typeface="+mn-lt"/>
                </a:rPr>
                <a:t>cửa</a:t>
              </a:r>
              <a:r>
                <a:rPr lang="en-US" sz="2000" dirty="0" smtClean="0">
                  <a:solidFill>
                    <a:schemeClr val="bg1"/>
                  </a:solidFill>
                  <a:latin typeface="+mn-lt"/>
                </a:rPr>
                <a:t> </a:t>
              </a:r>
              <a:r>
                <a:rPr lang="en-US" sz="2000" dirty="0" err="1" smtClean="0">
                  <a:solidFill>
                    <a:schemeClr val="bg1"/>
                  </a:solidFill>
                  <a:latin typeface="+mn-lt"/>
                </a:rPr>
                <a:t>hàng</a:t>
              </a:r>
              <a:r>
                <a:rPr lang="en-US" sz="2000" dirty="0" smtClean="0">
                  <a:solidFill>
                    <a:schemeClr val="bg1"/>
                  </a:solidFill>
                  <a:latin typeface="+mn-lt"/>
                </a:rPr>
                <a:t> </a:t>
              </a:r>
              <a:r>
                <a:rPr lang="en-US" sz="2000" dirty="0" err="1" smtClean="0">
                  <a:solidFill>
                    <a:schemeClr val="bg1"/>
                  </a:solidFill>
                  <a:latin typeface="+mn-lt"/>
                </a:rPr>
                <a:t>đến</a:t>
              </a:r>
              <a:r>
                <a:rPr lang="en-US" sz="2000" dirty="0" smtClean="0">
                  <a:solidFill>
                    <a:schemeClr val="bg1"/>
                  </a:solidFill>
                  <a:latin typeface="+mn-lt"/>
                </a:rPr>
                <a:t> </a:t>
              </a:r>
              <a:r>
                <a:rPr lang="en-US" sz="2000" dirty="0" err="1" smtClean="0">
                  <a:solidFill>
                    <a:schemeClr val="bg1"/>
                  </a:solidFill>
                  <a:latin typeface="+mn-lt"/>
                </a:rPr>
                <a:t>mọi</a:t>
              </a:r>
              <a:r>
                <a:rPr lang="en-US" sz="2000" dirty="0" smtClean="0">
                  <a:solidFill>
                    <a:schemeClr val="bg1"/>
                  </a:solidFill>
                  <a:latin typeface="+mn-lt"/>
                </a:rPr>
                <a:t> </a:t>
              </a:r>
              <a:r>
                <a:rPr lang="en-US" sz="2000" dirty="0" err="1" smtClean="0">
                  <a:solidFill>
                    <a:schemeClr val="bg1"/>
                  </a:solidFill>
                  <a:latin typeface="+mn-lt"/>
                </a:rPr>
                <a:t>người</a:t>
              </a:r>
              <a:r>
                <a:rPr lang="en-US" sz="2000" dirty="0" smtClean="0">
                  <a:solidFill>
                    <a:schemeClr val="bg1"/>
                  </a:solidFill>
                  <a:latin typeface="+mn-lt"/>
                </a:rPr>
                <a:t> </a:t>
              </a:r>
              <a:r>
                <a:rPr lang="en-US" sz="2000" dirty="0" err="1" smtClean="0">
                  <a:solidFill>
                    <a:schemeClr val="bg1"/>
                  </a:solidFill>
                  <a:latin typeface="+mn-lt"/>
                </a:rPr>
                <a:t>thông</a:t>
              </a:r>
              <a:r>
                <a:rPr lang="en-US" sz="2000" dirty="0" smtClean="0">
                  <a:solidFill>
                    <a:schemeClr val="bg1"/>
                  </a:solidFill>
                  <a:latin typeface="+mn-lt"/>
                </a:rPr>
                <a:t> qua website.</a:t>
              </a:r>
            </a:p>
          </p:txBody>
        </p:sp>
      </p:grpSp>
      <p:sp>
        <p:nvSpPr>
          <p:cNvPr id="582" name="Google Shape;582;p5"/>
          <p:cNvSpPr/>
          <p:nvPr/>
        </p:nvSpPr>
        <p:spPr>
          <a:xfrm>
            <a:off x="8149680" y="4361400"/>
            <a:ext cx="3238200" cy="395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5"/>
          <p:cNvSpPr/>
          <p:nvPr/>
        </p:nvSpPr>
        <p:spPr>
          <a:xfrm>
            <a:off x="2106719" y="456480"/>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FF3737"/>
                </a:solidFill>
                <a:latin typeface="Calibri"/>
                <a:ea typeface="Calibri"/>
                <a:cs typeface="Calibri"/>
                <a:sym typeface="Calibri"/>
              </a:rPr>
              <a:t>1. </a:t>
            </a:r>
            <a:r>
              <a:rPr lang="en-US" sz="2400" b="1" dirty="0" smtClean="0">
                <a:solidFill>
                  <a:srgbClr val="FF3737"/>
                </a:solidFill>
                <a:latin typeface="Calibri"/>
                <a:ea typeface="Calibri"/>
                <a:cs typeface="Calibri"/>
                <a:sym typeface="Calibri"/>
              </a:rPr>
              <a:t>LÝ DO CHỌN ĐỀ TÀI</a:t>
            </a:r>
            <a:endParaRPr sz="2400" b="0" i="0" u="none" strike="noStrike" cap="none" dirty="0">
              <a:solidFill>
                <a:schemeClr val="dk1"/>
              </a:solidFill>
              <a:latin typeface="Arial"/>
              <a:ea typeface="Arial"/>
              <a:cs typeface="Arial"/>
              <a:sym typeface="Arial"/>
            </a:endParaRPr>
          </a:p>
        </p:txBody>
      </p:sp>
      <p:pic>
        <p:nvPicPr>
          <p:cNvPr id="3" name="Picture 2"/>
          <p:cNvPicPr>
            <a:picLocks noChangeAspect="1"/>
          </p:cNvPicPr>
          <p:nvPr/>
        </p:nvPicPr>
        <p:blipFill>
          <a:blip r:embed="rId3"/>
          <a:stretch>
            <a:fillRect/>
          </a:stretch>
        </p:blipFill>
        <p:spPr>
          <a:xfrm>
            <a:off x="185607" y="3610254"/>
            <a:ext cx="5082801" cy="2467319"/>
          </a:xfrm>
          <a:prstGeom prst="rect">
            <a:avLst/>
          </a:prstGeom>
        </p:spPr>
      </p:pic>
      <p:pic>
        <p:nvPicPr>
          <p:cNvPr id="4" name="Picture 3"/>
          <p:cNvPicPr>
            <a:picLocks noChangeAspect="1"/>
          </p:cNvPicPr>
          <p:nvPr/>
        </p:nvPicPr>
        <p:blipFill>
          <a:blip r:embed="rId4"/>
          <a:stretch>
            <a:fillRect/>
          </a:stretch>
        </p:blipFill>
        <p:spPr>
          <a:xfrm>
            <a:off x="5470806" y="3610254"/>
            <a:ext cx="6566880" cy="246731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Effect transition="in" filter="fade">
                                      <p:cBhvr>
                                        <p:cTn id="7" dur="500"/>
                                        <p:tgtEl>
                                          <p:spTgt spid="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grpSp>
        <p:nvGrpSpPr>
          <p:cNvPr id="745" name="Google Shape;745;p11"/>
          <p:cNvGrpSpPr/>
          <p:nvPr/>
        </p:nvGrpSpPr>
        <p:grpSpPr>
          <a:xfrm>
            <a:off x="1447489" y="1909742"/>
            <a:ext cx="3004031" cy="2711475"/>
            <a:chOff x="1132443" y="1646005"/>
            <a:chExt cx="4613157" cy="4662275"/>
          </a:xfrm>
        </p:grpSpPr>
        <p:sp>
          <p:nvSpPr>
            <p:cNvPr id="746" name="Google Shape;746;p11"/>
            <p:cNvSpPr/>
            <p:nvPr/>
          </p:nvSpPr>
          <p:spPr>
            <a:xfrm>
              <a:off x="1148400" y="1720800"/>
              <a:ext cx="4587480" cy="4587480"/>
            </a:xfrm>
            <a:prstGeom prst="arc">
              <a:avLst>
                <a:gd name="adj1" fmla="val 20230496"/>
                <a:gd name="adj2" fmla="val 21370915"/>
              </a:avLst>
            </a:prstGeom>
            <a:noFill/>
            <a:ln w="284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1"/>
            <p:cNvSpPr/>
            <p:nvPr/>
          </p:nvSpPr>
          <p:spPr>
            <a:xfrm>
              <a:off x="1158120" y="1720800"/>
              <a:ext cx="4587480" cy="4587480"/>
            </a:xfrm>
            <a:prstGeom prst="arc">
              <a:avLst>
                <a:gd name="adj1" fmla="val 43325"/>
                <a:gd name="adj2" fmla="val 3696807"/>
              </a:avLst>
            </a:prstGeom>
            <a:noFill/>
            <a:ln w="28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1"/>
            <p:cNvSpPr/>
            <p:nvPr/>
          </p:nvSpPr>
          <p:spPr>
            <a:xfrm>
              <a:off x="1454400" y="2017080"/>
              <a:ext cx="3994920" cy="399492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1"/>
            <p:cNvSpPr/>
            <p:nvPr/>
          </p:nvSpPr>
          <p:spPr>
            <a:xfrm>
              <a:off x="1810440" y="2373120"/>
              <a:ext cx="3282840" cy="32828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1"/>
            <p:cNvSpPr/>
            <p:nvPr/>
          </p:nvSpPr>
          <p:spPr>
            <a:xfrm>
              <a:off x="2170080" y="2732760"/>
              <a:ext cx="2563560" cy="25635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1"/>
            <p:cNvSpPr/>
            <p:nvPr/>
          </p:nvSpPr>
          <p:spPr>
            <a:xfrm>
              <a:off x="2471040" y="3047400"/>
              <a:ext cx="1934640" cy="19346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11"/>
            <p:cNvSpPr/>
            <p:nvPr/>
          </p:nvSpPr>
          <p:spPr>
            <a:xfrm>
              <a:off x="2735640" y="3312000"/>
              <a:ext cx="1405080" cy="140508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11"/>
            <p:cNvSpPr/>
            <p:nvPr/>
          </p:nvSpPr>
          <p:spPr>
            <a:xfrm>
              <a:off x="2964240" y="3540240"/>
              <a:ext cx="948600" cy="9486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11"/>
            <p:cNvSpPr/>
            <p:nvPr/>
          </p:nvSpPr>
          <p:spPr>
            <a:xfrm>
              <a:off x="3198240" y="3774600"/>
              <a:ext cx="480240" cy="48024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5" name="Google Shape;755;p11"/>
            <p:cNvGrpSpPr/>
            <p:nvPr/>
          </p:nvGrpSpPr>
          <p:grpSpPr>
            <a:xfrm>
              <a:off x="1132443" y="1646005"/>
              <a:ext cx="2387981" cy="2449707"/>
              <a:chOff x="1132443" y="1646005"/>
              <a:chExt cx="2387981" cy="2449707"/>
            </a:xfrm>
          </p:grpSpPr>
          <p:sp>
            <p:nvSpPr>
              <p:cNvPr id="756" name="Google Shape;756;p11"/>
              <p:cNvSpPr/>
              <p:nvPr/>
            </p:nvSpPr>
            <p:spPr>
              <a:xfrm rot="-2627400" flipH="1">
                <a:off x="2498040" y="1626480"/>
                <a:ext cx="68400" cy="278460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11"/>
              <p:cNvSpPr/>
              <p:nvPr/>
            </p:nvSpPr>
            <p:spPr>
              <a:xfrm rot="-2627400">
                <a:off x="2449080" y="1674360"/>
                <a:ext cx="68400" cy="278496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11"/>
              <p:cNvSpPr/>
              <p:nvPr/>
            </p:nvSpPr>
            <p:spPr>
              <a:xfrm rot="-8027400">
                <a:off x="1176120" y="2171880"/>
                <a:ext cx="717120" cy="426960"/>
              </a:xfrm>
              <a:prstGeom prst="parallelogram">
                <a:avLst>
                  <a:gd name="adj" fmla="val 57754"/>
                </a:avLst>
              </a:prstGeom>
              <a:solidFill>
                <a:srgbClr val="303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11"/>
              <p:cNvSpPr/>
              <p:nvPr/>
            </p:nvSpPr>
            <p:spPr>
              <a:xfrm rot="2772600" flipH="1">
                <a:off x="1541160" y="1846800"/>
                <a:ext cx="717120" cy="376920"/>
              </a:xfrm>
              <a:prstGeom prst="parallelogram">
                <a:avLst>
                  <a:gd name="adj" fmla="val 65071"/>
                </a:avLst>
              </a:prstGeom>
              <a:solidFill>
                <a:srgbClr val="B3B3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0" name="Google Shape;760;p11"/>
            <p:cNvSpPr/>
            <p:nvPr/>
          </p:nvSpPr>
          <p:spPr>
            <a:xfrm>
              <a:off x="1148400" y="1720800"/>
              <a:ext cx="4587480" cy="4587480"/>
            </a:xfrm>
            <a:prstGeom prst="arc">
              <a:avLst>
                <a:gd name="adj1" fmla="val 19067119"/>
                <a:gd name="adj2" fmla="val 19881577"/>
              </a:avLst>
            </a:prstGeom>
            <a:noFill/>
            <a:ln w="284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1" name="Google Shape;761;p11"/>
          <p:cNvGrpSpPr/>
          <p:nvPr/>
        </p:nvGrpSpPr>
        <p:grpSpPr>
          <a:xfrm>
            <a:off x="6397579" y="5147413"/>
            <a:ext cx="524880" cy="492840"/>
            <a:chOff x="6517080" y="5463720"/>
            <a:chExt cx="524880" cy="492840"/>
          </a:xfrm>
        </p:grpSpPr>
        <p:sp>
          <p:nvSpPr>
            <p:cNvPr id="762" name="Google Shape;762;p11"/>
            <p:cNvSpPr/>
            <p:nvPr/>
          </p:nvSpPr>
          <p:spPr>
            <a:xfrm>
              <a:off x="6772320" y="5735520"/>
              <a:ext cx="63360" cy="633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11"/>
            <p:cNvSpPr/>
            <p:nvPr/>
          </p:nvSpPr>
          <p:spPr>
            <a:xfrm>
              <a:off x="6517080" y="5463720"/>
              <a:ext cx="524880" cy="492840"/>
            </a:xfrm>
            <a:custGeom>
              <a:avLst/>
              <a:gdLst/>
              <a:ahLst/>
              <a:cxnLst/>
              <a:rect l="l" t="t" r="r" b="b"/>
              <a:pathLst>
                <a:path w="132" h="124" extrusionOk="0">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4" name="Google Shape;764;p11"/>
          <p:cNvGrpSpPr/>
          <p:nvPr/>
        </p:nvGrpSpPr>
        <p:grpSpPr>
          <a:xfrm>
            <a:off x="7179499" y="3271093"/>
            <a:ext cx="3785400" cy="1625541"/>
            <a:chOff x="7299000" y="3587400"/>
            <a:chExt cx="3785400" cy="1625541"/>
          </a:xfrm>
        </p:grpSpPr>
        <p:sp>
          <p:nvSpPr>
            <p:cNvPr id="765" name="Google Shape;765;p11"/>
            <p:cNvSpPr/>
            <p:nvPr/>
          </p:nvSpPr>
          <p:spPr>
            <a:xfrm>
              <a:off x="7299000" y="3940200"/>
              <a:ext cx="3785400" cy="1272741"/>
            </a:xfrm>
            <a:prstGeom prst="rect">
              <a:avLst/>
            </a:prstGeom>
            <a:noFill/>
            <a:ln>
              <a:noFill/>
            </a:ln>
          </p:spPr>
          <p:txBody>
            <a:bodyPr spcFirstLastPara="1" wrap="square" lIns="90000" tIns="45000" rIns="90000" bIns="45000" anchor="t" anchorCtr="0">
              <a:spAutoFit/>
            </a:bodyPr>
            <a:lstStyle/>
            <a:p>
              <a:pPr lvl="0" algn="just">
                <a:lnSpc>
                  <a:spcPct val="120000"/>
                </a:lnSpc>
                <a:buSzPts val="1600"/>
              </a:pPr>
              <a:r>
                <a:rPr lang="vi-VN" sz="1600" dirty="0"/>
                <a:t>Xây dựng các chức năng quản </a:t>
              </a:r>
              <a:r>
                <a:rPr lang="vi-VN" sz="1600" dirty="0" smtClean="0"/>
                <a:t>lý</a:t>
              </a:r>
              <a:r>
                <a:rPr lang="en-US" sz="1600" dirty="0" smtClean="0"/>
                <a:t> </a:t>
              </a:r>
              <a:r>
                <a:rPr lang="en-US" sz="1600" dirty="0" err="1" smtClean="0"/>
                <a:t>hiệu</a:t>
              </a:r>
              <a:r>
                <a:rPr lang="en-US" sz="1600" dirty="0" smtClean="0"/>
                <a:t> </a:t>
              </a:r>
              <a:r>
                <a:rPr lang="en-US" sz="1600" dirty="0" err="1" smtClean="0"/>
                <a:t>quả</a:t>
              </a:r>
              <a:r>
                <a:rPr lang="en-US" sz="1600" dirty="0" smtClean="0"/>
                <a:t> </a:t>
              </a:r>
              <a:r>
                <a:rPr lang="en-US" sz="1600" dirty="0" err="1" smtClean="0"/>
                <a:t>bao</a:t>
              </a:r>
              <a:r>
                <a:rPr lang="en-US" sz="1600" dirty="0" smtClean="0"/>
                <a:t> </a:t>
              </a:r>
              <a:r>
                <a:rPr lang="en-US" sz="1600" dirty="0" err="1" smtClean="0"/>
                <a:t>gồm</a:t>
              </a:r>
              <a:r>
                <a:rPr lang="vi-VN" sz="1600" dirty="0" smtClean="0"/>
                <a:t>: </a:t>
              </a:r>
              <a:r>
                <a:rPr lang="vi-VN" sz="1600" dirty="0"/>
                <a:t>sản phẩm, nhà cung cấp, đơn hàng, khách hàng, nhân viên, và thống kê.</a:t>
              </a:r>
              <a:endParaRPr sz="1600" b="0" i="0" u="none" strike="noStrike" cap="none" dirty="0">
                <a:solidFill>
                  <a:schemeClr val="dk1"/>
                </a:solidFill>
                <a:latin typeface="Arial"/>
                <a:ea typeface="Arial"/>
                <a:cs typeface="Arial"/>
                <a:sym typeface="Arial"/>
              </a:endParaRPr>
            </a:p>
          </p:txBody>
        </p:sp>
        <p:sp>
          <p:nvSpPr>
            <p:cNvPr id="766" name="Google Shape;766;p11"/>
            <p:cNvSpPr/>
            <p:nvPr/>
          </p:nvSpPr>
          <p:spPr>
            <a:xfrm>
              <a:off x="7299000" y="3587400"/>
              <a:ext cx="3589920" cy="423278"/>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800" b="1" i="0" u="none" strike="noStrike" cap="none" dirty="0" err="1">
                  <a:solidFill>
                    <a:schemeClr val="accent3"/>
                  </a:solidFill>
                  <a:latin typeface="Calibri"/>
                  <a:ea typeface="Calibri"/>
                  <a:cs typeface="Calibri"/>
                  <a:sym typeface="Calibri"/>
                </a:rPr>
                <a:t>Quản</a:t>
              </a:r>
              <a:r>
                <a:rPr lang="en-US" sz="1800" b="1" i="0" u="none" strike="noStrike" cap="none" dirty="0">
                  <a:solidFill>
                    <a:schemeClr val="accent3"/>
                  </a:solidFill>
                  <a:latin typeface="Calibri"/>
                  <a:ea typeface="Calibri"/>
                  <a:cs typeface="Calibri"/>
                  <a:sym typeface="Calibri"/>
                </a:rPr>
                <a:t> </a:t>
              </a:r>
              <a:r>
                <a:rPr lang="en-US" sz="1800" b="1" i="0" u="none" strike="noStrike" cap="none" dirty="0" err="1">
                  <a:solidFill>
                    <a:schemeClr val="accent3"/>
                  </a:solidFill>
                  <a:latin typeface="Calibri"/>
                  <a:ea typeface="Calibri"/>
                  <a:cs typeface="Calibri"/>
                  <a:sym typeface="Calibri"/>
                </a:rPr>
                <a:t>lý</a:t>
              </a:r>
              <a:r>
                <a:rPr lang="en-US" sz="1800" b="1" i="0" u="none" strike="noStrike" cap="none" dirty="0">
                  <a:solidFill>
                    <a:schemeClr val="accent3"/>
                  </a:solidFill>
                  <a:latin typeface="Calibri"/>
                  <a:ea typeface="Calibri"/>
                  <a:cs typeface="Calibri"/>
                  <a:sym typeface="Calibri"/>
                </a:rPr>
                <a:t> </a:t>
              </a:r>
              <a:r>
                <a:rPr lang="en-US" sz="1800" b="1" i="0" u="none" strike="noStrike" cap="none" dirty="0" smtClean="0">
                  <a:solidFill>
                    <a:schemeClr val="accent3"/>
                  </a:solidFill>
                  <a:latin typeface="Calibri"/>
                  <a:ea typeface="Calibri"/>
                  <a:cs typeface="Calibri"/>
                  <a:sym typeface="Calibri"/>
                </a:rPr>
                <a:t>website</a:t>
              </a:r>
              <a:endParaRPr sz="1800" b="0" i="0" u="none" strike="noStrike" cap="none" dirty="0">
                <a:solidFill>
                  <a:schemeClr val="accent3"/>
                </a:solidFill>
                <a:sym typeface="Arial"/>
              </a:endParaRPr>
            </a:p>
          </p:txBody>
        </p:sp>
      </p:grpSp>
      <p:grpSp>
        <p:nvGrpSpPr>
          <p:cNvPr id="767" name="Google Shape;767;p11"/>
          <p:cNvGrpSpPr/>
          <p:nvPr/>
        </p:nvGrpSpPr>
        <p:grpSpPr>
          <a:xfrm>
            <a:off x="7189219" y="4956613"/>
            <a:ext cx="3785400" cy="1329715"/>
            <a:chOff x="7308720" y="5272920"/>
            <a:chExt cx="3785400" cy="1329715"/>
          </a:xfrm>
        </p:grpSpPr>
        <p:sp>
          <p:nvSpPr>
            <p:cNvPr id="768" name="Google Shape;768;p11"/>
            <p:cNvSpPr/>
            <p:nvPr/>
          </p:nvSpPr>
          <p:spPr>
            <a:xfrm>
              <a:off x="7308720" y="5625360"/>
              <a:ext cx="3785400" cy="977275"/>
            </a:xfrm>
            <a:prstGeom prst="rect">
              <a:avLst/>
            </a:prstGeom>
            <a:noFill/>
            <a:ln>
              <a:noFill/>
            </a:ln>
          </p:spPr>
          <p:txBody>
            <a:bodyPr spcFirstLastPara="1" wrap="square" lIns="90000" tIns="45000" rIns="90000" bIns="45000" anchor="t" anchorCtr="0">
              <a:spAutoFit/>
            </a:bodyPr>
            <a:lstStyle/>
            <a:p>
              <a:pPr lvl="0">
                <a:lnSpc>
                  <a:spcPct val="120000"/>
                </a:lnSpc>
                <a:buSzPts val="1600"/>
              </a:pPr>
              <a:r>
                <a:rPr lang="vi-VN" sz="1600" dirty="0"/>
                <a:t>Nâng cao uy tín và thương hiệu, giúp cửa hàng tiếp cận nhiều người dùng hơn.</a:t>
              </a:r>
              <a:endParaRPr sz="1600" b="0" i="0" u="none" strike="noStrike" cap="none" dirty="0">
                <a:solidFill>
                  <a:schemeClr val="dk1"/>
                </a:solidFill>
                <a:latin typeface="Arial"/>
                <a:ea typeface="Arial"/>
                <a:cs typeface="Arial"/>
                <a:sym typeface="Arial"/>
              </a:endParaRPr>
            </a:p>
          </p:txBody>
        </p:sp>
        <p:sp>
          <p:nvSpPr>
            <p:cNvPr id="769" name="Google Shape;769;p11"/>
            <p:cNvSpPr/>
            <p:nvPr/>
          </p:nvSpPr>
          <p:spPr>
            <a:xfrm>
              <a:off x="7308720" y="5272920"/>
              <a:ext cx="3775680" cy="423278"/>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800" b="1" i="0" u="none" strike="noStrike" cap="none" dirty="0" err="1">
                  <a:solidFill>
                    <a:schemeClr val="accent3"/>
                  </a:solidFill>
                  <a:latin typeface="Calibri"/>
                  <a:ea typeface="Calibri"/>
                  <a:cs typeface="Calibri"/>
                  <a:sym typeface="Calibri"/>
                </a:rPr>
                <a:t>Phát</a:t>
              </a:r>
              <a:r>
                <a:rPr lang="en-US" sz="1800" b="1" i="0" u="none" strike="noStrike" cap="none" dirty="0">
                  <a:solidFill>
                    <a:schemeClr val="accent3"/>
                  </a:solidFill>
                  <a:latin typeface="Calibri"/>
                  <a:ea typeface="Calibri"/>
                  <a:cs typeface="Calibri"/>
                  <a:sym typeface="Calibri"/>
                </a:rPr>
                <a:t> </a:t>
              </a:r>
              <a:r>
                <a:rPr lang="en-US" sz="1800" b="1" i="0" u="none" strike="noStrike" cap="none" dirty="0" err="1">
                  <a:solidFill>
                    <a:schemeClr val="accent3"/>
                  </a:solidFill>
                  <a:latin typeface="Calibri"/>
                  <a:ea typeface="Calibri"/>
                  <a:cs typeface="Calibri"/>
                  <a:sym typeface="Calibri"/>
                </a:rPr>
                <a:t>triển</a:t>
              </a:r>
              <a:r>
                <a:rPr lang="en-US" sz="1800" b="1" i="0" u="none" strike="noStrike" cap="none" dirty="0">
                  <a:solidFill>
                    <a:schemeClr val="accent3"/>
                  </a:solidFill>
                  <a:latin typeface="Calibri"/>
                  <a:ea typeface="Calibri"/>
                  <a:cs typeface="Calibri"/>
                  <a:sym typeface="Calibri"/>
                </a:rPr>
                <a:t> </a:t>
              </a:r>
              <a:r>
                <a:rPr lang="en-US" sz="1800" b="1" i="0" u="none" strike="noStrike" cap="none" dirty="0" err="1">
                  <a:solidFill>
                    <a:schemeClr val="accent3"/>
                  </a:solidFill>
                  <a:latin typeface="Calibri"/>
                  <a:ea typeface="Calibri"/>
                  <a:cs typeface="Calibri"/>
                  <a:sym typeface="Calibri"/>
                </a:rPr>
                <a:t>thương</a:t>
              </a:r>
              <a:r>
                <a:rPr lang="en-US" sz="1800" b="1" i="0" u="none" strike="noStrike" cap="none" dirty="0">
                  <a:solidFill>
                    <a:schemeClr val="accent3"/>
                  </a:solidFill>
                  <a:latin typeface="Calibri"/>
                  <a:ea typeface="Calibri"/>
                  <a:cs typeface="Calibri"/>
                  <a:sym typeface="Calibri"/>
                </a:rPr>
                <a:t> </a:t>
              </a:r>
              <a:r>
                <a:rPr lang="en-US" sz="1800" b="1" i="0" u="none" strike="noStrike" cap="none" dirty="0" err="1">
                  <a:solidFill>
                    <a:schemeClr val="accent3"/>
                  </a:solidFill>
                  <a:latin typeface="Calibri"/>
                  <a:ea typeface="Calibri"/>
                  <a:cs typeface="Calibri"/>
                  <a:sym typeface="Calibri"/>
                </a:rPr>
                <a:t>hiệu</a:t>
              </a:r>
              <a:r>
                <a:rPr lang="en-US" sz="1800" b="1" i="0" u="none" strike="noStrike" cap="none" dirty="0">
                  <a:solidFill>
                    <a:schemeClr val="accent3"/>
                  </a:solidFill>
                  <a:latin typeface="Calibri"/>
                  <a:ea typeface="Calibri"/>
                  <a:cs typeface="Calibri"/>
                  <a:sym typeface="Calibri"/>
                </a:rPr>
                <a:t> </a:t>
              </a:r>
              <a:r>
                <a:rPr lang="en-US" sz="1800" b="1" i="0" u="none" strike="noStrike" cap="none" dirty="0" err="1">
                  <a:solidFill>
                    <a:schemeClr val="accent3"/>
                  </a:solidFill>
                  <a:latin typeface="Calibri"/>
                  <a:ea typeface="Calibri"/>
                  <a:cs typeface="Calibri"/>
                  <a:sym typeface="Calibri"/>
                </a:rPr>
                <a:t>của</a:t>
              </a:r>
              <a:r>
                <a:rPr lang="en-US" sz="1800" b="1" i="0" u="none" strike="noStrike" cap="none" dirty="0">
                  <a:solidFill>
                    <a:schemeClr val="accent3"/>
                  </a:solidFill>
                  <a:latin typeface="Calibri"/>
                  <a:ea typeface="Calibri"/>
                  <a:cs typeface="Calibri"/>
                  <a:sym typeface="Calibri"/>
                </a:rPr>
                <a:t> </a:t>
              </a:r>
              <a:r>
                <a:rPr lang="en-US" sz="1800" b="1" i="0" u="none" strike="noStrike" cap="none" dirty="0" err="1">
                  <a:solidFill>
                    <a:schemeClr val="accent3"/>
                  </a:solidFill>
                  <a:latin typeface="Calibri"/>
                  <a:ea typeface="Calibri"/>
                  <a:cs typeface="Calibri"/>
                  <a:sym typeface="Calibri"/>
                </a:rPr>
                <a:t>cửa</a:t>
              </a:r>
              <a:r>
                <a:rPr lang="en-US" sz="1800" b="1" i="0" u="none" strike="noStrike" cap="none" dirty="0">
                  <a:solidFill>
                    <a:schemeClr val="accent3"/>
                  </a:solidFill>
                  <a:latin typeface="Calibri"/>
                  <a:ea typeface="Calibri"/>
                  <a:cs typeface="Calibri"/>
                  <a:sym typeface="Calibri"/>
                </a:rPr>
                <a:t> </a:t>
              </a:r>
              <a:r>
                <a:rPr lang="en-US" sz="1800" b="1" i="0" u="none" strike="noStrike" cap="none" dirty="0" err="1">
                  <a:solidFill>
                    <a:schemeClr val="accent3"/>
                  </a:solidFill>
                  <a:latin typeface="Calibri"/>
                  <a:ea typeface="Calibri"/>
                  <a:cs typeface="Calibri"/>
                  <a:sym typeface="Calibri"/>
                </a:rPr>
                <a:t>hàng</a:t>
              </a:r>
              <a:endParaRPr sz="1800" b="0" i="0" u="none" strike="noStrike" cap="none" dirty="0">
                <a:solidFill>
                  <a:schemeClr val="accent3"/>
                </a:solidFill>
                <a:sym typeface="Arial"/>
              </a:endParaRPr>
            </a:p>
          </p:txBody>
        </p:sp>
      </p:grpSp>
      <p:sp>
        <p:nvSpPr>
          <p:cNvPr id="770" name="Google Shape;770;p11"/>
          <p:cNvSpPr/>
          <p:nvPr/>
        </p:nvSpPr>
        <p:spPr>
          <a:xfrm>
            <a:off x="1986746" y="375906"/>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chemeClr val="accent3"/>
                </a:solidFill>
                <a:latin typeface="Calibri"/>
                <a:ea typeface="Calibri"/>
                <a:cs typeface="Calibri"/>
                <a:sym typeface="Calibri"/>
              </a:rPr>
              <a:t>2</a:t>
            </a:r>
            <a:r>
              <a:rPr lang="en-US" sz="2400" b="1" i="0" u="none" strike="noStrike" cap="none" dirty="0" smtClean="0">
                <a:solidFill>
                  <a:schemeClr val="accent3"/>
                </a:solidFill>
                <a:latin typeface="Calibri"/>
                <a:ea typeface="Calibri"/>
                <a:cs typeface="Calibri"/>
                <a:sym typeface="Calibri"/>
              </a:rPr>
              <a:t>. </a:t>
            </a:r>
            <a:r>
              <a:rPr lang="en-US" sz="2400" b="1" i="0" u="none" strike="noStrike" cap="none" dirty="0">
                <a:solidFill>
                  <a:schemeClr val="accent3"/>
                </a:solidFill>
                <a:latin typeface="Calibri"/>
                <a:ea typeface="Calibri"/>
                <a:cs typeface="Calibri"/>
                <a:sym typeface="Calibri"/>
              </a:rPr>
              <a:t>MỤC TIÊU ĐỀ TÀI</a:t>
            </a:r>
            <a:endParaRPr sz="2400" b="1" i="0" u="none" strike="noStrike" cap="none" dirty="0">
              <a:solidFill>
                <a:schemeClr val="accent3"/>
              </a:solidFill>
              <a:sym typeface="Arial"/>
            </a:endParaRPr>
          </a:p>
        </p:txBody>
      </p:sp>
      <p:sp>
        <p:nvSpPr>
          <p:cNvPr id="771" name="Google Shape;771;p11"/>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grpSp>
        <p:nvGrpSpPr>
          <p:cNvPr id="772" name="Google Shape;772;p11"/>
          <p:cNvGrpSpPr/>
          <p:nvPr/>
        </p:nvGrpSpPr>
        <p:grpSpPr>
          <a:xfrm>
            <a:off x="6392894" y="3426982"/>
            <a:ext cx="507960" cy="509760"/>
            <a:chOff x="6516000" y="3775320"/>
            <a:chExt cx="507960" cy="509760"/>
          </a:xfrm>
        </p:grpSpPr>
        <p:sp>
          <p:nvSpPr>
            <p:cNvPr id="773" name="Google Shape;773;p11"/>
            <p:cNvSpPr/>
            <p:nvPr/>
          </p:nvSpPr>
          <p:spPr>
            <a:xfrm>
              <a:off x="6516000" y="3775320"/>
              <a:ext cx="507960" cy="509760"/>
            </a:xfrm>
            <a:custGeom>
              <a:avLst/>
              <a:gdLst/>
              <a:ahLst/>
              <a:cxnLst/>
              <a:rect l="l" t="t" r="r" b="b"/>
              <a:pathLst>
                <a:path w="128" h="128" extrusionOk="0">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1"/>
            <p:cNvSpPr/>
            <p:nvPr/>
          </p:nvSpPr>
          <p:spPr>
            <a:xfrm>
              <a:off x="6658560" y="3919320"/>
              <a:ext cx="221040" cy="222840"/>
            </a:xfrm>
            <a:custGeom>
              <a:avLst/>
              <a:gdLst/>
              <a:ahLst/>
              <a:cxnLst/>
              <a:rect l="l" t="t" r="r" b="b"/>
              <a:pathLst>
                <a:path w="56" h="56" extrusionOk="0">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1"/>
            <p:cNvSpPr/>
            <p:nvPr/>
          </p:nvSpPr>
          <p:spPr>
            <a:xfrm>
              <a:off x="6705360" y="3966480"/>
              <a:ext cx="127080" cy="127080"/>
            </a:xfrm>
            <a:custGeom>
              <a:avLst/>
              <a:gdLst/>
              <a:ahLst/>
              <a:cxnLst/>
              <a:rect l="l" t="t" r="r" b="b"/>
              <a:pathLst>
                <a:path w="32" h="32" extrusionOk="0">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6" name="Google Shape;776;p11"/>
          <p:cNvSpPr/>
          <p:nvPr/>
        </p:nvSpPr>
        <p:spPr>
          <a:xfrm>
            <a:off x="6397579" y="2075770"/>
            <a:ext cx="524880" cy="509760"/>
          </a:xfrm>
          <a:custGeom>
            <a:avLst/>
            <a:gdLst/>
            <a:ahLst/>
            <a:cxnLst/>
            <a:rect l="l" t="t" r="r" b="b"/>
            <a:pathLst>
              <a:path w="132" h="128" extrusionOk="0">
                <a:moveTo>
                  <a:pt x="118" y="10"/>
                </a:moveTo>
                <a:cubicBezTo>
                  <a:pt x="111" y="4"/>
                  <a:pt x="102" y="0"/>
                  <a:pt x="94" y="0"/>
                </a:cubicBezTo>
                <a:cubicBezTo>
                  <a:pt x="87" y="0"/>
                  <a:pt x="80" y="3"/>
                  <a:pt x="75" y="7"/>
                </a:cubicBezTo>
                <a:cubicBezTo>
                  <a:pt x="56" y="27"/>
                  <a:pt x="56" y="27"/>
                  <a:pt x="56" y="27"/>
                </a:cubicBezTo>
                <a:cubicBezTo>
                  <a:pt x="56" y="27"/>
                  <a:pt x="56" y="27"/>
                  <a:pt x="56" y="27"/>
                </a:cubicBezTo>
                <a:cubicBezTo>
                  <a:pt x="56" y="27"/>
                  <a:pt x="56" y="27"/>
                  <a:pt x="56" y="27"/>
                </a:cubicBezTo>
                <a:cubicBezTo>
                  <a:pt x="56" y="27"/>
                  <a:pt x="56" y="27"/>
                  <a:pt x="56"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7"/>
                  <a:pt x="58" y="116"/>
                  <a:pt x="60" y="114"/>
                </a:cubicBezTo>
                <a:cubicBezTo>
                  <a:pt x="121" y="53"/>
                  <a:pt x="121" y="53"/>
                  <a:pt x="121" y="53"/>
                </a:cubicBezTo>
                <a:cubicBezTo>
                  <a:pt x="132" y="41"/>
                  <a:pt x="130" y="23"/>
                  <a:pt x="118" y="10"/>
                </a:cubicBezTo>
                <a:close/>
                <a:moveTo>
                  <a:pt x="64" y="95"/>
                </a:moveTo>
                <a:cubicBezTo>
                  <a:pt x="64" y="91"/>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8"/>
                  <a:pt x="56" y="76"/>
                  <a:pt x="54" y="74"/>
                </a:cubicBezTo>
                <a:cubicBezTo>
                  <a:pt x="52" y="72"/>
                  <a:pt x="49" y="70"/>
                  <a:pt x="46" y="68"/>
                </a:cubicBezTo>
                <a:cubicBezTo>
                  <a:pt x="84" y="30"/>
                  <a:pt x="84" y="30"/>
                  <a:pt x="84" y="30"/>
                </a:cubicBezTo>
                <a:cubicBezTo>
                  <a:pt x="87" y="31"/>
                  <a:pt x="90" y="33"/>
                  <a:pt x="92" y="36"/>
                </a:cubicBezTo>
                <a:cubicBezTo>
                  <a:pt x="95" y="38"/>
                  <a:pt x="96" y="40"/>
                  <a:pt x="98" y="43"/>
                </a:cubicBezTo>
                <a:lnTo>
                  <a:pt x="59" y="81"/>
                </a:lnTo>
                <a:close/>
                <a:moveTo>
                  <a:pt x="42" y="66"/>
                </a:moveTo>
                <a:cubicBezTo>
                  <a:pt x="38" y="65"/>
                  <a:pt x="35" y="64"/>
                  <a:pt x="31" y="64"/>
                </a:cubicBezTo>
                <a:cubicBezTo>
                  <a:pt x="61" y="33"/>
                  <a:pt x="61" y="33"/>
                  <a:pt x="61" y="33"/>
                </a:cubicBezTo>
                <a:cubicBezTo>
                  <a:pt x="66" y="28"/>
                  <a:pt x="73" y="27"/>
                  <a:pt x="80" y="28"/>
                </a:cubicBezTo>
                <a:lnTo>
                  <a:pt x="42" y="66"/>
                </a:lnTo>
                <a:close/>
                <a:moveTo>
                  <a:pt x="17" y="119"/>
                </a:moveTo>
                <a:cubicBezTo>
                  <a:pt x="16" y="119"/>
                  <a:pt x="15" y="120"/>
                  <a:pt x="14" y="120"/>
                </a:cubicBezTo>
                <a:cubicBezTo>
                  <a:pt x="11" y="120"/>
                  <a:pt x="8" y="117"/>
                  <a:pt x="8" y="114"/>
                </a:cubicBezTo>
                <a:cubicBezTo>
                  <a:pt x="8" y="113"/>
                  <a:pt x="8" y="112"/>
                  <a:pt x="9" y="112"/>
                </a:cubicBezTo>
                <a:cubicBezTo>
                  <a:pt x="13" y="96"/>
                  <a:pt x="13" y="96"/>
                  <a:pt x="13" y="96"/>
                </a:cubicBezTo>
                <a:cubicBezTo>
                  <a:pt x="17" y="96"/>
                  <a:pt x="22" y="98"/>
                  <a:pt x="26" y="102"/>
                </a:cubicBezTo>
                <a:cubicBezTo>
                  <a:pt x="30" y="106"/>
                  <a:pt x="32" y="111"/>
                  <a:pt x="32" y="115"/>
                </a:cubicBezTo>
                <a:lnTo>
                  <a:pt x="17" y="119"/>
                </a:lnTo>
                <a:close/>
                <a:moveTo>
                  <a:pt x="36" y="114"/>
                </a:moveTo>
                <a:cubicBezTo>
                  <a:pt x="36" y="109"/>
                  <a:pt x="33" y="103"/>
                  <a:pt x="29" y="99"/>
                </a:cubicBezTo>
                <a:cubicBezTo>
                  <a:pt x="25" y="95"/>
                  <a:pt x="19" y="92"/>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0"/>
                  <a:pt x="50" y="111"/>
                </a:cubicBezTo>
                <a:lnTo>
                  <a:pt x="36" y="114"/>
                </a:lnTo>
                <a:close/>
                <a:moveTo>
                  <a:pt x="115" y="47"/>
                </a:moveTo>
                <a:cubicBezTo>
                  <a:pt x="108" y="54"/>
                  <a:pt x="108" y="54"/>
                  <a:pt x="108" y="54"/>
                </a:cubicBezTo>
                <a:cubicBezTo>
                  <a:pt x="108" y="53"/>
                  <a:pt x="108" y="52"/>
                  <a:pt x="108" y="51"/>
                </a:cubicBezTo>
                <a:cubicBezTo>
                  <a:pt x="108" y="43"/>
                  <a:pt x="104" y="36"/>
                  <a:pt x="98" y="30"/>
                </a:cubicBezTo>
                <a:cubicBezTo>
                  <a:pt x="92" y="23"/>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9" y="43"/>
                  <a:pt x="115" y="47"/>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77" name="Google Shape;777;p11"/>
          <p:cNvGrpSpPr/>
          <p:nvPr/>
        </p:nvGrpSpPr>
        <p:grpSpPr>
          <a:xfrm>
            <a:off x="6476059" y="722170"/>
            <a:ext cx="348840" cy="507960"/>
            <a:chOff x="6595560" y="1087200"/>
            <a:chExt cx="348840" cy="507960"/>
          </a:xfrm>
        </p:grpSpPr>
        <p:sp>
          <p:nvSpPr>
            <p:cNvPr id="778" name="Google Shape;778;p11"/>
            <p:cNvSpPr/>
            <p:nvPr/>
          </p:nvSpPr>
          <p:spPr>
            <a:xfrm>
              <a:off x="6595560" y="1087200"/>
              <a:ext cx="348840" cy="507960"/>
            </a:xfrm>
            <a:custGeom>
              <a:avLst/>
              <a:gdLst/>
              <a:ahLst/>
              <a:cxnLst/>
              <a:rect l="l" t="t" r="r" b="b"/>
              <a:pathLst>
                <a:path w="88" h="128" extrusionOk="0">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11"/>
            <p:cNvSpPr/>
            <p:nvPr/>
          </p:nvSpPr>
          <p:spPr>
            <a:xfrm>
              <a:off x="6674400" y="1166040"/>
              <a:ext cx="101880" cy="103680"/>
            </a:xfrm>
            <a:custGeom>
              <a:avLst/>
              <a:gdLst/>
              <a:ahLst/>
              <a:cxnLst/>
              <a:rect l="l" t="t" r="r" b="b"/>
              <a:pathLst>
                <a:path w="26" h="26" extrusionOk="0">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0" name="Google Shape;780;p11"/>
          <p:cNvGrpSpPr/>
          <p:nvPr/>
        </p:nvGrpSpPr>
        <p:grpSpPr>
          <a:xfrm>
            <a:off x="7179499" y="538930"/>
            <a:ext cx="3785400" cy="1329715"/>
            <a:chOff x="7299000" y="903960"/>
            <a:chExt cx="3785400" cy="1329715"/>
          </a:xfrm>
        </p:grpSpPr>
        <p:sp>
          <p:nvSpPr>
            <p:cNvPr id="781" name="Google Shape;781;p11"/>
            <p:cNvSpPr/>
            <p:nvPr/>
          </p:nvSpPr>
          <p:spPr>
            <a:xfrm>
              <a:off x="7299000" y="1256400"/>
              <a:ext cx="3785400" cy="977275"/>
            </a:xfrm>
            <a:prstGeom prst="rect">
              <a:avLst/>
            </a:prstGeom>
            <a:noFill/>
            <a:ln>
              <a:noFill/>
            </a:ln>
          </p:spPr>
          <p:txBody>
            <a:bodyPr spcFirstLastPara="1" wrap="square" lIns="90000" tIns="45000" rIns="90000" bIns="45000" anchor="t" anchorCtr="0">
              <a:spAutoFit/>
            </a:bodyPr>
            <a:lstStyle/>
            <a:p>
              <a:pPr lvl="0" algn="just">
                <a:lnSpc>
                  <a:spcPct val="120000"/>
                </a:lnSpc>
                <a:buSzPts val="1600"/>
              </a:pPr>
              <a:r>
                <a:rPr lang="en-US" sz="1600" dirty="0" smtClean="0"/>
                <a:t>Cung </a:t>
              </a:r>
              <a:r>
                <a:rPr lang="en-US" sz="1600" dirty="0" err="1" smtClean="0"/>
                <a:t>cấp</a:t>
              </a:r>
              <a:r>
                <a:rPr lang="en-US" sz="1600" dirty="0" smtClean="0"/>
                <a:t> </a:t>
              </a:r>
              <a:r>
                <a:rPr lang="en-US" sz="1600" dirty="0" err="1" smtClean="0"/>
                <a:t>tính</a:t>
              </a:r>
              <a:r>
                <a:rPr lang="en-US" sz="1600" dirty="0" smtClean="0"/>
                <a:t> </a:t>
              </a:r>
              <a:r>
                <a:rPr lang="en-US" sz="1600" dirty="0" err="1" smtClean="0"/>
                <a:t>năng</a:t>
              </a:r>
              <a:r>
                <a:rPr lang="en-US" sz="1600" dirty="0" smtClean="0"/>
                <a:t> </a:t>
              </a:r>
              <a:r>
                <a:rPr lang="en-US" sz="1600" dirty="0" err="1" smtClean="0"/>
                <a:t>tìm</a:t>
              </a:r>
              <a:r>
                <a:rPr lang="en-US" sz="1600" dirty="0" smtClean="0"/>
                <a:t> </a:t>
              </a:r>
              <a:r>
                <a:rPr lang="en-US" sz="1600" dirty="0" err="1" smtClean="0"/>
                <a:t>kiếm</a:t>
              </a:r>
              <a:r>
                <a:rPr lang="en-US" sz="1600" dirty="0" smtClean="0"/>
                <a:t> và </a:t>
              </a:r>
              <a:r>
                <a:rPr lang="en-US" sz="1600" dirty="0" err="1" smtClean="0"/>
                <a:t>bộ</a:t>
              </a:r>
              <a:r>
                <a:rPr lang="en-US" sz="1600" dirty="0" smtClean="0"/>
                <a:t> </a:t>
              </a:r>
              <a:r>
                <a:rPr lang="en-US" sz="1600" dirty="0" err="1" smtClean="0"/>
                <a:t>lọc</a:t>
              </a:r>
              <a:r>
                <a:rPr lang="en-US" sz="1600" dirty="0" smtClean="0"/>
                <a:t> </a:t>
              </a:r>
              <a:r>
                <a:rPr lang="en-US" sz="1600" dirty="0" err="1" smtClean="0"/>
                <a:t>giúp</a:t>
              </a:r>
              <a:r>
                <a:rPr lang="en-US" sz="1600" dirty="0" smtClean="0"/>
                <a:t> </a:t>
              </a:r>
              <a:r>
                <a:rPr lang="en-US" sz="1600" dirty="0" err="1" smtClean="0"/>
                <a:t>khách</a:t>
              </a:r>
              <a:r>
                <a:rPr lang="en-US" sz="1600" dirty="0" smtClean="0"/>
                <a:t> </a:t>
              </a:r>
              <a:r>
                <a:rPr lang="en-US" sz="1600" dirty="0" err="1" smtClean="0"/>
                <a:t>hàng</a:t>
              </a:r>
              <a:r>
                <a:rPr lang="en-US" sz="1600" dirty="0" smtClean="0"/>
                <a:t> </a:t>
              </a:r>
              <a:r>
                <a:rPr lang="en-US" sz="1600" dirty="0" err="1" smtClean="0"/>
                <a:t>dễ</a:t>
              </a:r>
              <a:r>
                <a:rPr lang="en-US" sz="1600" dirty="0" smtClean="0"/>
                <a:t> </a:t>
              </a:r>
              <a:r>
                <a:rPr lang="en-US" sz="1600" dirty="0" err="1" smtClean="0"/>
                <a:t>dàng</a:t>
              </a:r>
              <a:r>
                <a:rPr lang="en-US" sz="1600" dirty="0" smtClean="0"/>
                <a:t> </a:t>
              </a:r>
              <a:r>
                <a:rPr lang="en-US" sz="1600" dirty="0" err="1" smtClean="0"/>
                <a:t>tìm</a:t>
              </a:r>
              <a:r>
                <a:rPr lang="en-US" sz="1600" dirty="0" smtClean="0"/>
                <a:t> </a:t>
              </a:r>
              <a:r>
                <a:rPr lang="en-US" sz="1600" dirty="0" err="1" smtClean="0"/>
                <a:t>thấy</a:t>
              </a:r>
              <a:r>
                <a:rPr lang="en-US" sz="1600" dirty="0" smtClean="0"/>
                <a:t> </a:t>
              </a:r>
              <a:r>
                <a:rPr lang="en-US" sz="1600" dirty="0" err="1" smtClean="0"/>
                <a:t>sản</a:t>
              </a:r>
              <a:r>
                <a:rPr lang="en-US" sz="1600" dirty="0" smtClean="0"/>
                <a:t> </a:t>
              </a:r>
              <a:r>
                <a:rPr lang="en-US" sz="1600" dirty="0" err="1" smtClean="0"/>
                <a:t>phẩm</a:t>
              </a:r>
              <a:r>
                <a:rPr lang="en-US" sz="1600" dirty="0" smtClean="0"/>
                <a:t> </a:t>
              </a:r>
              <a:r>
                <a:rPr lang="en-US" sz="1600" dirty="0" err="1" smtClean="0"/>
                <a:t>theo</a:t>
              </a:r>
              <a:r>
                <a:rPr lang="en-US" sz="1600" dirty="0" smtClean="0"/>
                <a:t> </a:t>
              </a:r>
              <a:r>
                <a:rPr lang="en-US" sz="1600" dirty="0" err="1" smtClean="0"/>
                <a:t>nhu</a:t>
              </a:r>
              <a:r>
                <a:rPr lang="en-US" sz="1600" dirty="0" smtClean="0"/>
                <a:t> </a:t>
              </a:r>
              <a:r>
                <a:rPr lang="en-US" sz="1600" dirty="0" err="1" smtClean="0"/>
                <a:t>cầu</a:t>
              </a:r>
              <a:r>
                <a:rPr lang="en-US" sz="1600" dirty="0" smtClean="0"/>
                <a:t>.</a:t>
              </a:r>
              <a:endParaRPr sz="1600" b="0" i="0" u="none" strike="noStrike" cap="none" dirty="0">
                <a:solidFill>
                  <a:schemeClr val="dk1"/>
                </a:solidFill>
                <a:latin typeface="Arial"/>
                <a:ea typeface="Arial"/>
                <a:cs typeface="Arial"/>
                <a:sym typeface="Arial"/>
              </a:endParaRPr>
            </a:p>
          </p:txBody>
        </p:sp>
        <p:sp>
          <p:nvSpPr>
            <p:cNvPr id="782" name="Google Shape;782;p11"/>
            <p:cNvSpPr/>
            <p:nvPr/>
          </p:nvSpPr>
          <p:spPr>
            <a:xfrm>
              <a:off x="7299000" y="903960"/>
              <a:ext cx="378540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err="1">
                  <a:solidFill>
                    <a:schemeClr val="accent3"/>
                  </a:solidFill>
                  <a:latin typeface="Calibri"/>
                  <a:ea typeface="Calibri"/>
                  <a:cs typeface="Calibri"/>
                  <a:sym typeface="Calibri"/>
                </a:rPr>
                <a:t>Sự</a:t>
              </a:r>
              <a:r>
                <a:rPr lang="en-US" sz="1800" b="1" i="0" u="none" strike="noStrike" cap="none" dirty="0">
                  <a:solidFill>
                    <a:schemeClr val="accent3"/>
                  </a:solidFill>
                  <a:latin typeface="Calibri"/>
                  <a:ea typeface="Calibri"/>
                  <a:cs typeface="Calibri"/>
                  <a:sym typeface="Calibri"/>
                </a:rPr>
                <a:t> </a:t>
              </a:r>
              <a:r>
                <a:rPr lang="en-US" sz="1800" b="1" i="0" u="none" strike="noStrike" cap="none" dirty="0" err="1">
                  <a:solidFill>
                    <a:schemeClr val="accent3"/>
                  </a:solidFill>
                  <a:latin typeface="Calibri"/>
                  <a:ea typeface="Calibri"/>
                  <a:cs typeface="Calibri"/>
                  <a:sym typeface="Calibri"/>
                </a:rPr>
                <a:t>tương</a:t>
              </a:r>
              <a:r>
                <a:rPr lang="en-US" sz="1800" b="1" i="0" u="none" strike="noStrike" cap="none" dirty="0">
                  <a:solidFill>
                    <a:schemeClr val="accent3"/>
                  </a:solidFill>
                  <a:latin typeface="Calibri"/>
                  <a:ea typeface="Calibri"/>
                  <a:cs typeface="Calibri"/>
                  <a:sym typeface="Calibri"/>
                </a:rPr>
                <a:t> </a:t>
              </a:r>
              <a:r>
                <a:rPr lang="en-US" sz="1800" b="1" i="0" u="none" strike="noStrike" cap="none" dirty="0" err="1">
                  <a:solidFill>
                    <a:schemeClr val="accent3"/>
                  </a:solidFill>
                  <a:latin typeface="Calibri"/>
                  <a:ea typeface="Calibri"/>
                  <a:cs typeface="Calibri"/>
                  <a:sym typeface="Calibri"/>
                </a:rPr>
                <a:t>tác</a:t>
              </a:r>
              <a:r>
                <a:rPr lang="en-US" sz="1800" b="1" i="0" u="none" strike="noStrike" cap="none" dirty="0">
                  <a:solidFill>
                    <a:schemeClr val="accent3"/>
                  </a:solidFill>
                  <a:latin typeface="Calibri"/>
                  <a:ea typeface="Calibri"/>
                  <a:cs typeface="Calibri"/>
                  <a:sym typeface="Calibri"/>
                </a:rPr>
                <a:t> với </a:t>
              </a:r>
              <a:r>
                <a:rPr lang="en-US" sz="1800" b="1" i="0" u="none" strike="noStrike" cap="none" dirty="0" err="1">
                  <a:solidFill>
                    <a:schemeClr val="accent3"/>
                  </a:solidFill>
                  <a:latin typeface="Calibri"/>
                  <a:ea typeface="Calibri"/>
                  <a:cs typeface="Calibri"/>
                  <a:sym typeface="Calibri"/>
                </a:rPr>
                <a:t>khách</a:t>
              </a:r>
              <a:r>
                <a:rPr lang="en-US" sz="1800" b="1" i="0" u="none" strike="noStrike" cap="none" dirty="0">
                  <a:solidFill>
                    <a:schemeClr val="accent3"/>
                  </a:solidFill>
                  <a:latin typeface="Calibri"/>
                  <a:ea typeface="Calibri"/>
                  <a:cs typeface="Calibri"/>
                  <a:sym typeface="Calibri"/>
                </a:rPr>
                <a:t> </a:t>
              </a:r>
              <a:r>
                <a:rPr lang="en-US" sz="1800" b="1" i="0" u="none" strike="noStrike" cap="none" dirty="0" err="1">
                  <a:solidFill>
                    <a:schemeClr val="accent3"/>
                  </a:solidFill>
                  <a:latin typeface="Calibri"/>
                  <a:ea typeface="Calibri"/>
                  <a:cs typeface="Calibri"/>
                  <a:sym typeface="Calibri"/>
                </a:rPr>
                <a:t>hàng</a:t>
              </a:r>
              <a:endParaRPr sz="1800" b="0" i="0" u="none" strike="noStrike" cap="none" dirty="0">
                <a:solidFill>
                  <a:schemeClr val="accent3"/>
                </a:solidFill>
                <a:sym typeface="Arial"/>
              </a:endParaRPr>
            </a:p>
          </p:txBody>
        </p:sp>
      </p:grpSp>
      <p:grpSp>
        <p:nvGrpSpPr>
          <p:cNvPr id="783" name="Google Shape;783;p11"/>
          <p:cNvGrpSpPr/>
          <p:nvPr/>
        </p:nvGrpSpPr>
        <p:grpSpPr>
          <a:xfrm>
            <a:off x="7189219" y="1891090"/>
            <a:ext cx="4128840" cy="1329715"/>
            <a:chOff x="7308720" y="2256120"/>
            <a:chExt cx="4128840" cy="1329715"/>
          </a:xfrm>
        </p:grpSpPr>
        <p:sp>
          <p:nvSpPr>
            <p:cNvPr id="784" name="Google Shape;784;p11"/>
            <p:cNvSpPr/>
            <p:nvPr/>
          </p:nvSpPr>
          <p:spPr>
            <a:xfrm>
              <a:off x="7308720" y="2608560"/>
              <a:ext cx="3785400" cy="977275"/>
            </a:xfrm>
            <a:prstGeom prst="rect">
              <a:avLst/>
            </a:prstGeom>
            <a:noFill/>
            <a:ln>
              <a:noFill/>
            </a:ln>
          </p:spPr>
          <p:txBody>
            <a:bodyPr spcFirstLastPara="1" wrap="square" lIns="90000" tIns="45000" rIns="90000" bIns="45000" anchor="t" anchorCtr="0">
              <a:spAutoFit/>
            </a:bodyPr>
            <a:lstStyle/>
            <a:p>
              <a:pPr lvl="0" algn="just">
                <a:lnSpc>
                  <a:spcPct val="120000"/>
                </a:lnSpc>
                <a:buSzPts val="1600"/>
              </a:pPr>
              <a:r>
                <a:rPr lang="vi-VN" sz="1600" dirty="0"/>
                <a:t>Hỗ trợ quy trình mua sắm nhanh gọn, thanh toán thuận tiện, theo dõi đơn hàng chi tiết.</a:t>
              </a:r>
              <a:endParaRPr sz="1500" b="0" i="0" u="none" strike="noStrike" cap="none" dirty="0">
                <a:solidFill>
                  <a:schemeClr val="dk1"/>
                </a:solidFill>
                <a:sym typeface="Arial"/>
              </a:endParaRPr>
            </a:p>
          </p:txBody>
        </p:sp>
        <p:sp>
          <p:nvSpPr>
            <p:cNvPr id="785" name="Google Shape;785;p11"/>
            <p:cNvSpPr/>
            <p:nvPr/>
          </p:nvSpPr>
          <p:spPr>
            <a:xfrm>
              <a:off x="7308720" y="2256120"/>
              <a:ext cx="4128840" cy="41940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800" b="1" i="0" u="none" strike="noStrike" cap="none" dirty="0" err="1">
                  <a:solidFill>
                    <a:schemeClr val="accent3"/>
                  </a:solidFill>
                  <a:latin typeface="Calibri"/>
                  <a:ea typeface="Calibri"/>
                  <a:cs typeface="Calibri"/>
                  <a:sym typeface="Calibri"/>
                </a:rPr>
                <a:t>Mua</a:t>
              </a:r>
              <a:r>
                <a:rPr lang="en-US" sz="1800" b="1" i="0" u="none" strike="noStrike" cap="none" dirty="0">
                  <a:solidFill>
                    <a:schemeClr val="accent3"/>
                  </a:solidFill>
                  <a:latin typeface="Calibri"/>
                  <a:ea typeface="Calibri"/>
                  <a:cs typeface="Calibri"/>
                  <a:sym typeface="Calibri"/>
                </a:rPr>
                <a:t> </a:t>
              </a:r>
              <a:r>
                <a:rPr lang="en-US" sz="1800" b="1" i="0" u="none" strike="noStrike" cap="none" dirty="0" err="1">
                  <a:solidFill>
                    <a:schemeClr val="accent3"/>
                  </a:solidFill>
                  <a:latin typeface="Calibri"/>
                  <a:ea typeface="Calibri"/>
                  <a:cs typeface="Calibri"/>
                  <a:sym typeface="Calibri"/>
                </a:rPr>
                <a:t>hàng</a:t>
              </a:r>
              <a:r>
                <a:rPr lang="en-US" sz="1800" b="1" i="0" u="none" strike="noStrike" cap="none" dirty="0">
                  <a:solidFill>
                    <a:schemeClr val="accent3"/>
                  </a:solidFill>
                  <a:latin typeface="Calibri"/>
                  <a:ea typeface="Calibri"/>
                  <a:cs typeface="Calibri"/>
                  <a:sym typeface="Calibri"/>
                </a:rPr>
                <a:t>, </a:t>
              </a:r>
              <a:r>
                <a:rPr lang="en-US" sz="1800" b="1" i="0" u="none" strike="noStrike" cap="none" dirty="0" err="1">
                  <a:solidFill>
                    <a:schemeClr val="accent3"/>
                  </a:solidFill>
                  <a:latin typeface="Calibri"/>
                  <a:ea typeface="Calibri"/>
                  <a:cs typeface="Calibri"/>
                  <a:sym typeface="Calibri"/>
                </a:rPr>
                <a:t>quản</a:t>
              </a:r>
              <a:r>
                <a:rPr lang="en-US" sz="1800" b="1" i="0" u="none" strike="noStrike" cap="none" dirty="0">
                  <a:solidFill>
                    <a:schemeClr val="accent3"/>
                  </a:solidFill>
                  <a:latin typeface="Calibri"/>
                  <a:ea typeface="Calibri"/>
                  <a:cs typeface="Calibri"/>
                  <a:sym typeface="Calibri"/>
                </a:rPr>
                <a:t> </a:t>
              </a:r>
              <a:r>
                <a:rPr lang="en-US" sz="1800" b="1" i="0" u="none" strike="noStrike" cap="none" dirty="0" err="1">
                  <a:solidFill>
                    <a:schemeClr val="accent3"/>
                  </a:solidFill>
                  <a:latin typeface="Calibri"/>
                  <a:ea typeface="Calibri"/>
                  <a:cs typeface="Calibri"/>
                  <a:sym typeface="Calibri"/>
                </a:rPr>
                <a:t>lý</a:t>
              </a:r>
              <a:r>
                <a:rPr lang="en-US" sz="1800" b="1" i="0" u="none" strike="noStrike" cap="none" dirty="0">
                  <a:solidFill>
                    <a:schemeClr val="accent3"/>
                  </a:solidFill>
                  <a:latin typeface="Calibri"/>
                  <a:ea typeface="Calibri"/>
                  <a:cs typeface="Calibri"/>
                  <a:sym typeface="Calibri"/>
                </a:rPr>
                <a:t>, </a:t>
              </a:r>
              <a:r>
                <a:rPr lang="en-US" sz="1800" b="1" i="0" u="none" strike="noStrike" cap="none" dirty="0" err="1">
                  <a:solidFill>
                    <a:schemeClr val="accent3"/>
                  </a:solidFill>
                  <a:latin typeface="Calibri"/>
                  <a:ea typeface="Calibri"/>
                  <a:cs typeface="Calibri"/>
                  <a:sym typeface="Calibri"/>
                </a:rPr>
                <a:t>theo</a:t>
              </a:r>
              <a:r>
                <a:rPr lang="en-US" sz="1800" b="1" i="0" u="none" strike="noStrike" cap="none" dirty="0">
                  <a:solidFill>
                    <a:schemeClr val="accent3"/>
                  </a:solidFill>
                  <a:latin typeface="Calibri"/>
                  <a:ea typeface="Calibri"/>
                  <a:cs typeface="Calibri"/>
                  <a:sym typeface="Calibri"/>
                </a:rPr>
                <a:t> </a:t>
              </a:r>
              <a:r>
                <a:rPr lang="en-US" sz="1800" b="1" i="0" u="none" strike="noStrike" cap="none" dirty="0" err="1">
                  <a:solidFill>
                    <a:schemeClr val="accent3"/>
                  </a:solidFill>
                  <a:latin typeface="Calibri"/>
                  <a:ea typeface="Calibri"/>
                  <a:cs typeface="Calibri"/>
                  <a:sym typeface="Calibri"/>
                </a:rPr>
                <a:t>dõi</a:t>
              </a:r>
              <a:r>
                <a:rPr lang="en-US" sz="1800" b="1" i="0" u="none" strike="noStrike" cap="none" dirty="0">
                  <a:solidFill>
                    <a:schemeClr val="accent3"/>
                  </a:solidFill>
                  <a:latin typeface="Calibri"/>
                  <a:ea typeface="Calibri"/>
                  <a:cs typeface="Calibri"/>
                  <a:sym typeface="Calibri"/>
                </a:rPr>
                <a:t> </a:t>
              </a:r>
              <a:r>
                <a:rPr lang="en-US" sz="1800" b="1" i="0" u="none" strike="noStrike" cap="none" dirty="0" err="1">
                  <a:solidFill>
                    <a:schemeClr val="accent3"/>
                  </a:solidFill>
                  <a:latin typeface="Calibri"/>
                  <a:ea typeface="Calibri"/>
                  <a:cs typeface="Calibri"/>
                  <a:sym typeface="Calibri"/>
                </a:rPr>
                <a:t>đơn</a:t>
              </a:r>
              <a:r>
                <a:rPr lang="en-US" sz="1800" b="1" i="0" u="none" strike="noStrike" cap="none" dirty="0">
                  <a:solidFill>
                    <a:schemeClr val="accent3"/>
                  </a:solidFill>
                  <a:latin typeface="Calibri"/>
                  <a:ea typeface="Calibri"/>
                  <a:cs typeface="Calibri"/>
                  <a:sym typeface="Calibri"/>
                </a:rPr>
                <a:t> </a:t>
              </a:r>
              <a:r>
                <a:rPr lang="en-US" sz="1800" b="1" i="0" u="none" strike="noStrike" cap="none" dirty="0" err="1">
                  <a:solidFill>
                    <a:schemeClr val="accent3"/>
                  </a:solidFill>
                  <a:latin typeface="Calibri"/>
                  <a:ea typeface="Calibri"/>
                  <a:cs typeface="Calibri"/>
                  <a:sym typeface="Calibri"/>
                </a:rPr>
                <a:t>hàng</a:t>
              </a:r>
              <a:endParaRPr sz="1800" b="0" i="0" u="none" strike="noStrike" cap="none" dirty="0">
                <a:solidFill>
                  <a:schemeClr val="accent3"/>
                </a:solidFill>
                <a:sym typeface="Arial"/>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7"/>
                                        </p:tgtEl>
                                        <p:attrNameLst>
                                          <p:attrName>style.visibility</p:attrName>
                                        </p:attrNameLst>
                                      </p:cBhvr>
                                      <p:to>
                                        <p:strVal val="visible"/>
                                      </p:to>
                                    </p:set>
                                    <p:animEffect transition="in" filter="fade">
                                      <p:cBhvr>
                                        <p:cTn id="7" dur="500"/>
                                        <p:tgtEl>
                                          <p:spTgt spid="77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80"/>
                                        </p:tgtEl>
                                        <p:attrNameLst>
                                          <p:attrName>style.visibility</p:attrName>
                                        </p:attrNameLst>
                                      </p:cBhvr>
                                      <p:to>
                                        <p:strVal val="visible"/>
                                      </p:to>
                                    </p:set>
                                    <p:animEffect transition="in" filter="fade">
                                      <p:cBhvr>
                                        <p:cTn id="11" dur="500"/>
                                        <p:tgtEl>
                                          <p:spTgt spid="78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76"/>
                                        </p:tgtEl>
                                        <p:attrNameLst>
                                          <p:attrName>style.visibility</p:attrName>
                                        </p:attrNameLst>
                                      </p:cBhvr>
                                      <p:to>
                                        <p:strVal val="visible"/>
                                      </p:to>
                                    </p:set>
                                    <p:animEffect transition="in" filter="fade">
                                      <p:cBhvr>
                                        <p:cTn id="16" dur="500"/>
                                        <p:tgtEl>
                                          <p:spTgt spid="776"/>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783"/>
                                        </p:tgtEl>
                                        <p:attrNameLst>
                                          <p:attrName>style.visibility</p:attrName>
                                        </p:attrNameLst>
                                      </p:cBhvr>
                                      <p:to>
                                        <p:strVal val="visible"/>
                                      </p:to>
                                    </p:set>
                                    <p:animEffect transition="in" filter="fade">
                                      <p:cBhvr>
                                        <p:cTn id="20" dur="500"/>
                                        <p:tgtEl>
                                          <p:spTgt spid="78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72"/>
                                        </p:tgtEl>
                                        <p:attrNameLst>
                                          <p:attrName>style.visibility</p:attrName>
                                        </p:attrNameLst>
                                      </p:cBhvr>
                                      <p:to>
                                        <p:strVal val="visible"/>
                                      </p:to>
                                    </p:set>
                                    <p:animEffect transition="in" filter="fade">
                                      <p:cBhvr>
                                        <p:cTn id="25" dur="500"/>
                                        <p:tgtEl>
                                          <p:spTgt spid="772"/>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764"/>
                                        </p:tgtEl>
                                        <p:attrNameLst>
                                          <p:attrName>style.visibility</p:attrName>
                                        </p:attrNameLst>
                                      </p:cBhvr>
                                      <p:to>
                                        <p:strVal val="visible"/>
                                      </p:to>
                                    </p:set>
                                    <p:animEffect transition="in" filter="fade">
                                      <p:cBhvr>
                                        <p:cTn id="29" dur="500"/>
                                        <p:tgtEl>
                                          <p:spTgt spid="76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61"/>
                                        </p:tgtEl>
                                        <p:attrNameLst>
                                          <p:attrName>style.visibility</p:attrName>
                                        </p:attrNameLst>
                                      </p:cBhvr>
                                      <p:to>
                                        <p:strVal val="visible"/>
                                      </p:to>
                                    </p:set>
                                    <p:animEffect transition="in" filter="fade">
                                      <p:cBhvr>
                                        <p:cTn id="34" dur="500"/>
                                        <p:tgtEl>
                                          <p:spTgt spid="761"/>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767"/>
                                        </p:tgtEl>
                                        <p:attrNameLst>
                                          <p:attrName>style.visibility</p:attrName>
                                        </p:attrNameLst>
                                      </p:cBhvr>
                                      <p:to>
                                        <p:strVal val="visible"/>
                                      </p:to>
                                    </p:set>
                                    <p:animEffect transition="in" filter="fade">
                                      <p:cBhvr>
                                        <p:cTn id="38" dur="500"/>
                                        <p:tgtEl>
                                          <p:spTgt spid="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grpSp>
        <p:nvGrpSpPr>
          <p:cNvPr id="721" name="Google Shape;721;p10"/>
          <p:cNvGrpSpPr/>
          <p:nvPr/>
        </p:nvGrpSpPr>
        <p:grpSpPr>
          <a:xfrm>
            <a:off x="2386080" y="0"/>
            <a:ext cx="3314880" cy="6857640"/>
            <a:chOff x="2386080" y="0"/>
            <a:chExt cx="3314880" cy="6857640"/>
          </a:xfrm>
        </p:grpSpPr>
        <p:sp>
          <p:nvSpPr>
            <p:cNvPr id="722" name="Google Shape;722;p10"/>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10"/>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10"/>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10"/>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10"/>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10"/>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10"/>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10"/>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10"/>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10"/>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10"/>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10"/>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4" name="Google Shape;734;p10"/>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02 :</a:t>
            </a:r>
            <a:endParaRPr sz="4800" b="0" i="0" u="none" strike="noStrike" cap="none">
              <a:solidFill>
                <a:schemeClr val="dk1"/>
              </a:solidFill>
              <a:latin typeface="Arial"/>
              <a:ea typeface="Arial"/>
              <a:cs typeface="Arial"/>
              <a:sym typeface="Arial"/>
            </a:endParaRPr>
          </a:p>
        </p:txBody>
      </p:sp>
      <p:grpSp>
        <p:nvGrpSpPr>
          <p:cNvPr id="735" name="Google Shape;735;p10"/>
          <p:cNvGrpSpPr/>
          <p:nvPr/>
        </p:nvGrpSpPr>
        <p:grpSpPr>
          <a:xfrm>
            <a:off x="5674650" y="1930085"/>
            <a:ext cx="4937098" cy="3784196"/>
            <a:chOff x="5894486" y="1770109"/>
            <a:chExt cx="5259520" cy="473926"/>
          </a:xfrm>
        </p:grpSpPr>
        <p:sp>
          <p:nvSpPr>
            <p:cNvPr id="736" name="Google Shape;736;p10"/>
            <p:cNvSpPr/>
            <p:nvPr/>
          </p:nvSpPr>
          <p:spPr>
            <a:xfrm>
              <a:off x="5894486" y="1770109"/>
              <a:ext cx="5259520" cy="473926"/>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dirty="0" smtClean="0">
                  <a:solidFill>
                    <a:srgbClr val="00B0F0"/>
                  </a:solidFill>
                </a:rPr>
                <a:t>CÔNG NGHỆ VÀ NGÔN NGỮ SỬ DỤNG</a:t>
              </a:r>
              <a:endParaRPr sz="1400" b="0" i="0" u="none" strike="noStrike" cap="none" dirty="0">
                <a:solidFill>
                  <a:srgbClr val="00B0F0"/>
                </a:solidFill>
                <a:latin typeface="Arial"/>
                <a:ea typeface="Arial"/>
                <a:cs typeface="Arial"/>
                <a:sym typeface="Arial"/>
              </a:endParaRPr>
            </a:p>
          </p:txBody>
        </p:sp>
        <p:sp>
          <p:nvSpPr>
            <p:cNvPr id="737" name="Google Shape;737;p10"/>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738" name="Google Shape;738;p10"/>
          <p:cNvSpPr/>
          <p:nvPr/>
        </p:nvSpPr>
        <p:spPr>
          <a:xfrm>
            <a:off x="10161179" y="353844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1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accent3"/>
                </a:solidFill>
                <a:latin typeface="Calibri"/>
                <a:ea typeface="Calibri"/>
                <a:cs typeface="Calibri"/>
                <a:sym typeface="Calibri"/>
              </a:rPr>
              <a:t>CÔNG NGHỆ VÀ NGÔN NGỮ SỬ DỤNG</a:t>
            </a:r>
            <a:endParaRPr sz="2400" b="0" i="0" u="none" strike="noStrike" cap="none" dirty="0">
              <a:solidFill>
                <a:schemeClr val="accent3"/>
              </a:solidFill>
              <a:sym typeface="Arial"/>
            </a:endParaRPr>
          </a:p>
        </p:txBody>
      </p:sp>
      <p:sp>
        <p:nvSpPr>
          <p:cNvPr id="630" name="Google Shape;630;p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1032" name="Picture 8" descr="Documenting Node.js Code with JSDoc - Custom Software, Infinite  Possibilit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5764" y="1022909"/>
            <a:ext cx="3147237" cy="231789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ostgreSQL là gì? 11 tính năng của PostgreSQL | BKHO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0520" y="3470555"/>
            <a:ext cx="2946046" cy="199594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dis : A Comprehensive Guide | TO THE NEW Blo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5579" y="3568881"/>
            <a:ext cx="3174724" cy="23526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BEGINNER'S GUIDE TO REACT JS - 2023 EDITION, Russi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5579" y="1138822"/>
            <a:ext cx="3174724" cy="20860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grpSp>
        <p:nvGrpSpPr>
          <p:cNvPr id="791" name="Google Shape;791;p12"/>
          <p:cNvGrpSpPr/>
          <p:nvPr/>
        </p:nvGrpSpPr>
        <p:grpSpPr>
          <a:xfrm>
            <a:off x="2386080" y="0"/>
            <a:ext cx="3314880" cy="6857640"/>
            <a:chOff x="2386080" y="0"/>
            <a:chExt cx="3314880" cy="6857640"/>
          </a:xfrm>
        </p:grpSpPr>
        <p:sp>
          <p:nvSpPr>
            <p:cNvPr id="792" name="Google Shape;792;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4" name="Google Shape;804;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03 :</a:t>
            </a:r>
            <a:endParaRPr sz="4800" b="0" i="0" u="none" strike="noStrike" cap="none">
              <a:solidFill>
                <a:schemeClr val="dk1"/>
              </a:solidFill>
              <a:latin typeface="Arial"/>
              <a:ea typeface="Arial"/>
              <a:cs typeface="Arial"/>
              <a:sym typeface="Arial"/>
            </a:endParaRPr>
          </a:p>
        </p:txBody>
      </p:sp>
      <p:grpSp>
        <p:nvGrpSpPr>
          <p:cNvPr id="805" name="Google Shape;805;p12"/>
          <p:cNvGrpSpPr/>
          <p:nvPr/>
        </p:nvGrpSpPr>
        <p:grpSpPr>
          <a:xfrm>
            <a:off x="5867400" y="1981201"/>
            <a:ext cx="5486399" cy="3429000"/>
            <a:chOff x="5894486" y="1770109"/>
            <a:chExt cx="5259520" cy="365051"/>
          </a:xfrm>
        </p:grpSpPr>
        <p:sp>
          <p:nvSpPr>
            <p:cNvPr id="806" name="Google Shape;806;p12"/>
            <p:cNvSpPr/>
            <p:nvPr/>
          </p:nvSpPr>
          <p:spPr>
            <a:xfrm>
              <a:off x="5894486" y="1770109"/>
              <a:ext cx="5259520" cy="304568"/>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dirty="0">
                  <a:solidFill>
                    <a:srgbClr val="00B0F0"/>
                  </a:solidFill>
                  <a:latin typeface="Arial"/>
                  <a:ea typeface="Arial"/>
                  <a:cs typeface="Arial"/>
                  <a:sym typeface="Arial"/>
                </a:rPr>
                <a:t>PHÂN TÍCH THIẾT KẾ </a:t>
              </a:r>
              <a:endParaRPr sz="1400" b="0" i="0" u="none" strike="noStrike" cap="none" dirty="0">
                <a:solidFill>
                  <a:srgbClr val="00B0F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dirty="0">
                  <a:solidFill>
                    <a:srgbClr val="00B0F0"/>
                  </a:solidFill>
                  <a:latin typeface="Arial"/>
                  <a:ea typeface="Arial"/>
                  <a:cs typeface="Arial"/>
                  <a:sym typeface="Arial"/>
                </a:rPr>
                <a:t>HỆ THỐNG</a:t>
              </a:r>
              <a:endParaRPr sz="6000" b="0" i="0" u="none" strike="noStrike" cap="none" dirty="0">
                <a:solidFill>
                  <a:srgbClr val="00B0F0"/>
                </a:solidFill>
                <a:latin typeface="Arial"/>
                <a:ea typeface="Arial"/>
                <a:cs typeface="Arial"/>
                <a:sym typeface="Arial"/>
              </a:endParaRPr>
            </a:p>
          </p:txBody>
        </p:sp>
        <p:sp>
          <p:nvSpPr>
            <p:cNvPr id="807" name="Google Shape;807;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08" name="Google Shape;808;p12"/>
          <p:cNvSpPr/>
          <p:nvPr/>
        </p:nvSpPr>
        <p:spPr>
          <a:xfrm>
            <a:off x="10804499" y="2969098"/>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12"/>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TotalTime>
  <Words>602</Words>
  <Application>Microsoft Office PowerPoint</Application>
  <PresentationFormat>Widescreen</PresentationFormat>
  <Paragraphs>129</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Oi</vt:lpstr>
      <vt:lpstr>Times New Roman</vt:lpstr>
      <vt:lpstr>Microsoft Yahei</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逆流的小鱼</dc:creator>
  <cp:lastModifiedBy>ADMIN</cp:lastModifiedBy>
  <cp:revision>56</cp:revision>
  <dcterms:created xsi:type="dcterms:W3CDTF">2017-11-02T08:38:29Z</dcterms:created>
  <dcterms:modified xsi:type="dcterms:W3CDTF">2024-10-10T01:26:01Z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